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1E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D06-7FB2-DAF2-EB9B-9A42CEF4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D1F69-E819-418B-7337-4B63AE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D85A-CDD8-3C4E-C2C3-291787C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AC9A0-6477-48D1-4AF2-7A0130A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B532D-E2FD-1835-E312-BB467F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9E6A-DBD5-789B-2111-A1BD7AF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184DA-B602-E65F-4B6D-A5E914E4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0992B-4E17-5CCF-415A-ABEEA08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DB4-8CE9-F4D0-76FC-64C9E3B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BA851-8225-AF0C-2929-399089A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9D488A-DE48-00E5-3C1D-47F14E44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B0F4C-0B73-82B5-F3B3-FA51EADE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2BAC-2D65-F8B5-5D9F-6C00C4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48E9E-3CB9-5028-784C-949E955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6E37-1C3C-08D4-496D-9C93E7F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1777-7EAC-E12E-CD58-1D54EA6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991A8-F083-76BC-DBA3-92D60294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38FFC-7BC7-FA88-E12E-6D2C6F7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40139-E11E-A74F-1D3A-44A728C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D3294-54B3-332C-4770-A9E4DF6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5281-6CE4-938A-AC74-953E9C8D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837CA-9CCB-2F69-F2FF-A9A557A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DA9-1296-D85A-CE8A-1828EFA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BDF89-E123-8002-412E-B4DBF36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10F59-E491-BEE6-5768-30355A2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72A3-1B3A-A1B0-78B9-80AA0B5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811F2-524E-3446-9B2E-508B1860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F41EC-B36C-E8C3-1B74-DA67C76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9DE0-E2BD-9050-CF8E-912CE63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76D64-CD10-B8E3-B0EB-11A22EB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6A59D-F971-8CFD-C0EA-C79A5A8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5B0C-324D-A16B-F469-33F75D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A7C86-CA1C-FDE4-015B-095016AA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36F85C-C673-34CC-9C87-D2C49ED1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D3A3F7-BC3A-ECD0-C8D4-FE6F37BA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2A36E-FDBA-F225-721A-7320AFD5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559C1-780A-E3A5-E63D-AA7174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B90-7D30-0381-AAF5-84F69681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CD20E8-0BF9-23B8-33D4-CA6278E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B1492-C408-252B-513E-5B442C0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17AD51-52C1-A055-9617-806F0D4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B908-70C0-465B-4F56-1F570C9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21713-E234-38A9-E1E2-C7D2611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FC376-5DEF-CADB-BDA7-BD18912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48E6C-DAFD-BED2-DCF5-BB3C34E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1471A-0868-9AD1-C238-6D0E748B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97AB-667D-9352-E0FC-8BFD64D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214-245D-326B-B1D7-86A05B9E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A6A5-A4D3-1056-64A8-92CECBD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D27A5-A89C-6AEA-8E22-7A65806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05B9E-89C5-31E2-7443-1B6AD9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8FA17-3A48-D5E7-450A-D47C0D08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566-85A6-3A7E-AAC0-FD5ECF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66F44-8206-E6A3-5FED-FEC9C10F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2E22-90B4-02AF-48D2-F70D028E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CDACA-36D0-1549-007D-4B82CBD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7BBB0-7821-888E-FDAA-7AF4E30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151F6-7AFB-485B-D1C9-36D6ED5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rgbClr val="990000"/>
            </a:gs>
            <a:gs pos="83000">
              <a:srgbClr val="C00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A2D03-F9CA-00B2-651A-B5FA06F8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149A-43F3-772B-0D66-A5A254F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AB1BF-73E1-9BF6-B74F-113C06FB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CDBA-9768-4505-87ED-3AA2E6654DD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547F-F3D6-08BE-B71F-9CD51ECF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5238A-23C9-AAFB-1786-FAC43F03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レゴ, おもちゃ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F937B8C-DC44-4720-647C-96080298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" y="1405387"/>
            <a:ext cx="7092275" cy="5319207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30436E19-7B02-B09B-8211-B4C3980DF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1170">
            <a:off x="1438518" y="1509519"/>
            <a:ext cx="887602" cy="642544"/>
          </a:xfrm>
          <a:prstGeom prst="rect">
            <a:avLst/>
          </a:prstGeom>
          <a:effectLst>
            <a:glow rad="101600">
              <a:schemeClr val="bg1">
                <a:alpha val="90000"/>
              </a:schemeClr>
            </a:glow>
          </a:effectLst>
        </p:spPr>
      </p:pic>
      <p:pic>
        <p:nvPicPr>
          <p:cNvPr id="8" name="Picture 2" descr="ペルソナ5タクティカDLCクリア！明智と芳澤とスプラトゥーン | ごじゃっぺ夢烏の保管庫。">
            <a:extLst>
              <a:ext uri="{FF2B5EF4-FFF2-40B4-BE49-F238E27FC236}">
                <a16:creationId xmlns:a16="http://schemas.microsoft.com/office/drawing/2014/main" id="{D6B8E4F7-52CE-4E59-86B2-D5B9816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172">
            <a:off x="8978929" y="1050106"/>
            <a:ext cx="2683041" cy="150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図 1034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94C919BC-283E-FA8B-1E31-851088556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471" flipH="1">
            <a:off x="2001718" y="885948"/>
            <a:ext cx="1098120" cy="1098120"/>
          </a:xfrm>
          <a:prstGeom prst="rect">
            <a:avLst/>
          </a:prstGeom>
          <a:effectLst>
            <a:glow rad="101600">
              <a:schemeClr val="bg1">
                <a:alpha val="80000"/>
              </a:schemeClr>
            </a:glow>
          </a:effectLst>
        </p:spPr>
      </p:pic>
      <p:pic>
        <p:nvPicPr>
          <p:cNvPr id="1033" name="図 1032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155DDDE1-D762-C282-6881-235665877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82065">
            <a:off x="8922505" y="608529"/>
            <a:ext cx="913004" cy="913004"/>
          </a:xfrm>
          <a:prstGeom prst="rect">
            <a:avLst/>
          </a:prstGeom>
          <a:effectLst>
            <a:glow rad="139700">
              <a:schemeClr val="bg1">
                <a:alpha val="81000"/>
              </a:schemeClr>
            </a:glow>
          </a:effectLst>
        </p:spPr>
      </p:pic>
      <p:pic>
        <p:nvPicPr>
          <p:cNvPr id="60" name="図 59" descr="ヘルメット, フラグ, 帽子 が含まれている画像&#10;&#10;自動的に生成された説明">
            <a:extLst>
              <a:ext uri="{FF2B5EF4-FFF2-40B4-BE49-F238E27FC236}">
                <a16:creationId xmlns:a16="http://schemas.microsoft.com/office/drawing/2014/main" id="{B0E2B7C0-7A20-5ABD-93C6-4FF56989E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21" y="838785"/>
            <a:ext cx="2171867" cy="1648272"/>
          </a:xfrm>
          <a:prstGeom prst="rect">
            <a:avLst/>
          </a:prstGeom>
          <a:effectLst>
            <a:glow rad="76200">
              <a:schemeClr val="bg1">
                <a:alpha val="75000"/>
              </a:schemeClr>
            </a:glo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F40A118-2640-4901-A266-C0CDA46D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9021">
            <a:off x="9466693" y="2607484"/>
            <a:ext cx="2522482" cy="19051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7BEB-1306-BBB9-DE8A-D884C35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2292">
            <a:off x="8727128" y="4804274"/>
            <a:ext cx="3186645" cy="1792488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8710F5-4FE6-22EC-8DB4-8B0CE37EC117}"/>
              </a:ext>
            </a:extLst>
          </p:cNvPr>
          <p:cNvSpPr txBox="1"/>
          <p:nvPr/>
        </p:nvSpPr>
        <p:spPr>
          <a:xfrm>
            <a:off x="3451845" y="-103201"/>
            <a:ext cx="5517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和</a:t>
            </a:r>
            <a:r>
              <a:rPr lang="ja-JP" altLang="en-US" sz="6600" dirty="0" err="1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びるめい</a:t>
            </a:r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86A5A8-29D3-0FBC-544E-B0CFAA26FA7F}"/>
              </a:ext>
            </a:extLst>
          </p:cNvPr>
          <p:cNvSpPr txBox="1"/>
          <p:nvPr/>
        </p:nvSpPr>
        <p:spPr>
          <a:xfrm rot="21026471">
            <a:off x="-56653" y="-20660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物の怪</a:t>
            </a:r>
            <a:r>
              <a:rPr kumimoji="1" lang="ja-JP" altLang="en-US" sz="40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退治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A7BE1E-7B3D-1325-45B3-02CACCD4483D}"/>
              </a:ext>
            </a:extLst>
          </p:cNvPr>
          <p:cNvSpPr txBox="1"/>
          <p:nvPr/>
        </p:nvSpPr>
        <p:spPr>
          <a:xfrm rot="21073220">
            <a:off x="366699" y="642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スタイリッシュアクション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61A9A7-AA24-6411-081F-0EE41054F2ED}"/>
              </a:ext>
            </a:extLst>
          </p:cNvPr>
          <p:cNvSpPr txBox="1"/>
          <p:nvPr/>
        </p:nvSpPr>
        <p:spPr>
          <a:xfrm rot="21480000">
            <a:off x="2922253" y="889071"/>
            <a:ext cx="635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多彩な忍具と忍術で爽快コンボ</a:t>
            </a:r>
            <a:r>
              <a:rPr kumimoji="1" lang="en-US" altLang="ja-JP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31F1DA-0464-6A6B-F297-D3EA2B3AFFFF}"/>
              </a:ext>
            </a:extLst>
          </p:cNvPr>
          <p:cNvSpPr txBox="1"/>
          <p:nvPr/>
        </p:nvSpPr>
        <p:spPr>
          <a:xfrm rot="21243675">
            <a:off x="1068236" y="2365291"/>
            <a:ext cx="197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地形も利用</a:t>
            </a:r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するべし</a:t>
            </a:r>
            <a:r>
              <a:rPr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9BE3AF-BB35-9F59-C665-DDA903C98A05}"/>
              </a:ext>
            </a:extLst>
          </p:cNvPr>
          <p:cNvSpPr txBox="1"/>
          <p:nvPr/>
        </p:nvSpPr>
        <p:spPr>
          <a:xfrm rot="21380619">
            <a:off x="8481719" y="6076900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未発見の敵には</a:t>
            </a:r>
            <a:r>
              <a:rPr kumimoji="1"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即死</a:t>
            </a:r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10971-60E2-15DA-C340-EB8725E04771}"/>
              </a:ext>
            </a:extLst>
          </p:cNvPr>
          <p:cNvSpPr txBox="1"/>
          <p:nvPr/>
        </p:nvSpPr>
        <p:spPr>
          <a:xfrm rot="421644">
            <a:off x="7204835" y="3289955"/>
            <a:ext cx="3983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身代わりの術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</a:t>
            </a:r>
            <a:endParaRPr lang="en-US" altLang="ja-JP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　</a:t>
            </a:r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コンボ続行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!!?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41DBB-0FCD-7B01-2003-15E6CB020A58}"/>
              </a:ext>
            </a:extLst>
          </p:cNvPr>
          <p:cNvSpPr txBox="1"/>
          <p:nvPr/>
        </p:nvSpPr>
        <p:spPr>
          <a:xfrm rot="20958421">
            <a:off x="7678009" y="1622256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を繋ぐと</a:t>
            </a:r>
            <a:endParaRPr lang="en-US" altLang="ja-JP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忍術の強化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に繋がる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3AFEB8-A3C1-572D-00EE-ADC89EE50656}"/>
              </a:ext>
            </a:extLst>
          </p:cNvPr>
          <p:cNvSpPr txBox="1"/>
          <p:nvPr/>
        </p:nvSpPr>
        <p:spPr>
          <a:xfrm rot="441502">
            <a:off x="7289675" y="5497499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超速度で動いて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大コンボ</a:t>
            </a:r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kumimoji="1"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0C33DF-FCDF-4808-9181-6D306BC2345D}"/>
              </a:ext>
            </a:extLst>
          </p:cNvPr>
          <p:cNvSpPr txBox="1"/>
          <p:nvPr/>
        </p:nvSpPr>
        <p:spPr>
          <a:xfrm rot="21427107">
            <a:off x="3464510" y="5991468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任務開始</a:t>
            </a:r>
            <a:r>
              <a:rPr kumimoji="1" lang="en-US" altLang="ja-JP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000" dirty="0">
              <a:solidFill>
                <a:srgbClr val="FF0D0D"/>
              </a:solidFill>
              <a:effectLst>
                <a:glow rad="254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C6EED5-329A-262F-2A23-5311B2D3D24C}"/>
              </a:ext>
            </a:extLst>
          </p:cNvPr>
          <p:cNvSpPr txBox="1"/>
          <p:nvPr/>
        </p:nvSpPr>
        <p:spPr>
          <a:xfrm rot="435275">
            <a:off x="4309889" y="2121196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忍刀</a:t>
            </a:r>
            <a:r>
              <a: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炸裂</a:t>
            </a:r>
            <a:r>
              <a:rPr kumimoji="1" lang="en-US" altLang="ja-JP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000" dirty="0">
              <a:solidFill>
                <a:srgbClr val="FF0D0D"/>
              </a:solidFill>
              <a:effectLst>
                <a:glow rad="254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3A95B5-D24B-9FA0-0ABE-07A480FCA257}"/>
              </a:ext>
            </a:extLst>
          </p:cNvPr>
          <p:cNvSpPr txBox="1"/>
          <p:nvPr/>
        </p:nvSpPr>
        <p:spPr>
          <a:xfrm rot="21244796">
            <a:off x="377669" y="298893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に張り付き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905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4277C4-7ECF-6873-8378-10970B2A8C53}"/>
              </a:ext>
            </a:extLst>
          </p:cNvPr>
          <p:cNvSpPr txBox="1"/>
          <p:nvPr/>
        </p:nvSpPr>
        <p:spPr>
          <a:xfrm rot="1214877">
            <a:off x="2718091" y="306426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に張り付き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905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B0096D-445D-6D83-73EC-EA44CA49C418}"/>
              </a:ext>
            </a:extLst>
          </p:cNvPr>
          <p:cNvSpPr txBox="1"/>
          <p:nvPr/>
        </p:nvSpPr>
        <p:spPr>
          <a:xfrm rot="21259365">
            <a:off x="1770120" y="4652931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手裏剣投げ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516FB7-DD2C-398F-C2BA-D45499BE0054}"/>
              </a:ext>
            </a:extLst>
          </p:cNvPr>
          <p:cNvSpPr txBox="1"/>
          <p:nvPr/>
        </p:nvSpPr>
        <p:spPr>
          <a:xfrm rot="312234">
            <a:off x="4478406" y="377129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クナイ投げ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A8F7A85-A2A1-EB5A-DD9C-6405DA6ABF6C}"/>
              </a:ext>
            </a:extLst>
          </p:cNvPr>
          <p:cNvSpPr txBox="1"/>
          <p:nvPr/>
        </p:nvSpPr>
        <p:spPr>
          <a:xfrm rot="1064928">
            <a:off x="2043912" y="32758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壱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5B08708-BE7A-34DA-33F1-01C5A24A157D}"/>
              </a:ext>
            </a:extLst>
          </p:cNvPr>
          <p:cNvSpPr txBox="1"/>
          <p:nvPr/>
        </p:nvSpPr>
        <p:spPr>
          <a:xfrm rot="20787868">
            <a:off x="3538853" y="43605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弐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98AEAC-0CFD-943E-2085-D4FE19852509}"/>
              </a:ext>
            </a:extLst>
          </p:cNvPr>
          <p:cNvSpPr txBox="1"/>
          <p:nvPr/>
        </p:nvSpPr>
        <p:spPr>
          <a:xfrm rot="1253449">
            <a:off x="3706031" y="28674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965931-E7A2-B067-2062-955051E52CDB}"/>
              </a:ext>
            </a:extLst>
          </p:cNvPr>
          <p:cNvSpPr txBox="1"/>
          <p:nvPr/>
        </p:nvSpPr>
        <p:spPr>
          <a:xfrm rot="20439024">
            <a:off x="5292135" y="4100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肆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262BD2-4164-D930-ADFC-FCADAAB99CE8}"/>
              </a:ext>
            </a:extLst>
          </p:cNvPr>
          <p:cNvSpPr txBox="1"/>
          <p:nvPr/>
        </p:nvSpPr>
        <p:spPr>
          <a:xfrm rot="350169">
            <a:off x="4940638" y="238800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A24815-E21F-A7D8-D68D-EAAC2356A488}"/>
              </a:ext>
            </a:extLst>
          </p:cNvPr>
          <p:cNvSpPr txBox="1"/>
          <p:nvPr/>
        </p:nvSpPr>
        <p:spPr>
          <a:xfrm rot="635074">
            <a:off x="4986754" y="1665059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伍</a:t>
            </a:r>
            <a:r>
              <a:rPr lang="ja-JP" altLang="en-US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lang="en-US" altLang="ja-JP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44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5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9E726C-4561-73EE-1301-E084AE81D0B9}"/>
              </a:ext>
            </a:extLst>
          </p:cNvPr>
          <p:cNvSpPr txBox="1"/>
          <p:nvPr/>
        </p:nvSpPr>
        <p:spPr>
          <a:xfrm>
            <a:off x="4355827" y="4362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E3C5-348A-2E26-D62A-939E05F0A03C}"/>
              </a:ext>
            </a:extLst>
          </p:cNvPr>
          <p:cNvSpPr txBox="1"/>
          <p:nvPr/>
        </p:nvSpPr>
        <p:spPr>
          <a:xfrm>
            <a:off x="5371030" y="6031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57529-F5DB-5508-C17D-25E9B4B4694F}"/>
              </a:ext>
            </a:extLst>
          </p:cNvPr>
          <p:cNvSpPr txBox="1"/>
          <p:nvPr/>
        </p:nvSpPr>
        <p:spPr>
          <a:xfrm>
            <a:off x="6176951" y="479628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68B02-19A0-0A37-0496-E7642F051925}"/>
              </a:ext>
            </a:extLst>
          </p:cNvPr>
          <p:cNvSpPr txBox="1"/>
          <p:nvPr/>
        </p:nvSpPr>
        <p:spPr>
          <a:xfrm>
            <a:off x="8036552" y="4244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BD79F1-7F03-F984-5F1A-386E92CE7BE5}"/>
              </a:ext>
            </a:extLst>
          </p:cNvPr>
          <p:cNvSpPr txBox="1"/>
          <p:nvPr/>
        </p:nvSpPr>
        <p:spPr>
          <a:xfrm>
            <a:off x="1357764" y="5677937"/>
            <a:ext cx="98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下町フェーズ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→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竹林フェーズ →</a:t>
            </a:r>
            <a:r>
              <a:rPr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妖怪の山フェーズ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CC118F-818C-6FF0-0084-7E9AE8718929}"/>
              </a:ext>
            </a:extLst>
          </p:cNvPr>
          <p:cNvSpPr txBox="1"/>
          <p:nvPr/>
        </p:nvSpPr>
        <p:spPr>
          <a:xfrm rot="21208518">
            <a:off x="220688" y="545363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お化け提灯 唐笠お化け 一つ目小僧 ろくろ首</a:t>
            </a:r>
            <a:endParaRPr kumimoji="1" lang="ja-JP" altLang="en-US" sz="1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A6E61-838F-9B48-324F-EC50E78EC6CA}"/>
              </a:ext>
            </a:extLst>
          </p:cNvPr>
          <p:cNvSpPr txBox="1"/>
          <p:nvPr/>
        </p:nvSpPr>
        <p:spPr>
          <a:xfrm rot="21399581">
            <a:off x="4212390" y="616166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猫叉 犬夜叉 九尾 狼 不死鳥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95446-65E7-9B9F-B5A6-F151B657D734}"/>
              </a:ext>
            </a:extLst>
          </p:cNvPr>
          <p:cNvSpPr txBox="1"/>
          <p:nvPr/>
        </p:nvSpPr>
        <p:spPr>
          <a:xfrm rot="520574">
            <a:off x="8757993" y="539869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天狗 カラス天狗 八咫烏 鬼 神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641C03-24D5-C6C0-FF4A-745C3E08A2D0}"/>
              </a:ext>
            </a:extLst>
          </p:cNvPr>
          <p:cNvSpPr txBox="1"/>
          <p:nvPr/>
        </p:nvSpPr>
        <p:spPr>
          <a:xfrm>
            <a:off x="680575" y="34756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雑魚敵いっぱい＆ボスドーン</a:t>
            </a:r>
            <a:r>
              <a:rPr kumimoji="1"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77021-D27D-03F0-DE67-4329574AEE6E}"/>
              </a:ext>
            </a:extLst>
          </p:cNvPr>
          <p:cNvSpPr txBox="1"/>
          <p:nvPr/>
        </p:nvSpPr>
        <p:spPr>
          <a:xfrm>
            <a:off x="8192830" y="1011791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デビルメイクライ</a:t>
            </a:r>
            <a:r>
              <a:rPr kumimoji="1"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5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のカメラ</a:t>
            </a:r>
          </a:p>
        </p:txBody>
      </p:sp>
    </p:spTree>
    <p:extLst>
      <p:ext uri="{BB962C8B-B14F-4D97-AF65-F5344CB8AC3E}">
        <p14:creationId xmlns:p14="http://schemas.microsoft.com/office/powerpoint/2010/main" val="653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147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11</cp:revision>
  <dcterms:created xsi:type="dcterms:W3CDTF">2024-04-22T01:14:42Z</dcterms:created>
  <dcterms:modified xsi:type="dcterms:W3CDTF">2024-04-26T00:14:10Z</dcterms:modified>
</cp:coreProperties>
</file>