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6911-7BED-C251-E809-E8B035A9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22AD3-1A53-A6EA-D2DB-C46A527C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21400-ABD0-E208-F541-47D0B37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1B11B-9F41-958C-4F73-166AF43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BF60E-0CEF-296F-49BA-8F7EA65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E7EE4-7CCA-737B-BB3F-CD246EE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51567-9A19-8D68-471F-EFE700D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0ADE-854B-68F4-3427-B71C945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E9869-3276-40E6-D1BB-CCB6240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6E20B-A46E-1344-9F8A-25C37A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9FAD6-6242-053E-15CE-5B52E759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7537B-F751-F250-7778-F053012D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01BC4-F36C-4C80-3AE6-2A408335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161BD-B93A-21F1-0733-AE9969E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A05F-0FC2-4FA8-ABBC-C945E7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E748-71D8-CC6A-9114-D4F5CD4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49CF-3C9E-96E3-4886-8DC3382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6A626-66B9-C3BB-112D-B3D8F8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BCC4-644F-1CD7-B91A-1BB2E4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C17B-4D53-6B8B-93BB-23EDD22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525-F81B-1A07-8230-C934DB93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4DCEB-906A-826B-2F8F-9496571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26E4-C031-DDAB-CB50-3CA762A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4ED40-321B-D8E7-04A4-1C68422D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F470-F1BC-C4CD-618B-92B0AD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13B1-174E-419C-C74F-E3CEDB6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5A75D-7135-CDE0-DA29-321C6601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1DC61-96DE-E1C5-7454-C9EE09E1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BE1C4-4C19-A632-0304-5C79BDD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F51CD-1138-4C06-FE28-732E658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674CA-6119-1C1D-0735-D3E7864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D706-11A9-B0A2-2787-EE2084D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01766-9BAF-77CB-ABAC-8BDFF4C3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42366-07F9-A54D-5413-660DD064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3C48A8-69FE-8BA0-1FCF-3D96D9BE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564E6B-2DCD-72E9-EBE4-4624C348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18DAC-4E20-35A2-AB96-14D1EBA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25E9A-C422-86B9-7344-B237EE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DAE36-EE73-D39A-74BE-B2141A1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AB0-BC4F-296D-483D-07A45E3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67034-771C-9BBF-CA58-2688DD2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174F11-3135-B8E6-599F-AC0B525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1558A-36DC-3278-81CB-530EA8C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C444C-5C86-2BE8-C983-F7F48D6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5ED52F-9EE8-712B-46AF-C7C479BA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49264-FAFB-6E19-3978-65EBEB6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9F28-CC5D-F351-1A47-4549346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D12-BADA-01ED-6EE3-9E36173A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8A580-3FB0-C2F4-EE01-58268FBC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FAA0-6CE7-48B3-538A-C097251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D6ADF-96A8-9234-813E-25209E0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C3FD4-8040-0418-D0D2-E658E6B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1C29-1373-B141-D0AC-EEA69D2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1C8BA-8CC4-4621-D3A9-B6461BC3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25382-6D2A-6459-304D-E05766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5338C-3811-4706-E781-062A1AB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ADFEF-2F23-D5D8-5A91-11096B2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4BD2C-C71E-06ED-96D4-170A3DC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0A256-A5E5-00D1-590F-F98C168F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99A88-21A1-4525-BD3B-88F9576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5B96D-FDC1-34E1-EF74-A4769DD9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F5DD3-AED3-41C8-AE2F-82742504418D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54C02-8D9F-969E-8E63-DC6893E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33EDC-CBF2-36F8-2049-10FF9EB1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69D8C8-193B-DA8A-BA23-4006C773A21A}"/>
              </a:ext>
            </a:extLst>
          </p:cNvPr>
          <p:cNvGrpSpPr/>
          <p:nvPr/>
        </p:nvGrpSpPr>
        <p:grpSpPr>
          <a:xfrm>
            <a:off x="4415330" y="2841668"/>
            <a:ext cx="3124841" cy="3558104"/>
            <a:chOff x="4201970" y="2841668"/>
            <a:chExt cx="3124841" cy="35581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796D19-D33A-E028-B818-A0282D14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846" y="4526367"/>
              <a:ext cx="2890965" cy="1873405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pic>
          <p:nvPicPr>
            <p:cNvPr id="7" name="図 6" descr="ロゴ&#10;&#10;自動的に生成された説明">
              <a:extLst>
                <a:ext uri="{FF2B5EF4-FFF2-40B4-BE49-F238E27FC236}">
                  <a16:creationId xmlns:a16="http://schemas.microsoft.com/office/drawing/2014/main" id="{894F9E77-3C14-8C85-6DE4-D6A48905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000">
              <a:off x="4201970" y="3867565"/>
              <a:ext cx="2930561" cy="2092765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C434626-E041-81C4-87B9-CA322AF9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3187">
              <a:off x="4863695" y="2841668"/>
              <a:ext cx="1293009" cy="154536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pic>
        <p:nvPicPr>
          <p:cNvPr id="26" name="図 25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A58C544D-C443-8DA7-BF36-82D46C9F7C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40253"/>
          <a:stretch/>
        </p:blipFill>
        <p:spPr>
          <a:xfrm>
            <a:off x="9835560" y="290826"/>
            <a:ext cx="2799749" cy="62752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9644691" y="243068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組織</a:t>
            </a:r>
            <a:r>
              <a:rPr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のんだくれぱーりなぃ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5EAF6-C554-F4FD-A9CB-0E16943905D3}"/>
              </a:ext>
            </a:extLst>
          </p:cNvPr>
          <p:cNvSpPr txBox="1"/>
          <p:nvPr/>
        </p:nvSpPr>
        <p:spPr>
          <a:xfrm>
            <a:off x="8719055" y="1643605"/>
            <a:ext cx="1046440" cy="3842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藤田</a:t>
            </a:r>
            <a:r>
              <a:rPr lang="en-US" altLang="ja-JP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小原 金崎 佐藤根</a:t>
            </a:r>
            <a:endParaRPr lang="en-US" altLang="ja-JP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丹野 渡辺 大野</a:t>
            </a:r>
            <a:endParaRPr kumimoji="1" lang="ja-JP" altLang="en-US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9E927-1FCD-5A24-ADE6-E9B68C15CC12}"/>
              </a:ext>
            </a:extLst>
          </p:cNvPr>
          <p:cNvSpPr txBox="1"/>
          <p:nvPr/>
        </p:nvSpPr>
        <p:spPr>
          <a:xfrm>
            <a:off x="8998437" y="254642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人員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pic>
        <p:nvPicPr>
          <p:cNvPr id="24" name="図 23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6C2A8443-ECF5-7E7E-A2A8-966923C61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9635">
            <a:off x="7541972" y="4582390"/>
            <a:ext cx="2138522" cy="2138522"/>
          </a:xfrm>
          <a:prstGeom prst="rect">
            <a:avLst/>
          </a:prstGeom>
          <a:effectLst>
            <a:glow rad="50800">
              <a:schemeClr val="tx1"/>
            </a:glow>
          </a:effec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DA0DB7-28D4-133D-0ED9-6061B19B9EBC}"/>
              </a:ext>
            </a:extLst>
          </p:cNvPr>
          <p:cNvSpPr txBox="1"/>
          <p:nvPr/>
        </p:nvSpPr>
        <p:spPr>
          <a:xfrm>
            <a:off x="7347711" y="254642"/>
            <a:ext cx="1107996" cy="4327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忍者 三カ条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141A11-0E34-5A64-9562-C96ABA5CCB7E}"/>
              </a:ext>
            </a:extLst>
          </p:cNvPr>
          <p:cNvSpPr txBox="1"/>
          <p:nvPr/>
        </p:nvSpPr>
        <p:spPr>
          <a:xfrm>
            <a:off x="6036732" y="402950"/>
            <a:ext cx="1538883" cy="480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分身を駆使し、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障害を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乗り越えろ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F6BCDF2-10C6-7E30-432F-F6A4BF0B5657}"/>
              </a:ext>
            </a:extLst>
          </p:cNvPr>
          <p:cNvSpPr txBox="1"/>
          <p:nvPr/>
        </p:nvSpPr>
        <p:spPr>
          <a:xfrm>
            <a:off x="1109756" y="402950"/>
            <a:ext cx="1538883" cy="4178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各地に存在する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巻物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回収せよ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4FBE02-FF05-3ADB-6EE8-5D340BEF9D12}"/>
              </a:ext>
            </a:extLst>
          </p:cNvPr>
          <p:cNvSpPr txBox="1"/>
          <p:nvPr/>
        </p:nvSpPr>
        <p:spPr>
          <a:xfrm>
            <a:off x="3482113" y="400786"/>
            <a:ext cx="1538883" cy="4152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時に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敵を欺け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分身を利用せよ。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玉ねぎ楷書激無料版v7改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5</cp:revision>
  <dcterms:created xsi:type="dcterms:W3CDTF">2024-09-10T22:25:19Z</dcterms:created>
  <dcterms:modified xsi:type="dcterms:W3CDTF">2024-09-10T23:58:22Z</dcterms:modified>
</cp:coreProperties>
</file>