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1E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79" autoAdjust="0"/>
  </p:normalViewPr>
  <p:slideViewPr>
    <p:cSldViewPr snapToGrid="0">
      <p:cViewPr>
        <p:scale>
          <a:sx n="66" d="100"/>
          <a:sy n="66" d="100"/>
        </p:scale>
        <p:origin x="133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D06-7FB2-DAF2-EB9B-9A42CEF4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4D1F69-E819-418B-7337-4B63AEC9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4AD85A-CDD8-3C4E-C2C3-291787CB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8AC9A0-6477-48D1-4AF2-7A0130A2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B532D-E2FD-1835-E312-BB467FEC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91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5A9E6A-DBD5-789B-2111-A1BD7AF3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E184DA-B602-E65F-4B6D-A5E914E4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80992B-4E17-5CCF-415A-ABEEA082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33DB4-8CE9-F4D0-76FC-64C9E3B1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9BA851-8225-AF0C-2929-399089A3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90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9D488A-DE48-00E5-3C1D-47F14E44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1B0F4C-0B73-82B5-F3B3-FA51EADEB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32BAC-2D65-F8B5-5D9F-6C00C4DC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48E9E-3CB9-5028-784C-949E9558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56E37-1C3C-08D4-496D-9C93E7FF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30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31777-7EAC-E12E-CD58-1D54EA67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0991A8-F083-76BC-DBA3-92D60294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338FFC-7BC7-FA88-E12E-6D2C6F79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40139-E11E-A74F-1D3A-44A728CE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D3294-54B3-332C-4770-A9E4DF68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87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5281-6CE4-938A-AC74-953E9C8D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E837CA-9CCB-2F69-F2FF-A9A557AD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D4DA9-1296-D85A-CE8A-1828EFAF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ABDF89-E123-8002-412E-B4DBF36B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10F59-E491-BEE6-5768-30355A26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75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372A3-1B3A-A1B0-78B9-80AA0B5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5811F2-524E-3446-9B2E-508B18604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4F41EC-B36C-E8C3-1B74-DA67C766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639DE0-E2BD-9050-CF8E-912CE63E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276D64-CD10-B8E3-B0EB-11A22EB1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C6A59D-F971-8CFD-C0EA-C79A5A87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5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85B0C-324D-A16B-F469-33F75D1E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DA7C86-CA1C-FDE4-015B-095016AA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36F85C-C673-34CC-9C87-D2C49ED18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D3A3F7-BC3A-ECD0-C8D4-FE6F37BA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82A36E-FDBA-F225-721A-7320AFD57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559C1-780A-E3A5-E63D-AA7174D1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641B90-7D30-0381-AAF5-84F69681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3CD20E8-0BF9-23B8-33D4-CA6278E8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B1492-C408-252B-513E-5B442C0A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17AD51-52C1-A055-9617-806F0D49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E9B908-70C0-465B-4F56-1F570C9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21713-E234-38A9-E1E2-C7D26110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DFC376-5DEF-CADB-BDA7-BD18912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F48E6C-DAFD-BED2-DCF5-BB3C34E9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1471A-0868-9AD1-C238-6D0E748B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1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E97AB-667D-9352-E0FC-8BFD64DB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EF1214-245D-326B-B1D7-86A05B9E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E4A6A5-A4D3-1056-64A8-92CECBD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D27A5-A89C-6AEA-8E22-7A65806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05B9E-89C5-31E2-7443-1B6AD96F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8FA17-3A48-D5E7-450A-D47C0D08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3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37566-85A6-3A7E-AAC0-FD5ECFB1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66F44-8206-E6A3-5FED-FEC9C10F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52E22-90B4-02AF-48D2-F70D028E7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8CDACA-36D0-1549-007D-4B82CBD2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7BBB0-7821-888E-FDAA-7AF4E30D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151F6-7AFB-485B-D1C9-36D6ED5E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05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rgbClr val="990000"/>
            </a:gs>
            <a:gs pos="83000">
              <a:srgbClr val="C00000"/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2A2D03-F9CA-00B2-651A-B5FA06F8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A149A-43F3-772B-0D66-A5A254F5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DAB1BF-73E1-9BF6-B74F-113C06FB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DCDBA-9768-4505-87ED-3AA2E6654DD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A547F-F3D6-08BE-B71F-9CD51ECF6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5238A-23C9-AAFB-1786-FAC43F03F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E3254-3D05-4470-A315-ACEC34E807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46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レゴ, おもちゃ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F937B8C-DC44-4720-647C-96080298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6" y="1405387"/>
            <a:ext cx="7092275" cy="5319207"/>
          </a:xfrm>
          <a:prstGeom prst="rect">
            <a:avLst/>
          </a:prstGeom>
        </p:spPr>
      </p:pic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30436E19-7B02-B09B-8211-B4C3980DF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1170">
            <a:off x="1438518" y="1509519"/>
            <a:ext cx="887602" cy="642544"/>
          </a:xfrm>
          <a:prstGeom prst="rect">
            <a:avLst/>
          </a:prstGeom>
          <a:effectLst>
            <a:glow rad="101600">
              <a:schemeClr val="bg1">
                <a:alpha val="90000"/>
              </a:schemeClr>
            </a:glow>
          </a:effectLst>
        </p:spPr>
      </p:pic>
      <p:pic>
        <p:nvPicPr>
          <p:cNvPr id="8" name="Picture 2" descr="ペルソナ5タクティカDLCクリア！明智と芳澤とスプラトゥーン | ごじゃっぺ夢烏の保管庫。">
            <a:extLst>
              <a:ext uri="{FF2B5EF4-FFF2-40B4-BE49-F238E27FC236}">
                <a16:creationId xmlns:a16="http://schemas.microsoft.com/office/drawing/2014/main" id="{D6B8E4F7-52CE-4E59-86B2-D5B9816D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6172">
            <a:off x="8978929" y="1050106"/>
            <a:ext cx="2683041" cy="1509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図 1034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94C919BC-283E-FA8B-1E31-851088556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8471" flipH="1">
            <a:off x="2001718" y="885948"/>
            <a:ext cx="1098120" cy="1098120"/>
          </a:xfrm>
          <a:prstGeom prst="rect">
            <a:avLst/>
          </a:prstGeom>
          <a:effectLst>
            <a:glow rad="101600">
              <a:schemeClr val="bg1">
                <a:alpha val="80000"/>
              </a:schemeClr>
            </a:glow>
          </a:effectLst>
        </p:spPr>
      </p:pic>
      <p:pic>
        <p:nvPicPr>
          <p:cNvPr id="1033" name="図 1032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155DDDE1-D762-C282-6881-235665877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82065">
            <a:off x="8922505" y="608529"/>
            <a:ext cx="913004" cy="913004"/>
          </a:xfrm>
          <a:prstGeom prst="rect">
            <a:avLst/>
          </a:prstGeom>
          <a:effectLst>
            <a:glow rad="139700">
              <a:schemeClr val="bg1">
                <a:alpha val="81000"/>
              </a:schemeClr>
            </a:glow>
          </a:effectLst>
        </p:spPr>
      </p:pic>
      <p:pic>
        <p:nvPicPr>
          <p:cNvPr id="60" name="図 59" descr="ヘルメット, フラグ, 帽子 が含まれている画像&#10;&#10;自動的に生成された説明">
            <a:extLst>
              <a:ext uri="{FF2B5EF4-FFF2-40B4-BE49-F238E27FC236}">
                <a16:creationId xmlns:a16="http://schemas.microsoft.com/office/drawing/2014/main" id="{B0E2B7C0-7A20-5ABD-93C6-4FF56989E3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521" y="838785"/>
            <a:ext cx="2171867" cy="1648272"/>
          </a:xfrm>
          <a:prstGeom prst="rect">
            <a:avLst/>
          </a:prstGeom>
          <a:effectLst>
            <a:glow rad="76200">
              <a:schemeClr val="bg1">
                <a:alpha val="75000"/>
              </a:schemeClr>
            </a:glo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F40A118-2640-4901-A266-C0CDA46DE1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9021">
            <a:off x="9466693" y="2607484"/>
            <a:ext cx="2522482" cy="190513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45A7BEB-1306-BBB9-DE8A-D884C350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2292">
            <a:off x="8727128" y="4804274"/>
            <a:ext cx="3186645" cy="1792488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8710F5-4FE6-22EC-8DB4-8B0CE37EC117}"/>
              </a:ext>
            </a:extLst>
          </p:cNvPr>
          <p:cNvSpPr txBox="1"/>
          <p:nvPr/>
        </p:nvSpPr>
        <p:spPr>
          <a:xfrm>
            <a:off x="3451845" y="-103201"/>
            <a:ext cx="55178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和</a:t>
            </a:r>
            <a:r>
              <a:rPr lang="ja-JP" altLang="en-US" sz="6600" dirty="0" err="1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びるめい</a:t>
            </a:r>
            <a:r>
              <a:rPr lang="ja-JP" altLang="en-US" sz="66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くらい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86A5A8-29D3-0FBC-544E-B0CFAA26FA7F}"/>
              </a:ext>
            </a:extLst>
          </p:cNvPr>
          <p:cNvSpPr txBox="1"/>
          <p:nvPr/>
        </p:nvSpPr>
        <p:spPr>
          <a:xfrm rot="21026471">
            <a:off x="-56653" y="-20660"/>
            <a:ext cx="3130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物の怪</a:t>
            </a:r>
            <a:r>
              <a:rPr kumimoji="1" lang="ja-JP" altLang="en-US" sz="40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退治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1A7BE1E-7B3D-1325-45B3-02CACCD4483D}"/>
              </a:ext>
            </a:extLst>
          </p:cNvPr>
          <p:cNvSpPr txBox="1"/>
          <p:nvPr/>
        </p:nvSpPr>
        <p:spPr>
          <a:xfrm rot="21073220">
            <a:off x="366699" y="642184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gradFill>
                  <a:gsLst>
                    <a:gs pos="0">
                      <a:srgbClr val="FF0000"/>
                    </a:gs>
                    <a:gs pos="64000">
                      <a:schemeClr val="tx1">
                        <a:lumMod val="65000"/>
                        <a:lumOff val="35000"/>
                      </a:schemeClr>
                    </a:gs>
                    <a:gs pos="83000">
                      <a:srgbClr val="FF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スタイリッシュアクション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61A9A7-AA24-6411-081F-0EE41054F2ED}"/>
              </a:ext>
            </a:extLst>
          </p:cNvPr>
          <p:cNvSpPr txBox="1"/>
          <p:nvPr/>
        </p:nvSpPr>
        <p:spPr>
          <a:xfrm rot="21480000">
            <a:off x="2922253" y="889071"/>
            <a:ext cx="635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多彩な忍具と忍術で爽快コンボ</a:t>
            </a:r>
            <a:r>
              <a:rPr kumimoji="1" lang="en-US" altLang="ja-JP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431F1DA-0464-6A6B-F297-D3EA2B3AFFFF}"/>
              </a:ext>
            </a:extLst>
          </p:cNvPr>
          <p:cNvSpPr txBox="1"/>
          <p:nvPr/>
        </p:nvSpPr>
        <p:spPr>
          <a:xfrm rot="21243675">
            <a:off x="1068236" y="2365291"/>
            <a:ext cx="1970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地形も利用</a:t>
            </a:r>
            <a:r>
              <a:rPr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するべし</a:t>
            </a:r>
            <a:r>
              <a:rPr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9BE3AF-BB35-9F59-C665-DDA903C98A05}"/>
              </a:ext>
            </a:extLst>
          </p:cNvPr>
          <p:cNvSpPr txBox="1"/>
          <p:nvPr/>
        </p:nvSpPr>
        <p:spPr>
          <a:xfrm rot="21380619">
            <a:off x="8481719" y="6076900"/>
            <a:ext cx="3446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未発見の敵には</a:t>
            </a:r>
            <a:r>
              <a:rPr kumimoji="1"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即死</a:t>
            </a:r>
            <a:r>
              <a:rPr kumimoji="1"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7810971-60E2-15DA-C340-EB8725E04771}"/>
              </a:ext>
            </a:extLst>
          </p:cNvPr>
          <p:cNvSpPr txBox="1"/>
          <p:nvPr/>
        </p:nvSpPr>
        <p:spPr>
          <a:xfrm rot="421644">
            <a:off x="7204835" y="3289955"/>
            <a:ext cx="39837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身代わりの術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</a:t>
            </a:r>
            <a:endParaRPr lang="en-US" altLang="ja-JP" sz="20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　</a:t>
            </a:r>
            <a:r>
              <a:rPr lang="ja-JP" altLang="en-US" sz="32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コンボ続行</a:t>
            </a:r>
            <a:r>
              <a:rPr lang="ja-JP" altLang="en-US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lang="en-US" altLang="ja-JP" sz="20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!!?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41DBB-0FCD-7B01-2003-15E6CB020A58}"/>
              </a:ext>
            </a:extLst>
          </p:cNvPr>
          <p:cNvSpPr txBox="1"/>
          <p:nvPr/>
        </p:nvSpPr>
        <p:spPr>
          <a:xfrm rot="20958421">
            <a:off x="7678009" y="1622256"/>
            <a:ext cx="4479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を繋ぐと</a:t>
            </a:r>
            <a:endParaRPr lang="en-US" altLang="ja-JP" sz="28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kumimoji="1" lang="ja-JP" altLang="en-US" sz="3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忍術の強化</a:t>
            </a:r>
            <a:r>
              <a:rPr kumimoji="1" lang="ja-JP" altLang="en-US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に繋がる</a:t>
            </a:r>
            <a:r>
              <a:rPr kumimoji="1" lang="en-US" altLang="ja-JP" sz="28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3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3AFEB8-A3C1-572D-00EE-ADC89EE50656}"/>
              </a:ext>
            </a:extLst>
          </p:cNvPr>
          <p:cNvSpPr txBox="1"/>
          <p:nvPr/>
        </p:nvSpPr>
        <p:spPr>
          <a:xfrm rot="441502">
            <a:off x="7289675" y="5497499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超速度で動いて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大コンボ</a:t>
            </a:r>
            <a:r>
              <a:rPr kumimoji="1" lang="ja-JP" altLang="en-US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のチャンス</a:t>
            </a:r>
            <a:r>
              <a:rPr kumimoji="1" lang="en-US" altLang="ja-JP" sz="1600" dirty="0">
                <a:solidFill>
                  <a:srgbClr val="FF0D0D"/>
                </a:solidFill>
                <a:effectLst>
                  <a:glow rad="381000">
                    <a:schemeClr val="bg1">
                      <a:alpha val="8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1600" dirty="0">
              <a:solidFill>
                <a:srgbClr val="FF0D0D"/>
              </a:solidFill>
              <a:effectLst>
                <a:glow rad="381000">
                  <a:schemeClr val="bg1">
                    <a:alpha val="8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0C33DF-FCDF-4808-9181-6D306BC2345D}"/>
              </a:ext>
            </a:extLst>
          </p:cNvPr>
          <p:cNvSpPr txBox="1"/>
          <p:nvPr/>
        </p:nvSpPr>
        <p:spPr>
          <a:xfrm rot="21427107">
            <a:off x="3464510" y="5991468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任務開始</a:t>
            </a:r>
            <a:r>
              <a:rPr kumimoji="1" lang="en-US" altLang="ja-JP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000" dirty="0">
              <a:solidFill>
                <a:srgbClr val="FF0D0D"/>
              </a:solidFill>
              <a:effectLst>
                <a:glow rad="254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C6EED5-329A-262F-2A23-5311B2D3D24C}"/>
              </a:ext>
            </a:extLst>
          </p:cNvPr>
          <p:cNvSpPr txBox="1"/>
          <p:nvPr/>
        </p:nvSpPr>
        <p:spPr>
          <a:xfrm rot="435275">
            <a:off x="4309889" y="2121196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忍刀</a:t>
            </a:r>
            <a:r>
              <a:rPr kumimoji="1" lang="ja-JP" altLang="en-US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炸裂</a:t>
            </a:r>
            <a:r>
              <a:rPr kumimoji="1" lang="en-US" altLang="ja-JP" sz="3000" dirty="0">
                <a:solidFill>
                  <a:srgbClr val="FF0D0D"/>
                </a:solidFill>
                <a:effectLst>
                  <a:glow rad="254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3000" dirty="0">
              <a:solidFill>
                <a:srgbClr val="FF0D0D"/>
              </a:solidFill>
              <a:effectLst>
                <a:glow rad="254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3A95B5-D24B-9FA0-0ABE-07A480FCA257}"/>
              </a:ext>
            </a:extLst>
          </p:cNvPr>
          <p:cNvSpPr txBox="1"/>
          <p:nvPr/>
        </p:nvSpPr>
        <p:spPr>
          <a:xfrm rot="21244796">
            <a:off x="377669" y="298893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に張り付き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905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4277C4-7ECF-6873-8378-10970B2A8C53}"/>
              </a:ext>
            </a:extLst>
          </p:cNvPr>
          <p:cNvSpPr txBox="1"/>
          <p:nvPr/>
        </p:nvSpPr>
        <p:spPr>
          <a:xfrm rot="1214877">
            <a:off x="2718091" y="3064264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壁</a:t>
            </a:r>
            <a:r>
              <a:rPr kumimoji="1" lang="ja-JP" altLang="en-US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に張り付き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905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905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B0096D-445D-6D83-73EC-EA44CA49C418}"/>
              </a:ext>
            </a:extLst>
          </p:cNvPr>
          <p:cNvSpPr txBox="1"/>
          <p:nvPr/>
        </p:nvSpPr>
        <p:spPr>
          <a:xfrm rot="21259365">
            <a:off x="1770120" y="4652931"/>
            <a:ext cx="190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手裏剣投げ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E516FB7-DD2C-398F-C2BA-D45499BE0054}"/>
              </a:ext>
            </a:extLst>
          </p:cNvPr>
          <p:cNvSpPr txBox="1"/>
          <p:nvPr/>
        </p:nvSpPr>
        <p:spPr>
          <a:xfrm rot="312234">
            <a:off x="4478406" y="3771293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クナイ投げ</a:t>
            </a:r>
            <a:r>
              <a:rPr kumimoji="1" lang="en-US" altLang="ja-JP" sz="2400" dirty="0">
                <a:solidFill>
                  <a:srgbClr val="FF0D0D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2400" dirty="0">
              <a:solidFill>
                <a:srgbClr val="FF0D0D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A8F7A85-A2A1-EB5A-DD9C-6405DA6ABF6C}"/>
              </a:ext>
            </a:extLst>
          </p:cNvPr>
          <p:cNvSpPr txBox="1"/>
          <p:nvPr/>
        </p:nvSpPr>
        <p:spPr>
          <a:xfrm rot="1064928">
            <a:off x="2043912" y="32758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壱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5B08708-BE7A-34DA-33F1-01C5A24A157D}"/>
              </a:ext>
            </a:extLst>
          </p:cNvPr>
          <p:cNvSpPr txBox="1"/>
          <p:nvPr/>
        </p:nvSpPr>
        <p:spPr>
          <a:xfrm rot="20787868">
            <a:off x="3538853" y="43605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弐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798AEAC-0CFD-943E-2085-D4FE19852509}"/>
              </a:ext>
            </a:extLst>
          </p:cNvPr>
          <p:cNvSpPr txBox="1"/>
          <p:nvPr/>
        </p:nvSpPr>
        <p:spPr>
          <a:xfrm rot="1253449">
            <a:off x="3706031" y="286746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965931-E7A2-B067-2062-955051E52CDB}"/>
              </a:ext>
            </a:extLst>
          </p:cNvPr>
          <p:cNvSpPr txBox="1"/>
          <p:nvPr/>
        </p:nvSpPr>
        <p:spPr>
          <a:xfrm rot="20439024">
            <a:off x="5292135" y="4100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肆</a:t>
            </a:r>
            <a:endParaRPr kumimoji="1" lang="ja-JP" altLang="en-US" sz="28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F262BD2-4164-D930-ADFC-FCADAAB99CE8}"/>
              </a:ext>
            </a:extLst>
          </p:cNvPr>
          <p:cNvSpPr txBox="1"/>
          <p:nvPr/>
        </p:nvSpPr>
        <p:spPr>
          <a:xfrm rot="350169">
            <a:off x="4940638" y="238800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A24815-E21F-A7D8-D68D-EAAC2356A488}"/>
              </a:ext>
            </a:extLst>
          </p:cNvPr>
          <p:cNvSpPr txBox="1"/>
          <p:nvPr/>
        </p:nvSpPr>
        <p:spPr>
          <a:xfrm rot="635074">
            <a:off x="4986754" y="1665059"/>
            <a:ext cx="24753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伍</a:t>
            </a:r>
            <a:r>
              <a:rPr lang="ja-JP" altLang="en-US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コンボ</a:t>
            </a:r>
            <a:r>
              <a:rPr lang="en-US" altLang="ja-JP" sz="4400" dirty="0">
                <a:solidFill>
                  <a:srgbClr val="FF0D0D"/>
                </a:solidFill>
                <a:effectLst>
                  <a:glow rad="127000">
                    <a:srgbClr val="FFFF0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en-US" altLang="ja-JP" sz="4400" dirty="0">
              <a:solidFill>
                <a:srgbClr val="FF0D0D"/>
              </a:solidFill>
              <a:effectLst>
                <a:glow rad="127000">
                  <a:srgbClr val="FFFF0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52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9E726C-4561-73EE-1301-E084AE81D0B9}"/>
              </a:ext>
            </a:extLst>
          </p:cNvPr>
          <p:cNvSpPr txBox="1"/>
          <p:nvPr/>
        </p:nvSpPr>
        <p:spPr>
          <a:xfrm>
            <a:off x="4355827" y="43621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コンボシステム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B7E3C5-348A-2E26-D62A-939E05F0A03C}"/>
              </a:ext>
            </a:extLst>
          </p:cNvPr>
          <p:cNvSpPr txBox="1"/>
          <p:nvPr/>
        </p:nvSpPr>
        <p:spPr>
          <a:xfrm>
            <a:off x="5371030" y="60319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飛び道具</a:t>
            </a:r>
            <a:endParaRPr kumimoji="1" lang="en-US" altLang="ja-JP" dirty="0"/>
          </a:p>
          <a:p>
            <a:r>
              <a:rPr lang="ja-JP" altLang="en-US" dirty="0"/>
              <a:t>刀</a:t>
            </a:r>
            <a:endParaRPr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体術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C57529-F5DB-5508-C17D-25E9B4B4694F}"/>
              </a:ext>
            </a:extLst>
          </p:cNvPr>
          <p:cNvSpPr txBox="1"/>
          <p:nvPr/>
        </p:nvSpPr>
        <p:spPr>
          <a:xfrm>
            <a:off x="6176951" y="4796288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小原システム</a:t>
            </a:r>
            <a:r>
              <a:rPr kumimoji="1" lang="en-US" altLang="ja-JP" dirty="0"/>
              <a:t>(</a:t>
            </a:r>
            <a:r>
              <a:rPr kumimoji="1" lang="ja-JP" altLang="en-US" dirty="0"/>
              <a:t>ジャンプで攻撃が変わる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68B02-19A0-0A37-0496-E7642F051925}"/>
              </a:ext>
            </a:extLst>
          </p:cNvPr>
          <p:cNvSpPr txBox="1"/>
          <p:nvPr/>
        </p:nvSpPr>
        <p:spPr>
          <a:xfrm>
            <a:off x="8036552" y="424419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ネロクラッチ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BD79F1-7F03-F984-5F1A-386E92CE7BE5}"/>
              </a:ext>
            </a:extLst>
          </p:cNvPr>
          <p:cNvSpPr txBox="1"/>
          <p:nvPr/>
        </p:nvSpPr>
        <p:spPr>
          <a:xfrm>
            <a:off x="1357764" y="5677937"/>
            <a:ext cx="986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下町フェーズ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→</a:t>
            </a:r>
            <a:r>
              <a:rPr kumimoji="1"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竹林フェーズ →</a:t>
            </a:r>
            <a:r>
              <a:rPr lang="en-US" altLang="ja-JP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妖怪の山フェーズ</a:t>
            </a:r>
            <a:endParaRPr kumimoji="1" lang="ja-JP" altLang="en-US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CC118F-818C-6FF0-0084-7E9AE8718929}"/>
              </a:ext>
            </a:extLst>
          </p:cNvPr>
          <p:cNvSpPr txBox="1"/>
          <p:nvPr/>
        </p:nvSpPr>
        <p:spPr>
          <a:xfrm rot="21208518">
            <a:off x="220688" y="5453630"/>
            <a:ext cx="4033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お化け提灯 唐笠お化け 一つ目小僧 ろくろ首</a:t>
            </a:r>
            <a:endParaRPr kumimoji="1" lang="ja-JP" altLang="en-US" sz="1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A6E61-838F-9B48-324F-EC50E78EC6CA}"/>
              </a:ext>
            </a:extLst>
          </p:cNvPr>
          <p:cNvSpPr txBox="1"/>
          <p:nvPr/>
        </p:nvSpPr>
        <p:spPr>
          <a:xfrm rot="21399581">
            <a:off x="4212390" y="6161664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猫叉 犬夜叉 九尾 狼 不死鳥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395446-65E7-9B9F-B5A6-F151B657D734}"/>
              </a:ext>
            </a:extLst>
          </p:cNvPr>
          <p:cNvSpPr txBox="1"/>
          <p:nvPr/>
        </p:nvSpPr>
        <p:spPr>
          <a:xfrm rot="520574">
            <a:off x="8757993" y="5398695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天狗 カラス天狗 八咫烏 鬼 神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641C03-24D5-C6C0-FF4A-745C3E08A2D0}"/>
              </a:ext>
            </a:extLst>
          </p:cNvPr>
          <p:cNvSpPr txBox="1"/>
          <p:nvPr/>
        </p:nvSpPr>
        <p:spPr>
          <a:xfrm>
            <a:off x="680575" y="3475605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行書体" panose="03000600000000000000" pitchFamily="66" charset="-128"/>
                <a:ea typeface="HGP行書体" panose="03000600000000000000" pitchFamily="66" charset="-128"/>
              </a:rPr>
              <a:t>雑魚敵いっぱい＆ボスドーン</a:t>
            </a:r>
            <a:r>
              <a:rPr kumimoji="1" lang="en-US" altLang="ja-JP" dirty="0"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77021-D27D-03F0-DE67-4329574AEE6E}"/>
              </a:ext>
            </a:extLst>
          </p:cNvPr>
          <p:cNvSpPr txBox="1"/>
          <p:nvPr/>
        </p:nvSpPr>
        <p:spPr>
          <a:xfrm>
            <a:off x="8192830" y="1011791"/>
            <a:ext cx="3552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デビルメイクライ</a:t>
            </a:r>
            <a:r>
              <a:rPr kumimoji="1"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5</a:t>
            </a:r>
            <a:r>
              <a:rPr kumimoji="1"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のカメラ</a:t>
            </a:r>
          </a:p>
        </p:txBody>
      </p:sp>
    </p:spTree>
    <p:extLst>
      <p:ext uri="{BB962C8B-B14F-4D97-AF65-F5344CB8AC3E}">
        <p14:creationId xmlns:p14="http://schemas.microsoft.com/office/powerpoint/2010/main" val="6538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147</Words>
  <Application>Microsoft Office PowerPoint</Application>
  <PresentationFormat>ワイド画面</PresentationFormat>
  <Paragraphs>35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11</cp:revision>
  <dcterms:created xsi:type="dcterms:W3CDTF">2024-04-22T01:14:42Z</dcterms:created>
  <dcterms:modified xsi:type="dcterms:W3CDTF">2024-04-22T07:40:25Z</dcterms:modified>
</cp:coreProperties>
</file>