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"/>
  </p:notesMasterIdLst>
  <p:sldIdLst>
    <p:sldId id="256" r:id="rId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634" y="-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27109-D05D-4FF1-B391-5672F0AB758D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D818D-B0FB-4704-AC45-96E084FD34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5969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1189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2627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3688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844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3943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2250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661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334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759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5710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4460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972E5-4399-4F1F-8818-2432CE112D50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C9E067-BF81-4D44-A185-DEE31698DE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936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87CC2AD-ED31-4ABA-B54A-AD8B8C28CC20}"/>
              </a:ext>
            </a:extLst>
          </p:cNvPr>
          <p:cNvSpPr txBox="1"/>
          <p:nvPr/>
        </p:nvSpPr>
        <p:spPr>
          <a:xfrm>
            <a:off x="7484032" y="-173393"/>
            <a:ext cx="2313454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忍</a:t>
            </a:r>
          </a:p>
        </p:txBody>
      </p:sp>
      <p:pic>
        <p:nvPicPr>
          <p:cNvPr id="1028" name="Picture 4" descr="https://cdn.discordapp.com/attachments/1231777589182599183/1231777819370061896/86104756_p0_square1200.jpg?ex=66270dfd&amp;is=6625bc7d&amp;hm=7e4a8d903392d30fb45206d39be7d676856440b1b0abba2ae70711b996bdea72&amp;=">
            <a:extLst>
              <a:ext uri="{FF2B5EF4-FFF2-40B4-BE49-F238E27FC236}">
                <a16:creationId xmlns:a16="http://schemas.microsoft.com/office/drawing/2014/main" id="{20C5BA3D-5B90-4BE6-A5B6-47B30214C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518" y="227194"/>
            <a:ext cx="1853760" cy="1853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.discordapp.com/attachments/1231777589182599183/1231787547831832576/images.jpg?ex=66383a8c&amp;is=6625c58c&amp;hm=e292a1892af4a6fc3878ff6e358b653c8b00f6ba5ab11809b5da843fad671e58&amp;">
            <a:extLst>
              <a:ext uri="{FF2B5EF4-FFF2-40B4-BE49-F238E27FC236}">
                <a16:creationId xmlns:a16="http://schemas.microsoft.com/office/drawing/2014/main" id="{32351A11-C171-4E96-B14A-85C21D493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278" y="149096"/>
            <a:ext cx="1207262" cy="1207262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B7047C-709A-47B7-B3AE-AD099EB00514}"/>
              </a:ext>
            </a:extLst>
          </p:cNvPr>
          <p:cNvSpPr txBox="1"/>
          <p:nvPr/>
        </p:nvSpPr>
        <p:spPr>
          <a:xfrm>
            <a:off x="277046" y="192898"/>
            <a:ext cx="42883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C00000"/>
                  </a:outerShdw>
                </a:effectLst>
                <a:latin typeface="瀞ノグリッチ明朝 H4" pitchFamily="50" charset="-128"/>
                <a:ea typeface="瀞ノグリッチ明朝 H4" pitchFamily="50" charset="-128"/>
              </a:rPr>
              <a:t>牢に捕らわれた忍者の</a:t>
            </a:r>
            <a:endParaRPr kumimoji="1" lang="en-US" altLang="ja-JP" sz="3200" dirty="0">
              <a:solidFill>
                <a:schemeClr val="bg1"/>
              </a:solidFill>
              <a:effectLst>
                <a:outerShdw blurRad="50800" dist="38100" dir="2700000" algn="tl" rotWithShape="0">
                  <a:srgbClr val="C00000"/>
                </a:outerShdw>
              </a:effectLst>
              <a:latin typeface="瀞ノグリッチ明朝 H4" pitchFamily="50" charset="-128"/>
              <a:ea typeface="瀞ノグリッチ明朝 H4" pitchFamily="50" charset="-128"/>
            </a:endParaRPr>
          </a:p>
          <a:p>
            <a:r>
              <a:rPr kumimoji="1" lang="ja-JP" altLang="en-US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C00000"/>
                  </a:outerShdw>
                </a:effectLst>
                <a:latin typeface="瀞ノグリッチ明朝 H4" pitchFamily="50" charset="-128"/>
                <a:ea typeface="瀞ノグリッチ明朝 H4" pitchFamily="50" charset="-128"/>
              </a:rPr>
              <a:t>逆襲が始まる</a:t>
            </a:r>
            <a:r>
              <a:rPr kumimoji="1" lang="en-US" altLang="ja-JP" sz="3200" dirty="0">
                <a:solidFill>
                  <a:schemeClr val="bg1"/>
                </a:solidFill>
                <a:effectLst>
                  <a:outerShdw blurRad="50800" dist="38100" dir="2700000" algn="tl" rotWithShape="0">
                    <a:srgbClr val="C00000"/>
                  </a:outerShdw>
                </a:effectLst>
                <a:latin typeface="瀞ノグリッチ明朝 H4" pitchFamily="50" charset="-128"/>
                <a:ea typeface="瀞ノグリッチ明朝 H4" pitchFamily="50" charset="-128"/>
              </a:rPr>
              <a:t>……</a:t>
            </a:r>
            <a:endParaRPr kumimoji="1" lang="ja-JP" altLang="en-US" sz="3200" dirty="0">
              <a:solidFill>
                <a:schemeClr val="bg1"/>
              </a:solidFill>
              <a:effectLst>
                <a:outerShdw blurRad="50800" dist="38100" dir="2700000" algn="tl" rotWithShape="0">
                  <a:srgbClr val="C00000"/>
                </a:outerShdw>
              </a:effectLst>
              <a:latin typeface="瀞ノグリッチ明朝 H4" pitchFamily="50" charset="-128"/>
              <a:ea typeface="瀞ノグリッチ明朝 H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B9624D3-F856-4FAB-9AD0-AC01E31D35C6}"/>
              </a:ext>
            </a:extLst>
          </p:cNvPr>
          <p:cNvSpPr txBox="1"/>
          <p:nvPr/>
        </p:nvSpPr>
        <p:spPr>
          <a:xfrm>
            <a:off x="277045" y="1298352"/>
            <a:ext cx="428835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牢に捕らわれた一人の忍者、彼に与えられた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任務、それは城の主を討ち倒すこと。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隙を見て身一つで牢から抜け出した彼は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そのまま天守閣に向け走り出した。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966C063-28EC-4871-806E-EE6D22A841A0}"/>
              </a:ext>
            </a:extLst>
          </p:cNvPr>
          <p:cNvSpPr txBox="1"/>
          <p:nvPr/>
        </p:nvSpPr>
        <p:spPr>
          <a:xfrm>
            <a:off x="356553" y="2384883"/>
            <a:ext cx="8417689" cy="707886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25400" dir="2520000" algn="ctr" rotWithShape="0">
                    <a:srgbClr val="C00000"/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ローグライク</a:t>
            </a:r>
            <a:r>
              <a:rPr kumimoji="1" lang="en-US" altLang="ja-JP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25400" dir="2520000" algn="ctr" rotWithShape="0">
                    <a:srgbClr val="C00000"/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×</a:t>
            </a:r>
            <a:r>
              <a:rPr kumimoji="1" lang="ja-JP" altLang="en-US" sz="40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25400" dir="2520000" algn="ctr" rotWithShape="0">
                    <a:srgbClr val="C00000"/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ステルスアクション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2E9E43A-FA39-4E82-A7C4-C05F0D1F1493}"/>
              </a:ext>
            </a:extLst>
          </p:cNvPr>
          <p:cNvSpPr txBox="1"/>
          <p:nvPr/>
        </p:nvSpPr>
        <p:spPr>
          <a:xfrm>
            <a:off x="448665" y="3091937"/>
            <a:ext cx="7346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プレイヤーは脱獄した忍者、武器を奪われ丸腰だ。姿を隠し戦闘を避け進むか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武器を奪い立ちふさがる者を斃し進むかは、君に手に委ねられている。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pic>
        <p:nvPicPr>
          <p:cNvPr id="1032" name="Picture 8" descr="https://cdn.discordapp.com/attachments/1231777589182599183/1231787548032897044/15577142_1000_0-removebg-preview.png?ex=6627170c&amp;is=6625c58c&amp;hm=5634309013e7ca50ddfa18037f2414647bf9e47d52df8fa44a6a42b3c10fdb6f&amp;">
            <a:extLst>
              <a:ext uri="{FF2B5EF4-FFF2-40B4-BE49-F238E27FC236}">
                <a16:creationId xmlns:a16="http://schemas.microsoft.com/office/drawing/2014/main" id="{C28729BD-4F4D-41CC-8081-43A20E561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73705" y="3493871"/>
            <a:ext cx="4566354" cy="3622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A6E212B-7C94-4891-A999-471F51893B3E}"/>
              </a:ext>
            </a:extLst>
          </p:cNvPr>
          <p:cNvSpPr txBox="1"/>
          <p:nvPr/>
        </p:nvSpPr>
        <p:spPr>
          <a:xfrm>
            <a:off x="3167428" y="3916718"/>
            <a:ext cx="15430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25400" dir="2520000" algn="ctr" rotWithShape="0">
                    <a:srgbClr val="C00000"/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暗殺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8CDADAA-FBFF-4D74-9649-ADCF92AA86CC}"/>
              </a:ext>
            </a:extLst>
          </p:cNvPr>
          <p:cNvSpPr txBox="1"/>
          <p:nvPr/>
        </p:nvSpPr>
        <p:spPr>
          <a:xfrm>
            <a:off x="4710478" y="3751503"/>
            <a:ext cx="39067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こちらに気付いていない敵は、背後から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の一撃で倒すことが出来る。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しかし一部の強敵はこれに耐え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襲い掛かってくる事もある、油断禁物だ。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92FE6A76-686A-4B73-A23C-8DD3C00FCB0D}"/>
              </a:ext>
            </a:extLst>
          </p:cNvPr>
          <p:cNvSpPr txBox="1"/>
          <p:nvPr/>
        </p:nvSpPr>
        <p:spPr>
          <a:xfrm>
            <a:off x="3134456" y="5280070"/>
            <a:ext cx="13163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400" b="1" dirty="0">
                <a:ln>
                  <a:solidFill>
                    <a:schemeClr val="tx1"/>
                  </a:solidFill>
                </a:ln>
                <a:solidFill>
                  <a:schemeClr val="bg1"/>
                </a:solidFill>
                <a:effectLst>
                  <a:outerShdw dist="25400" dir="2520000" algn="ctr" rotWithShape="0">
                    <a:srgbClr val="0070C0"/>
                  </a:outerShdw>
                </a:effectLst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忍術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E43B035-7B85-4D25-9772-2AEC7D922D8C}"/>
              </a:ext>
            </a:extLst>
          </p:cNvPr>
          <p:cNvSpPr txBox="1"/>
          <p:nvPr/>
        </p:nvSpPr>
        <p:spPr>
          <a:xfrm>
            <a:off x="4710478" y="5142241"/>
            <a:ext cx="48511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奪われた装備を取り返せば様々な忍術を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使えるようになる。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戦闘や隠密に有利なのは勿論、これによって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通れる隠し道や組み合わせによる更に強力な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  <a:p>
            <a:r>
              <a:rPr kumimoji="1" lang="ja-JP" altLang="en-US" sz="1600" dirty="0">
                <a:solidFill>
                  <a:schemeClr val="bg1"/>
                </a:solidFill>
                <a:latin typeface="HG正楷書体-PRO" panose="03000600000000000000" pitchFamily="66" charset="-128"/>
                <a:ea typeface="HG正楷書体-PRO" panose="03000600000000000000" pitchFamily="66" charset="-128"/>
              </a:rPr>
              <a:t>術も存在する。</a:t>
            </a:r>
            <a:endParaRPr kumimoji="1" lang="en-US" altLang="ja-JP" sz="1600" dirty="0">
              <a:solidFill>
                <a:schemeClr val="bg1"/>
              </a:solidFill>
              <a:latin typeface="HG正楷書体-PRO" panose="03000600000000000000" pitchFamily="66" charset="-128"/>
              <a:ea typeface="HG正楷書体-PRO" panose="03000600000000000000" pitchFamily="66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9A198EA-DF4E-446A-88E4-91E2B9F63EA3}"/>
              </a:ext>
            </a:extLst>
          </p:cNvPr>
          <p:cNvSpPr txBox="1"/>
          <p:nvPr/>
        </p:nvSpPr>
        <p:spPr>
          <a:xfrm rot="232903">
            <a:off x="7900813" y="780329"/>
            <a:ext cx="147989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6600" dirty="0">
                <a:solidFill>
                  <a:srgbClr val="FF0000"/>
                </a:solidFill>
                <a:latin typeface="Bodoni MT Poster Compressed" panose="02070706080601050204" pitchFamily="18" charset="0"/>
              </a:rPr>
              <a:t>Xinobi</a:t>
            </a:r>
            <a:endParaRPr kumimoji="1" lang="ja-JP" altLang="en-US" sz="6600" dirty="0">
              <a:solidFill>
                <a:srgbClr val="FF0000"/>
              </a:solidFill>
              <a:latin typeface="Bodoni MT Poster Compressed" panose="0207070608060105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5426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180</TotalTime>
  <Words>165</Words>
  <Application>Microsoft Office PowerPoint</Application>
  <PresentationFormat>A4 210 x 297 mm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0" baseType="lpstr">
      <vt:lpstr>HG正楷書体-PRO</vt:lpstr>
      <vt:lpstr>瀞ノグリッチ明朝 H4</vt:lpstr>
      <vt:lpstr>游ゴシック</vt:lpstr>
      <vt:lpstr>游ゴシック Light</vt:lpstr>
      <vt:lpstr>Arial</vt:lpstr>
      <vt:lpstr>Bodoni MT Poster Compressed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student</dc:creator>
  <cp:lastModifiedBy>student</cp:lastModifiedBy>
  <cp:revision>12</cp:revision>
  <dcterms:created xsi:type="dcterms:W3CDTF">2024-04-22T01:14:17Z</dcterms:created>
  <dcterms:modified xsi:type="dcterms:W3CDTF">2024-04-22T04:14:43Z</dcterms:modified>
</cp:coreProperties>
</file>