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C72508-A640-1A38-2B36-62CB854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DC9085-1395-AAE1-8F73-C586A5CE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E65873-CB42-F113-9FD7-966CDDB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D89FA3DD-2BE6-F42E-2066-69B978E264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8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6F618A-E768-4BFB-C07C-91BBB22266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826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F2186-C264-AE3A-51B5-82096C20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B1A9F4-EC12-B539-D48B-67ADAF79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D002F-04A4-7376-68FC-A93D0DF7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C032CB-1574-2BC1-7F51-0A369D02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D2660-7060-18D9-3362-75246E5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47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F97632-BA70-CF76-5801-C3472E2AE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8300FE-63F1-3B26-942F-2157A7E72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2CB3D4-761A-BD92-EDC1-B7FAA7DB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BBC3D-C604-72FD-B304-4F83A950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01B185-282B-66AC-F674-60C4E278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9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B63D5-2486-E706-2D47-6573DCC0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AD19ED-C174-7273-DEA3-EA2CF119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A5C06-3B3D-ADA8-F058-12573A60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95CA4-9E8C-A9EC-DC65-31DD3D3B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46C867-7E72-C13B-D999-1C0FFF2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714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AB6530-FCFC-C7A4-9B43-5CDB9E3E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136A3D-46DA-5077-0CE3-BD1A62A8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639403-F54D-562A-9593-BFBB54E2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F2A1F1-F44C-270E-5A42-C3D18EE17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119978-780A-9999-5EAA-68AED7DF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68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5E0E51-33F7-43EE-65C7-CFB72D38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19FF1-5623-D27B-2DA6-F607EE0BC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B41941-AE40-3AD9-374C-E53F399E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993422-04CE-1A47-BA5F-CAA33E3B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67BCA8-D85C-2F27-4E5A-9DA793F99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F17504-887E-E00F-CFE8-94529DC5B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91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82A6-A2C6-2900-CB55-355C7E68A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FD27F8-7F8F-A9B7-12A1-C27869B2A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51BC34-7B62-AE09-A230-609C377E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B9170F-C3DB-8A5C-A77B-1F96F0956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4E8CD8-734E-8241-33E0-D101FD98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68878E-A60B-63C4-D4A1-45A77013B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9BF7DE-5FCC-85FC-524E-7BCA6AFD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8E84863-939B-CF52-2476-2857DA94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691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FF1190-068D-08DB-E71C-A8D953D1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87698B6-106A-5A91-F19B-0CDC6A81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D47B5D-D7CD-5E86-0CDD-51FC59EC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062AAB-05E7-0237-51F8-4F9B1566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26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8DD96F-41CB-5C41-DCE3-B8AB2E5E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A8D881-C9FE-2805-4C4D-1447B978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7528D3-A681-EB0F-2EBA-B589FB78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8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C7384-C43C-189F-0873-26A8AE7D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D73F75-0BC8-CD83-B930-AB8424145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AD4869-29A3-804D-7E0D-CCEA1C4D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E3172-A31A-B230-E6FE-B7AE12E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1BBE39-815F-1C2C-AD78-DCEAD693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25AC1-F480-2180-9360-E4063847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60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CD51A-96D1-D801-CBE7-024990B6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BE8B39-8D46-40BC-F970-7F90BE4A2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0093E6-B9C7-83C1-2958-65601289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13A922-EC82-83E3-9E16-E7AEE15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1F9C9-DA4C-A8A4-65E5-52CD1C15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EAEE74-96BD-2622-9C1E-AA3A0B39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0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E69DFD-9FEB-7EDA-5316-1720569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E5F01-9F5E-5493-B5D1-BEAD3A7B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F871D2-60BD-1342-13C5-2C6260F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046DA-6FA1-4C1D-833D-57B7185E150C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FF1776-9397-8EC4-FB1A-393922909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A5AEA-1A1F-D280-732E-87804DAFC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7A1E3-A0BA-49DE-BDFA-B800D1F26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15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98322" y="147483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ぴく忍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E5EE0-50F6-3719-EA91-664119191196}"/>
              </a:ext>
            </a:extLst>
          </p:cNvPr>
          <p:cNvSpPr txBox="1"/>
          <p:nvPr/>
        </p:nvSpPr>
        <p:spPr>
          <a:xfrm>
            <a:off x="865239" y="2787729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78DA7-8DF0-58A0-D01E-7055CA6A649E}"/>
              </a:ext>
            </a:extLst>
          </p:cNvPr>
          <p:cNvSpPr txBox="1"/>
          <p:nvPr/>
        </p:nvSpPr>
        <p:spPr>
          <a:xfrm>
            <a:off x="8942439" y="1824027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8936E-6429-6908-03BB-A4D928C9A83F}"/>
              </a:ext>
            </a:extLst>
          </p:cNvPr>
          <p:cNvSpPr txBox="1"/>
          <p:nvPr/>
        </p:nvSpPr>
        <p:spPr>
          <a:xfrm>
            <a:off x="7649499" y="3157061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8346A-B7F1-D1D0-C4AC-60410B42D272}"/>
              </a:ext>
            </a:extLst>
          </p:cNvPr>
          <p:cNvSpPr txBox="1"/>
          <p:nvPr/>
        </p:nvSpPr>
        <p:spPr>
          <a:xfrm>
            <a:off x="3436376" y="3952328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C42B5-7D37-0C2D-11F6-AACF36ACDA17}"/>
              </a:ext>
            </a:extLst>
          </p:cNvPr>
          <p:cNvSpPr txBox="1"/>
          <p:nvPr/>
        </p:nvSpPr>
        <p:spPr>
          <a:xfrm>
            <a:off x="7860891" y="5685020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4B9492-81C7-5EE6-7863-CF069E9A9F76}"/>
              </a:ext>
            </a:extLst>
          </p:cNvPr>
          <p:cNvSpPr txBox="1"/>
          <p:nvPr/>
        </p:nvSpPr>
        <p:spPr>
          <a:xfrm>
            <a:off x="3913239" y="771910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759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48A28BF-436F-D3C1-909A-77F12AFCF5C1}"/>
              </a:ext>
            </a:extLst>
          </p:cNvPr>
          <p:cNvSpPr/>
          <p:nvPr/>
        </p:nvSpPr>
        <p:spPr>
          <a:xfrm>
            <a:off x="4068595" y="3928040"/>
            <a:ext cx="874990" cy="292996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図形&#10;&#10;低い精度で自動的に生成された説明">
            <a:extLst>
              <a:ext uri="{FF2B5EF4-FFF2-40B4-BE49-F238E27FC236}">
                <a16:creationId xmlns:a16="http://schemas.microsoft.com/office/drawing/2014/main" id="{27CC6D27-2C05-4328-7E73-ABC9FE1C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76" y="2204856"/>
            <a:ext cx="1946152" cy="1946152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73C67C-4BB8-3D78-1C3D-70035614B341}"/>
              </a:ext>
            </a:extLst>
          </p:cNvPr>
          <p:cNvSpPr txBox="1"/>
          <p:nvPr/>
        </p:nvSpPr>
        <p:spPr>
          <a:xfrm>
            <a:off x="98322" y="147483"/>
            <a:ext cx="1976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bg1"/>
                </a:solidFill>
              </a:rPr>
              <a:t>ぴく忍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2E5EE0-50F6-3719-EA91-664119191196}"/>
              </a:ext>
            </a:extLst>
          </p:cNvPr>
          <p:cNvSpPr txBox="1"/>
          <p:nvPr/>
        </p:nvSpPr>
        <p:spPr>
          <a:xfrm>
            <a:off x="14984362" y="2964270"/>
            <a:ext cx="280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分身で高所に登る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878DA7-8DF0-58A0-D01E-7055CA6A649E}"/>
              </a:ext>
            </a:extLst>
          </p:cNvPr>
          <p:cNvSpPr txBox="1"/>
          <p:nvPr/>
        </p:nvSpPr>
        <p:spPr>
          <a:xfrm>
            <a:off x="13148351" y="1058268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回数制限あり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6A8936E-6429-6908-03BB-A4D928C9A83F}"/>
              </a:ext>
            </a:extLst>
          </p:cNvPr>
          <p:cNvSpPr txBox="1"/>
          <p:nvPr/>
        </p:nvSpPr>
        <p:spPr>
          <a:xfrm>
            <a:off x="13892982" y="3776493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使い方は無限大！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858346A-B7F1-D1D0-C4AC-60410B42D272}"/>
              </a:ext>
            </a:extLst>
          </p:cNvPr>
          <p:cNvSpPr txBox="1"/>
          <p:nvPr/>
        </p:nvSpPr>
        <p:spPr>
          <a:xfrm>
            <a:off x="13519358" y="4984850"/>
            <a:ext cx="265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敵引きつけの身代わり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C42B5-7D37-0C2D-11F6-AACF36ACDA17}"/>
              </a:ext>
            </a:extLst>
          </p:cNvPr>
          <p:cNvSpPr txBox="1"/>
          <p:nvPr/>
        </p:nvSpPr>
        <p:spPr>
          <a:xfrm>
            <a:off x="12944170" y="6294620"/>
            <a:ext cx="281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ゴールに向かうゲーム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CE1E54-E2F1-2723-2ED3-6E45B82AA80F}"/>
              </a:ext>
            </a:extLst>
          </p:cNvPr>
          <p:cNvSpPr txBox="1"/>
          <p:nvPr/>
        </p:nvSpPr>
        <p:spPr>
          <a:xfrm>
            <a:off x="560545" y="1867991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使うのは分身のみ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76E2D1-C779-C958-EF2A-F2182028572D}"/>
              </a:ext>
            </a:extLst>
          </p:cNvPr>
          <p:cNvSpPr txBox="1"/>
          <p:nvPr/>
        </p:nvSpPr>
        <p:spPr>
          <a:xfrm>
            <a:off x="12563170" y="1688484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舞台は城</a:t>
            </a:r>
            <a:endParaRPr kumimoji="1" lang="ja-JP" altLang="en-US" dirty="0"/>
          </a:p>
        </p:txBody>
      </p:sp>
      <p:pic>
        <p:nvPicPr>
          <p:cNvPr id="12" name="図 11" descr="図形&#10;&#10;低い精度で自動的に生成された説明">
            <a:extLst>
              <a:ext uri="{FF2B5EF4-FFF2-40B4-BE49-F238E27FC236}">
                <a16:creationId xmlns:a16="http://schemas.microsoft.com/office/drawing/2014/main" id="{763F487A-C9D5-5F96-7CA6-10EAD208D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55" y="2210905"/>
            <a:ext cx="1946152" cy="1946152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7" name="図 6" descr="図形&#10;&#10;低い精度で自動的に生成された説明">
            <a:extLst>
              <a:ext uri="{FF2B5EF4-FFF2-40B4-BE49-F238E27FC236}">
                <a16:creationId xmlns:a16="http://schemas.microsoft.com/office/drawing/2014/main" id="{2B16330F-0B39-8F13-C9FE-750F3FED2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2482" y="2237323"/>
            <a:ext cx="1946152" cy="1946152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AAD83C-48C1-F2E6-A087-603962F4A495}"/>
              </a:ext>
            </a:extLst>
          </p:cNvPr>
          <p:cNvSpPr txBox="1"/>
          <p:nvPr/>
        </p:nvSpPr>
        <p:spPr>
          <a:xfrm>
            <a:off x="738505" y="921997"/>
            <a:ext cx="5527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dirty="0">
                <a:solidFill>
                  <a:schemeClr val="bg1"/>
                </a:solidFill>
              </a:rPr>
              <a:t>キャッチコピー</a:t>
            </a:r>
            <a:endParaRPr kumimoji="1" lang="ja-JP" altLang="en-US" sz="5400" dirty="0">
              <a:solidFill>
                <a:schemeClr val="bg1"/>
              </a:solidFill>
            </a:endParaRPr>
          </a:p>
        </p:txBody>
      </p:sp>
      <p:pic>
        <p:nvPicPr>
          <p:cNvPr id="20" name="図 19" descr="図形&#10;&#10;低い精度で自動的に生成された説明">
            <a:extLst>
              <a:ext uri="{FF2B5EF4-FFF2-40B4-BE49-F238E27FC236}">
                <a16:creationId xmlns:a16="http://schemas.microsoft.com/office/drawing/2014/main" id="{EE6082B2-9BA4-6DFF-C8A9-76CBFA5D7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186333" y="5706330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1" name="図 20" descr="図形&#10;&#10;低い精度で自動的に生成された説明">
            <a:extLst>
              <a:ext uri="{FF2B5EF4-FFF2-40B4-BE49-F238E27FC236}">
                <a16:creationId xmlns:a16="http://schemas.microsoft.com/office/drawing/2014/main" id="{B5D247B4-B62A-57A8-58AC-0C0E37084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570871" y="5341525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A5115E6F-A256-2C11-AB5B-2F36561DC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1985997" y="4936023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58D8570-C985-72DE-3EE1-D73FB5B33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2426025" y="4529042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01A414C2-0C94-1082-9D8E-FF7004289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2835119" y="4142924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8E94716E-FE14-29F2-BAEE-21C7B4C40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9800">
            <a:off x="3294394" y="3735942"/>
            <a:ext cx="1038504" cy="1038504"/>
          </a:xfrm>
          <a:prstGeom prst="rect">
            <a:avLst/>
          </a:prstGeom>
          <a:effectLst>
            <a:glow rad="50800">
              <a:schemeClr val="bg1">
                <a:alpha val="40000"/>
              </a:schemeClr>
            </a:glow>
            <a:softEdge rad="31750"/>
          </a:effectLst>
        </p:spPr>
      </p:pic>
      <p:pic>
        <p:nvPicPr>
          <p:cNvPr id="19" name="図 18" descr="図形&#10;&#10;低い精度で自動的に生成された説明">
            <a:extLst>
              <a:ext uri="{FF2B5EF4-FFF2-40B4-BE49-F238E27FC236}">
                <a16:creationId xmlns:a16="http://schemas.microsoft.com/office/drawing/2014/main" id="{74ED5513-62DF-B255-E553-53857FB36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06640" y="2903888"/>
            <a:ext cx="1280367" cy="1234340"/>
          </a:xfrm>
          <a:prstGeom prst="rect">
            <a:avLst/>
          </a:prstGeom>
          <a:effectLst>
            <a:glow rad="50800">
              <a:schemeClr val="accent1">
                <a:lumMod val="40000"/>
                <a:lumOff val="60000"/>
              </a:schemeClr>
            </a:glow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B7A98122-AD03-A39D-E9AA-FA5E04FD5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22" y="5725378"/>
            <a:ext cx="1280367" cy="1234340"/>
          </a:xfrm>
          <a:prstGeom prst="rect">
            <a:avLst/>
          </a:prstGeom>
          <a:effectLst>
            <a:glow rad="50800">
              <a:schemeClr val="accent1">
                <a:lumMod val="40000"/>
                <a:lumOff val="60000"/>
                <a:alpha val="67000"/>
              </a:schemeClr>
            </a:glow>
          </a:effectLst>
        </p:spPr>
      </p:pic>
      <p:sp>
        <p:nvSpPr>
          <p:cNvPr id="27" name="矢印: 右 26">
            <a:extLst>
              <a:ext uri="{FF2B5EF4-FFF2-40B4-BE49-F238E27FC236}">
                <a16:creationId xmlns:a16="http://schemas.microsoft.com/office/drawing/2014/main" id="{DBB030A8-6C84-BDC7-D4BA-D555916879DA}"/>
              </a:ext>
            </a:extLst>
          </p:cNvPr>
          <p:cNvSpPr/>
          <p:nvPr/>
        </p:nvSpPr>
        <p:spPr>
          <a:xfrm rot="18934351">
            <a:off x="802052" y="4789797"/>
            <a:ext cx="3275336" cy="4182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60A7B5-8EE4-9991-3136-B6890EF428D9}"/>
              </a:ext>
            </a:extLst>
          </p:cNvPr>
          <p:cNvSpPr txBox="1"/>
          <p:nvPr/>
        </p:nvSpPr>
        <p:spPr>
          <a:xfrm>
            <a:off x="98322" y="4778755"/>
            <a:ext cx="185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高いところに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r"/>
            <a:r>
              <a:rPr kumimoji="1" lang="ja-JP" altLang="en-US" dirty="0">
                <a:solidFill>
                  <a:schemeClr val="bg1"/>
                </a:solidFill>
              </a:rPr>
              <a:t>登るのも</a:t>
            </a:r>
          </a:p>
        </p:txBody>
      </p:sp>
    </p:spTree>
    <p:extLst>
      <p:ext uri="{BB962C8B-B14F-4D97-AF65-F5344CB8AC3E}">
        <p14:creationId xmlns:p14="http://schemas.microsoft.com/office/powerpoint/2010/main" val="314404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64</Words>
  <Application>Microsoft Office PowerPoint</Application>
  <PresentationFormat>ワイド画面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42</cp:revision>
  <dcterms:created xsi:type="dcterms:W3CDTF">2024-04-22T04:49:00Z</dcterms:created>
  <dcterms:modified xsi:type="dcterms:W3CDTF">2024-04-22T05:32:12Z</dcterms:modified>
</cp:coreProperties>
</file>