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295-9B71-4930-9337-4497D7D17C98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146D-A5F6-4CF5-A492-7462E5E3C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96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295-9B71-4930-9337-4497D7D17C98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146D-A5F6-4CF5-A492-7462E5E3C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92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295-9B71-4930-9337-4497D7D17C98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146D-A5F6-4CF5-A492-7462E5E3C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71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295-9B71-4930-9337-4497D7D17C98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146D-A5F6-4CF5-A492-7462E5E3C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11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295-9B71-4930-9337-4497D7D17C98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146D-A5F6-4CF5-A492-7462E5E3C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14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295-9B71-4930-9337-4497D7D17C98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146D-A5F6-4CF5-A492-7462E5E3C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0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295-9B71-4930-9337-4497D7D17C98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146D-A5F6-4CF5-A492-7462E5E3C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0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295-9B71-4930-9337-4497D7D17C98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146D-A5F6-4CF5-A492-7462E5E3C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52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295-9B71-4930-9337-4497D7D17C98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146D-A5F6-4CF5-A492-7462E5E3C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12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295-9B71-4930-9337-4497D7D17C98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146D-A5F6-4CF5-A492-7462E5E3C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22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295-9B71-4930-9337-4497D7D17C98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146D-A5F6-4CF5-A492-7462E5E3C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7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A295-9B71-4930-9337-4497D7D17C98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146D-A5F6-4CF5-A492-7462E5E3C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63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ow Sekiro: Shadows Die Twice's grappling hook arm changes Dark Souls-style  combat | PCWorld">
            <a:extLst>
              <a:ext uri="{FF2B5EF4-FFF2-40B4-BE49-F238E27FC236}">
                <a16:creationId xmlns:a16="http://schemas.microsoft.com/office/drawing/2014/main" id="{A38F7E78-1BFB-4F76-9C52-4311F33BB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62647" y="2514020"/>
            <a:ext cx="2518971" cy="14169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11324633-0592-4591-B7D6-50C3B9BAF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21842" flipV="1">
            <a:off x="-582139" y="592903"/>
            <a:ext cx="12178003" cy="8084260"/>
          </a:xfrm>
          <a:prstGeom prst="rect">
            <a:avLst/>
          </a:prstGeom>
        </p:spPr>
      </p:pic>
      <p:pic>
        <p:nvPicPr>
          <p:cNvPr id="1032" name="Picture 8" descr="SHOOTING MY NEIGHBORS CAR WINDOW(SORRY MOM)!?!?!?!?!? | High School Stories  Season 1 - Episode 7 - YouTube">
            <a:extLst>
              <a:ext uri="{FF2B5EF4-FFF2-40B4-BE49-F238E27FC236}">
                <a16:creationId xmlns:a16="http://schemas.microsoft.com/office/drawing/2014/main" id="{F382B63D-AD5A-425F-A262-6DDEE7605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6" b="11389"/>
          <a:stretch/>
        </p:blipFill>
        <p:spPr bwMode="auto">
          <a:xfrm>
            <a:off x="336629" y="3858965"/>
            <a:ext cx="2696258" cy="15521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2C7836-0F2D-46E9-ACA7-35D39E949D73}"/>
              </a:ext>
            </a:extLst>
          </p:cNvPr>
          <p:cNvSpPr txBox="1"/>
          <p:nvPr/>
        </p:nvSpPr>
        <p:spPr>
          <a:xfrm>
            <a:off x="1590675" y="3781425"/>
            <a:ext cx="42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3B441C5-B9CD-4AE3-B44B-151B2E3016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22" y="1540360"/>
            <a:ext cx="3699935" cy="208121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841F236-CFC2-4EFC-A926-26601A629BDA}"/>
              </a:ext>
            </a:extLst>
          </p:cNvPr>
          <p:cNvSpPr txBox="1"/>
          <p:nvPr/>
        </p:nvSpPr>
        <p:spPr>
          <a:xfrm>
            <a:off x="617617" y="854542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忍者の身のこなしは</a:t>
            </a:r>
            <a:r>
              <a:rPr kumimoji="1" lang="ja-JP" altLang="en-US" sz="2800" dirty="0">
                <a:solidFill>
                  <a:srgbClr val="FF0000"/>
                </a:solidFill>
                <a:effectLst>
                  <a:outerShdw blurRad="50800" dist="50800" dir="276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バイク</a:t>
            </a:r>
            <a:r>
              <a:rPr kumimoji="1" lang="ja-JP" altLang="en-US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でも</a:t>
            </a:r>
            <a:endParaRPr kumimoji="1" lang="en-US" altLang="ja-JP" sz="2800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瀞ノグリッチ黒体 H1" pitchFamily="50" charset="-128"/>
              <a:ea typeface="瀞ノグリッチ黒体 H1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B300F2F-A984-4355-843A-B1E496862E97}"/>
              </a:ext>
            </a:extLst>
          </p:cNvPr>
          <p:cNvSpPr txBox="1"/>
          <p:nvPr/>
        </p:nvSpPr>
        <p:spPr>
          <a:xfrm rot="20986316">
            <a:off x="588232" y="1633425"/>
            <a:ext cx="3384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スライディング</a:t>
            </a:r>
            <a:r>
              <a:rPr kumimoji="1" lang="en-US" altLang="ja-JP" sz="32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!!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B303582-8807-428C-B07D-27B7EA7B212B}"/>
              </a:ext>
            </a:extLst>
          </p:cNvPr>
          <p:cNvSpPr txBox="1"/>
          <p:nvPr/>
        </p:nvSpPr>
        <p:spPr>
          <a:xfrm rot="305441">
            <a:off x="3657614" y="3148444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壁走り</a:t>
            </a:r>
            <a:r>
              <a:rPr kumimoji="1" lang="en-US" altLang="ja-JP" sz="54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!!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9B519A-139A-48B6-852B-FBD6A39DB0C0}"/>
              </a:ext>
            </a:extLst>
          </p:cNvPr>
          <p:cNvSpPr txBox="1"/>
          <p:nvPr/>
        </p:nvSpPr>
        <p:spPr>
          <a:xfrm rot="21433976">
            <a:off x="851124" y="3136592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大ジャンプ</a:t>
            </a:r>
            <a:r>
              <a:rPr kumimoji="1" lang="en-US" altLang="ja-JP" sz="36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!!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7F9A678-5991-49C0-B800-45F2AF61FE53}"/>
              </a:ext>
            </a:extLst>
          </p:cNvPr>
          <p:cNvSpPr txBox="1"/>
          <p:nvPr/>
        </p:nvSpPr>
        <p:spPr>
          <a:xfrm rot="20502516">
            <a:off x="829151" y="5156913"/>
            <a:ext cx="5788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襲い来る刺客の</a:t>
            </a:r>
            <a:r>
              <a:rPr kumimoji="1" lang="ja-JP" altLang="en-US" sz="2800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弾丸</a:t>
            </a:r>
            <a:r>
              <a:rPr kumimoji="1" lang="ja-JP" altLang="en-US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も切り伏せる</a:t>
            </a:r>
            <a:r>
              <a:rPr kumimoji="1" lang="en-US" altLang="ja-JP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!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4A8DE2-C1DE-43CC-8A3A-70C0869580FB}"/>
              </a:ext>
            </a:extLst>
          </p:cNvPr>
          <p:cNvSpPr txBox="1"/>
          <p:nvPr/>
        </p:nvSpPr>
        <p:spPr>
          <a:xfrm rot="20402021">
            <a:off x="4581355" y="504297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最高速でクールに逃げ去れ！</a:t>
            </a:r>
            <a:endParaRPr kumimoji="1" lang="en-US" altLang="ja-JP" sz="2800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瀞ノグリッチ黒体 H1" pitchFamily="50" charset="-128"/>
              <a:ea typeface="瀞ノグリッチ黒体 H1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8129AA3-2F82-44D9-83F1-2E54D132A52C}"/>
              </a:ext>
            </a:extLst>
          </p:cNvPr>
          <p:cNvSpPr txBox="1"/>
          <p:nvPr/>
        </p:nvSpPr>
        <p:spPr>
          <a:xfrm>
            <a:off x="747361" y="89737"/>
            <a:ext cx="8411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TypeR Decal" pitchFamily="50" charset="0"/>
              </a:rPr>
              <a:t>Shinobi on The way</a:t>
            </a:r>
            <a:endParaRPr kumimoji="1" lang="ja-JP" altLang="en-US" sz="4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TypeR Decal" pitchFamily="50" charset="0"/>
            </a:endParaRPr>
          </a:p>
        </p:txBody>
      </p:sp>
      <p:pic>
        <p:nvPicPr>
          <p:cNvPr id="1036" name="Picture 12" descr="衝撃動画】前代未聞の離れ業！ 波の上を疾走するダートバイクが超カッコいい!! | ロケットニュース24">
            <a:extLst>
              <a:ext uri="{FF2B5EF4-FFF2-40B4-BE49-F238E27FC236}">
                <a16:creationId xmlns:a16="http://schemas.microsoft.com/office/drawing/2014/main" id="{FBAFC67C-9844-41CC-946C-05A3B0A5C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59" y="1022790"/>
            <a:ext cx="2747510" cy="14448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7567DA8-ADD1-46F8-85E2-F9932DAC08DA}"/>
              </a:ext>
            </a:extLst>
          </p:cNvPr>
          <p:cNvSpPr txBox="1"/>
          <p:nvPr/>
        </p:nvSpPr>
        <p:spPr>
          <a:xfrm rot="305441">
            <a:off x="7924279" y="1603825"/>
            <a:ext cx="1845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水遁</a:t>
            </a:r>
            <a:r>
              <a:rPr kumimoji="1" lang="en-US" altLang="ja-JP" sz="54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!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D54325B-4681-4B55-86B2-C1AED9EF4DD8}"/>
              </a:ext>
            </a:extLst>
          </p:cNvPr>
          <p:cNvSpPr txBox="1"/>
          <p:nvPr/>
        </p:nvSpPr>
        <p:spPr>
          <a:xfrm rot="21157847">
            <a:off x="5994898" y="2476293"/>
            <a:ext cx="1414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鍵縄</a:t>
            </a:r>
            <a:r>
              <a:rPr kumimoji="1" lang="en-US" altLang="ja-JP" sz="4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!</a:t>
            </a:r>
            <a:endParaRPr kumimoji="1" lang="en-US" altLang="ja-JP" sz="5400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瀞ノグリッチ黒体 H1" pitchFamily="50" charset="-128"/>
              <a:ea typeface="瀞ノグリッチ黒体 H1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B87B31D-2C80-4568-A647-1395DEE155C4}"/>
              </a:ext>
            </a:extLst>
          </p:cNvPr>
          <p:cNvSpPr txBox="1"/>
          <p:nvPr/>
        </p:nvSpPr>
        <p:spPr>
          <a:xfrm rot="425474">
            <a:off x="7599974" y="5350947"/>
            <a:ext cx="21226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ニンジャ </a:t>
            </a:r>
            <a:endParaRPr kumimoji="1" lang="en-US" altLang="ja-JP" sz="2800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瀞ノグリッチ黒体 H1" pitchFamily="50" charset="-128"/>
              <a:ea typeface="瀞ノグリッチ黒体 H1" pitchFamily="50" charset="-128"/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バイク </a:t>
            </a:r>
            <a:endParaRPr kumimoji="1" lang="en-US" altLang="ja-JP" sz="2800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瀞ノグリッチ黒体 H1" pitchFamily="50" charset="-128"/>
              <a:ea typeface="瀞ノグリッチ黒体 H1" pitchFamily="50" charset="-128"/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アクション</a:t>
            </a:r>
            <a:r>
              <a:rPr kumimoji="1" lang="en-US" altLang="ja-JP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瀞ノグリッチ黒体 H1" pitchFamily="50" charset="-128"/>
                <a:ea typeface="瀞ノグリッチ黒体 H1" pitchFamily="50" charset="-12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555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42</Words>
  <Application>Microsoft Office PowerPoint</Application>
  <PresentationFormat>A4 210 x 297 mm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瀞ノグリッチ黒体 H1</vt:lpstr>
      <vt:lpstr>游ゴシック</vt:lpstr>
      <vt:lpstr>游ゴシック Light</vt:lpstr>
      <vt:lpstr>Arial</vt:lpstr>
      <vt:lpstr>Calibri</vt:lpstr>
      <vt:lpstr>Calibri Light</vt:lpstr>
      <vt:lpstr>TypeR Decal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10</cp:revision>
  <dcterms:created xsi:type="dcterms:W3CDTF">2024-04-23T01:12:32Z</dcterms:created>
  <dcterms:modified xsi:type="dcterms:W3CDTF">2024-04-23T03:07:47Z</dcterms:modified>
</cp:coreProperties>
</file>