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1E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>
        <p:scale>
          <a:sx n="66" d="100"/>
          <a:sy n="66" d="100"/>
        </p:scale>
        <p:origin x="133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D06-7FB2-DAF2-EB9B-9A42CEF4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4D1F69-E819-418B-7337-4B63AEC9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AD85A-CDD8-3C4E-C2C3-291787C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AC9A0-6477-48D1-4AF2-7A0130A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B532D-E2FD-1835-E312-BB467FE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A9E6A-DBD5-789B-2111-A1BD7AF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E184DA-B602-E65F-4B6D-A5E914E4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0992B-4E17-5CCF-415A-ABEEA08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DB4-8CE9-F4D0-76FC-64C9E3B1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BA851-8225-AF0C-2929-399089A3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9D488A-DE48-00E5-3C1D-47F14E44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1B0F4C-0B73-82B5-F3B3-FA51EADE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32BAC-2D65-F8B5-5D9F-6C00C4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48E9E-3CB9-5028-784C-949E9558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56E37-1C3C-08D4-496D-9C93E7F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31777-7EAC-E12E-CD58-1D54EA67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991A8-F083-76BC-DBA3-92D60294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38FFC-7BC7-FA88-E12E-6D2C6F79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40139-E11E-A74F-1D3A-44A728CE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D3294-54B3-332C-4770-A9E4DF68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5281-6CE4-938A-AC74-953E9C8D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837CA-9CCB-2F69-F2FF-A9A557AD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D4DA9-1296-D85A-CE8A-1828EFAF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BDF89-E123-8002-412E-B4DBF36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10F59-E491-BEE6-5768-30355A26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372A3-1B3A-A1B0-78B9-80AA0B5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811F2-524E-3446-9B2E-508B1860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F41EC-B36C-E8C3-1B74-DA67C76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39DE0-E2BD-9050-CF8E-912CE63E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276D64-CD10-B8E3-B0EB-11A22EB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6A59D-F971-8CFD-C0EA-C79A5A8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85B0C-324D-A16B-F469-33F75D1E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A7C86-CA1C-FDE4-015B-095016AA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36F85C-C673-34CC-9C87-D2C49ED1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D3A3F7-BC3A-ECD0-C8D4-FE6F37BA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2A36E-FDBA-F225-721A-7320AFD57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559C1-780A-E3A5-E63D-AA7174D1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41B90-7D30-0381-AAF5-84F69681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CD20E8-0BF9-23B8-33D4-CA6278E8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B1492-C408-252B-513E-5B442C0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17AD51-52C1-A055-9617-806F0D49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9B908-70C0-465B-4F56-1F570C92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21713-E234-38A9-E1E2-C7D26110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DFC376-5DEF-CADB-BDA7-BD18912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48E6C-DAFD-BED2-DCF5-BB3C34E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1471A-0868-9AD1-C238-6D0E748B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97AB-667D-9352-E0FC-8BFD64DB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F1214-245D-326B-B1D7-86A05B9E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4A6A5-A4D3-1056-64A8-92CECBD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D27A5-A89C-6AEA-8E22-7A658064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05B9E-89C5-31E2-7443-1B6AD96F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8FA17-3A48-D5E7-450A-D47C0D08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37566-85A6-3A7E-AAC0-FD5ECFB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66F44-8206-E6A3-5FED-FEC9C10F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52E22-90B4-02AF-48D2-F70D028E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8CDACA-36D0-1549-007D-4B82CBD2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7BBB0-7821-888E-FDAA-7AF4E30D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151F6-7AFB-485B-D1C9-36D6ED5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rgbClr val="990000"/>
            </a:gs>
            <a:gs pos="83000">
              <a:srgbClr val="C00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2A2D03-F9CA-00B2-651A-B5FA06F8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A149A-43F3-772B-0D66-A5A254F5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AB1BF-73E1-9BF6-B74F-113C06FB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547F-F3D6-08BE-B71F-9CD51ECF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5238A-23C9-AAFB-1786-FAC43F03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図 1034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94C919BC-283E-FA8B-1E31-85108855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471" flipH="1">
            <a:off x="5432996" y="3647841"/>
            <a:ext cx="1269020" cy="1269020"/>
          </a:xfrm>
          <a:prstGeom prst="rect">
            <a:avLst/>
          </a:prstGeom>
          <a:effectLst>
            <a:glow rad="101600">
              <a:schemeClr val="bg1">
                <a:alpha val="80000"/>
              </a:schemeClr>
            </a:glow>
          </a:effec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454615C-0831-47FD-B08C-5840D9FAA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6665" y="2525164"/>
            <a:ext cx="1116084" cy="1116084"/>
          </a:xfrm>
          <a:prstGeom prst="rect">
            <a:avLst/>
          </a:prstGeom>
          <a:effectLst>
            <a:glow rad="825500">
              <a:schemeClr val="bg2">
                <a:alpha val="40000"/>
              </a:schemeClr>
            </a:glow>
          </a:effectLst>
        </p:spPr>
      </p:pic>
      <p:pic>
        <p:nvPicPr>
          <p:cNvPr id="1033" name="図 1032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155DDDE1-D762-C282-6881-235665877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82065">
            <a:off x="1393035" y="1494724"/>
            <a:ext cx="913004" cy="913004"/>
          </a:xfrm>
          <a:prstGeom prst="rect">
            <a:avLst/>
          </a:prstGeom>
        </p:spPr>
      </p:pic>
      <p:pic>
        <p:nvPicPr>
          <p:cNvPr id="60" name="図 59" descr="ヘルメット, フラグ, 帽子 が含まれている画像&#10;&#10;自動的に生成された説明">
            <a:extLst>
              <a:ext uri="{FF2B5EF4-FFF2-40B4-BE49-F238E27FC236}">
                <a16:creationId xmlns:a16="http://schemas.microsoft.com/office/drawing/2014/main" id="{B0E2B7C0-7A20-5ABD-93C6-4FF56989E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39" y="2097263"/>
            <a:ext cx="2171867" cy="1648272"/>
          </a:xfrm>
          <a:prstGeom prst="rect">
            <a:avLst/>
          </a:prstGeom>
          <a:effectLst>
            <a:glow rad="76200">
              <a:schemeClr val="bg1">
                <a:alpha val="62000"/>
              </a:schemeClr>
            </a:glo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ABFBE0B-1FB5-4842-BEDD-3698AE84F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" y="3056998"/>
            <a:ext cx="2013244" cy="1425716"/>
          </a:xfrm>
          <a:prstGeom prst="rect">
            <a:avLst/>
          </a:prstGeom>
          <a:effectLst>
            <a:glow rad="342900">
              <a:schemeClr val="bg2">
                <a:alpha val="67000"/>
              </a:schemeClr>
            </a:glo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C7457C3-8A97-448E-988E-564FD8D21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98320" y="1911861"/>
            <a:ext cx="829597" cy="1517555"/>
          </a:xfrm>
          <a:prstGeom prst="rect">
            <a:avLst/>
          </a:prstGeom>
          <a:ln>
            <a:noFill/>
          </a:ln>
          <a:effectLst>
            <a:glow rad="1244600">
              <a:schemeClr val="bg1">
                <a:lumMod val="85000"/>
                <a:alpha val="25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F40A118-2640-4901-A266-C0CDA46D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86" y="4907457"/>
            <a:ext cx="2522482" cy="1905137"/>
          </a:xfrm>
          <a:prstGeom prst="rect">
            <a:avLst/>
          </a:prstGeom>
        </p:spPr>
      </p:pic>
      <p:pic>
        <p:nvPicPr>
          <p:cNvPr id="8" name="Picture 2" descr="ペルソナ5タクティカDLCクリア！明智と芳澤とスプラトゥーン | ごじゃっぺ夢烏の保管庫。">
            <a:extLst>
              <a:ext uri="{FF2B5EF4-FFF2-40B4-BE49-F238E27FC236}">
                <a16:creationId xmlns:a16="http://schemas.microsoft.com/office/drawing/2014/main" id="{D6B8E4F7-52CE-4E59-86B2-D5B9816D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766">
            <a:off x="151078" y="4759022"/>
            <a:ext cx="3220773" cy="1811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7BEB-1306-BBB9-DE8A-D884C350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2292">
            <a:off x="8279386" y="4453405"/>
            <a:ext cx="3681040" cy="2070585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8710F5-4FE6-22EC-8DB4-8B0CE37EC117}"/>
              </a:ext>
            </a:extLst>
          </p:cNvPr>
          <p:cNvSpPr txBox="1"/>
          <p:nvPr/>
        </p:nvSpPr>
        <p:spPr>
          <a:xfrm>
            <a:off x="3451845" y="-103201"/>
            <a:ext cx="55178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和</a:t>
            </a:r>
            <a:r>
              <a:rPr lang="ja-JP" altLang="en-US" sz="6600" dirty="0" err="1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びるめい</a:t>
            </a:r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86A5A8-29D3-0FBC-544E-B0CFAA26FA7F}"/>
              </a:ext>
            </a:extLst>
          </p:cNvPr>
          <p:cNvSpPr txBox="1"/>
          <p:nvPr/>
        </p:nvSpPr>
        <p:spPr>
          <a:xfrm rot="21026471">
            <a:off x="-56653" y="-20660"/>
            <a:ext cx="313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物の怪</a:t>
            </a:r>
            <a:r>
              <a:rPr kumimoji="1" lang="ja-JP" altLang="en-US" sz="40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退治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A7BE1E-7B3D-1325-45B3-02CACCD4483D}"/>
              </a:ext>
            </a:extLst>
          </p:cNvPr>
          <p:cNvSpPr txBox="1"/>
          <p:nvPr/>
        </p:nvSpPr>
        <p:spPr>
          <a:xfrm rot="21073220">
            <a:off x="366699" y="642184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スタイリッシュアクション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61A9A7-AA24-6411-081F-0EE41054F2ED}"/>
              </a:ext>
            </a:extLst>
          </p:cNvPr>
          <p:cNvSpPr txBox="1"/>
          <p:nvPr/>
        </p:nvSpPr>
        <p:spPr>
          <a:xfrm rot="21480000">
            <a:off x="3437885" y="980254"/>
            <a:ext cx="5118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多彩な忍具で爽快コンボ</a:t>
            </a:r>
            <a:r>
              <a:rPr kumimoji="1" lang="en-US" altLang="ja-JP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31F1DA-0464-6A6B-F297-D3EA2B3AFFFF}"/>
              </a:ext>
            </a:extLst>
          </p:cNvPr>
          <p:cNvSpPr txBox="1"/>
          <p:nvPr/>
        </p:nvSpPr>
        <p:spPr>
          <a:xfrm rot="21243675">
            <a:off x="7425030" y="1454350"/>
            <a:ext cx="1848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地形も利用</a:t>
            </a:r>
            <a:r>
              <a:rPr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するべし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9BE3AF-BB35-9F59-C665-DDA903C98A05}"/>
              </a:ext>
            </a:extLst>
          </p:cNvPr>
          <p:cNvSpPr txBox="1"/>
          <p:nvPr/>
        </p:nvSpPr>
        <p:spPr>
          <a:xfrm rot="21380619">
            <a:off x="8163779" y="6099698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未発見の敵には</a:t>
            </a:r>
            <a:r>
              <a:rPr kumimoji="1"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即死</a:t>
            </a:r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kumimoji="1"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10971-60E2-15DA-C340-EB8725E04771}"/>
              </a:ext>
            </a:extLst>
          </p:cNvPr>
          <p:cNvSpPr txBox="1"/>
          <p:nvPr/>
        </p:nvSpPr>
        <p:spPr>
          <a:xfrm rot="421644">
            <a:off x="4324653" y="4820904"/>
            <a:ext cx="3983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身代わりの術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</a:t>
            </a:r>
            <a:endParaRPr lang="en-US" altLang="ja-JP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　　</a:t>
            </a:r>
            <a:r>
              <a:rPr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コンボ続行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のチャンス</a:t>
            </a:r>
            <a:r>
              <a:rPr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!!?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65A67F-81E6-2802-1316-95FF40CF15B7}"/>
              </a:ext>
            </a:extLst>
          </p:cNvPr>
          <p:cNvSpPr txBox="1"/>
          <p:nvPr/>
        </p:nvSpPr>
        <p:spPr>
          <a:xfrm rot="255006">
            <a:off x="3388501" y="817303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アドレナリン全開！！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A41DBB-0FCD-7B01-2003-15E6CB020A58}"/>
              </a:ext>
            </a:extLst>
          </p:cNvPr>
          <p:cNvSpPr txBox="1"/>
          <p:nvPr/>
        </p:nvSpPr>
        <p:spPr>
          <a:xfrm rot="20958421">
            <a:off x="40147" y="5340029"/>
            <a:ext cx="447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を繋ぐと</a:t>
            </a:r>
            <a:endParaRPr lang="en-US" altLang="ja-JP" sz="28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忍術の強化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に繋がる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en-US" altLang="ja-JP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E7F0EA83-8F15-0C7F-E18C-2437122C6845}"/>
              </a:ext>
            </a:extLst>
          </p:cNvPr>
          <p:cNvGrpSpPr/>
          <p:nvPr/>
        </p:nvGrpSpPr>
        <p:grpSpPr>
          <a:xfrm>
            <a:off x="-49240" y="1784940"/>
            <a:ext cx="2722559" cy="1138725"/>
            <a:chOff x="10647606" y="10423"/>
            <a:chExt cx="2722559" cy="1138725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F7FC36F-48E7-4C68-9E41-E6421F9C7EED}"/>
                </a:ext>
              </a:extLst>
            </p:cNvPr>
            <p:cNvSpPr txBox="1"/>
            <p:nvPr/>
          </p:nvSpPr>
          <p:spPr>
            <a:xfrm rot="21355279">
              <a:off x="11064699" y="10423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クナイ投げ</a:t>
              </a:r>
              <a:r>
                <a:rPr kumimoji="1" lang="en-US" altLang="ja-JP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1AE3370-908D-BD55-0760-CC23D0321F2A}"/>
                </a:ext>
              </a:extLst>
            </p:cNvPr>
            <p:cNvSpPr txBox="1"/>
            <p:nvPr/>
          </p:nvSpPr>
          <p:spPr>
            <a:xfrm rot="274479">
              <a:off x="11443034" y="240708"/>
              <a:ext cx="1927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忍者キック</a:t>
              </a:r>
              <a:r>
                <a:rPr kumimoji="1" lang="en-US" altLang="ja-JP" sz="28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28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40B4153-BDCA-79D7-DAA9-D3B80987AA43}"/>
                </a:ext>
              </a:extLst>
            </p:cNvPr>
            <p:cNvSpPr txBox="1"/>
            <p:nvPr/>
          </p:nvSpPr>
          <p:spPr>
            <a:xfrm rot="21427107">
              <a:off x="10647606" y="595150"/>
              <a:ext cx="24080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忍刀</a:t>
              </a:r>
              <a:r>
                <a:rPr kumimoji="1" lang="ja-JP" altLang="en-US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でとどめ</a:t>
              </a:r>
              <a:r>
                <a:rPr kumimoji="1" lang="en-US" altLang="ja-JP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DB36F1D-7BDC-B53A-B2F8-985A5B82B4D0}"/>
              </a:ext>
            </a:extLst>
          </p:cNvPr>
          <p:cNvSpPr txBox="1"/>
          <p:nvPr/>
        </p:nvSpPr>
        <p:spPr>
          <a:xfrm>
            <a:off x="-70471" y="1337190"/>
            <a:ext cx="2557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中距離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の敵に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chemeClr val="bg1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EDBAA23-B094-B781-425E-2F5BC74E10F1}"/>
              </a:ext>
            </a:extLst>
          </p:cNvPr>
          <p:cNvSpPr txBox="1"/>
          <p:nvPr/>
        </p:nvSpPr>
        <p:spPr>
          <a:xfrm>
            <a:off x="5434337" y="1833541"/>
            <a:ext cx="236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攻撃されても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chemeClr val="bg1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5702D33-5D67-42A7-9C5F-D246C78E6816}"/>
              </a:ext>
            </a:extLst>
          </p:cNvPr>
          <p:cNvGrpSpPr/>
          <p:nvPr/>
        </p:nvGrpSpPr>
        <p:grpSpPr>
          <a:xfrm>
            <a:off x="5100977" y="2260254"/>
            <a:ext cx="3865486" cy="1667446"/>
            <a:chOff x="10006920" y="10423"/>
            <a:chExt cx="3865486" cy="1667446"/>
          </a:xfrm>
        </p:grpSpPr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9D2582FF-5803-F5E9-F503-FE3E42D6CD03}"/>
                </a:ext>
              </a:extLst>
            </p:cNvPr>
            <p:cNvSpPr txBox="1"/>
            <p:nvPr/>
          </p:nvSpPr>
          <p:spPr>
            <a:xfrm rot="21355279">
              <a:off x="10716850" y="10423"/>
              <a:ext cx="200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煙玉で視界を遮る</a:t>
              </a:r>
              <a:r>
                <a:rPr kumimoji="1" lang="en-US" altLang="ja-JP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731AFD0-E7DB-0104-F0E9-1A712E8DE435}"/>
                </a:ext>
              </a:extLst>
            </p:cNvPr>
            <p:cNvSpPr txBox="1"/>
            <p:nvPr/>
          </p:nvSpPr>
          <p:spPr>
            <a:xfrm rot="378995">
              <a:off x="11850876" y="290128"/>
              <a:ext cx="18582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その隙に壁走り</a:t>
              </a:r>
              <a:r>
                <a:rPr kumimoji="1" lang="en-US" altLang="ja-JP" sz="20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20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36AB033-5178-5E0B-80AE-804DCC9BEA9A}"/>
                </a:ext>
              </a:extLst>
            </p:cNvPr>
            <p:cNvSpPr txBox="1"/>
            <p:nvPr/>
          </p:nvSpPr>
          <p:spPr>
            <a:xfrm rot="21244796">
              <a:off x="10152216" y="562343"/>
              <a:ext cx="2257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天井に張り付き</a:t>
              </a:r>
              <a:r>
                <a:rPr kumimoji="1" lang="en-US" altLang="ja-JP" sz="24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3AFF3B9-27AC-D016-BAB3-EF14B836D95D}"/>
                </a:ext>
              </a:extLst>
            </p:cNvPr>
            <p:cNvSpPr txBox="1"/>
            <p:nvPr/>
          </p:nvSpPr>
          <p:spPr>
            <a:xfrm rot="194019">
              <a:off x="11435520" y="818786"/>
              <a:ext cx="2436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クナイを投げて</a:t>
              </a:r>
              <a:r>
                <a:rPr kumimoji="1" lang="en-US" altLang="ja-JP" sz="28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28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DBF35DEC-3DF7-D695-1369-82880A743E7C}"/>
                </a:ext>
              </a:extLst>
            </p:cNvPr>
            <p:cNvSpPr txBox="1"/>
            <p:nvPr/>
          </p:nvSpPr>
          <p:spPr>
            <a:xfrm rot="21427107">
              <a:off x="10006920" y="1123871"/>
              <a:ext cx="22990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鎖鎌で急襲</a:t>
              </a:r>
              <a:r>
                <a:rPr kumimoji="1" lang="en-US" altLang="ja-JP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C0BB3A9-C8A9-21D4-AB85-90DB63EB3C27}"/>
              </a:ext>
            </a:extLst>
          </p:cNvPr>
          <p:cNvSpPr txBox="1"/>
          <p:nvPr/>
        </p:nvSpPr>
        <p:spPr>
          <a:xfrm rot="213198">
            <a:off x="9152535" y="665044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多人数にも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…!?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chemeClr val="bg1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85FE635-192B-6914-42E5-1495FDBA1335}"/>
              </a:ext>
            </a:extLst>
          </p:cNvPr>
          <p:cNvGrpSpPr/>
          <p:nvPr/>
        </p:nvGrpSpPr>
        <p:grpSpPr>
          <a:xfrm>
            <a:off x="7926534" y="1110299"/>
            <a:ext cx="3921266" cy="1321822"/>
            <a:chOff x="10084254" y="-47409"/>
            <a:chExt cx="3921266" cy="1321822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CF1C7CB-820B-8E2F-FE5E-9CE5081A594A}"/>
                </a:ext>
              </a:extLst>
            </p:cNvPr>
            <p:cNvSpPr txBox="1"/>
            <p:nvPr/>
          </p:nvSpPr>
          <p:spPr>
            <a:xfrm rot="21355279">
              <a:off x="11185746" y="-47409"/>
              <a:ext cx="1018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煙玉</a:t>
              </a:r>
              <a:r>
                <a:rPr kumimoji="1" lang="en-US" altLang="ja-JP" sz="2400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3EFC0B9-5414-923B-4256-4B2ED6EC84DB}"/>
                </a:ext>
              </a:extLst>
            </p:cNvPr>
            <p:cNvSpPr txBox="1"/>
            <p:nvPr/>
          </p:nvSpPr>
          <p:spPr>
            <a:xfrm rot="178914">
              <a:off x="11491314" y="281823"/>
              <a:ext cx="2266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まきびし蒔いて</a:t>
              </a:r>
              <a:r>
                <a:rPr kumimoji="1" lang="en-US" altLang="ja-JP" sz="28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28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764F97DC-C985-081E-A5A8-46CE460C42B4}"/>
                </a:ext>
              </a:extLst>
            </p:cNvPr>
            <p:cNvSpPr txBox="1"/>
            <p:nvPr/>
          </p:nvSpPr>
          <p:spPr>
            <a:xfrm rot="21427107">
              <a:off x="10084254" y="720415"/>
              <a:ext cx="39212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風遁の術で吹き飛ばす</a:t>
              </a:r>
              <a:r>
                <a:rPr kumimoji="1" lang="en-US" altLang="ja-JP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3AFEB8-A3C1-572D-00EE-ADC89EE50656}"/>
              </a:ext>
            </a:extLst>
          </p:cNvPr>
          <p:cNvSpPr txBox="1"/>
          <p:nvPr/>
        </p:nvSpPr>
        <p:spPr>
          <a:xfrm rot="441502">
            <a:off x="8677171" y="5512148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超速度で動いて</a:t>
            </a:r>
            <a:r>
              <a:rPr kumimoji="1" lang="ja-JP" altLang="en-US" sz="24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大コンボ</a:t>
            </a:r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のチャンス</a:t>
            </a:r>
            <a:r>
              <a:rPr kumimoji="1"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6CB25B3-BC4F-9317-C915-105349F42CF8}"/>
              </a:ext>
            </a:extLst>
          </p:cNvPr>
          <p:cNvSpPr txBox="1"/>
          <p:nvPr/>
        </p:nvSpPr>
        <p:spPr>
          <a:xfrm rot="21243675">
            <a:off x="7664595" y="718271"/>
            <a:ext cx="1460035" cy="34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どんどん繋げ</a:t>
            </a:r>
            <a:r>
              <a:rPr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029" name="図 1028" descr="アイコン&#10;&#10;自動的に生成された説明">
            <a:extLst>
              <a:ext uri="{FF2B5EF4-FFF2-40B4-BE49-F238E27FC236}">
                <a16:creationId xmlns:a16="http://schemas.microsoft.com/office/drawing/2014/main" id="{F579E232-87F9-46E5-DC3C-0333395CE6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86" y="1814766"/>
            <a:ext cx="1670475" cy="2860928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30436E19-7B02-B09B-8211-B4C3980DFB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8116">
            <a:off x="2600132" y="3241063"/>
            <a:ext cx="887602" cy="642544"/>
          </a:xfrm>
          <a:prstGeom prst="rect">
            <a:avLst/>
          </a:prstGeom>
          <a:effectLst>
            <a:outerShdw blurRad="25400" dist="50800" dir="10140000" sx="101000" sy="101000" algn="tr" rotWithShape="0">
              <a:schemeClr val="bg1"/>
            </a:outerShdw>
          </a:effec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35DCDB7-40F2-FB84-78F1-F6261DBE7320}"/>
              </a:ext>
            </a:extLst>
          </p:cNvPr>
          <p:cNvSpPr txBox="1"/>
          <p:nvPr/>
        </p:nvSpPr>
        <p:spPr>
          <a:xfrm>
            <a:off x="2159393" y="2809419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高台の敵には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1270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chemeClr val="bg1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0E99668-E6A4-09B9-3B60-E097D76757D8}"/>
              </a:ext>
            </a:extLst>
          </p:cNvPr>
          <p:cNvGrpSpPr/>
          <p:nvPr/>
        </p:nvGrpSpPr>
        <p:grpSpPr>
          <a:xfrm>
            <a:off x="1641564" y="3528674"/>
            <a:ext cx="3857146" cy="1116978"/>
            <a:chOff x="8121550" y="1443518"/>
            <a:chExt cx="3857146" cy="1116978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9C19522-FA28-AF33-BACC-EE6DBB00B12F}"/>
                </a:ext>
              </a:extLst>
            </p:cNvPr>
            <p:cNvSpPr txBox="1"/>
            <p:nvPr/>
          </p:nvSpPr>
          <p:spPr>
            <a:xfrm rot="21417000">
              <a:off x="8793707" y="1684593"/>
              <a:ext cx="2452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鉤縄引き寄せ</a:t>
              </a:r>
              <a:r>
                <a:rPr kumimoji="1" lang="en-US" altLang="ja-JP" sz="2800" dirty="0">
                  <a:solidFill>
                    <a:srgbClr val="FF0D0D"/>
                  </a:solidFill>
                  <a:effectLst>
                    <a:glow rad="1905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28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CDE8EBBD-FAED-AB96-4891-E64BD4193FFE}"/>
                </a:ext>
              </a:extLst>
            </p:cNvPr>
            <p:cNvSpPr txBox="1"/>
            <p:nvPr/>
          </p:nvSpPr>
          <p:spPr>
            <a:xfrm rot="21257157">
              <a:off x="8121550" y="2006498"/>
              <a:ext cx="385714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火遁の術で燃やすべし</a:t>
              </a:r>
              <a:r>
                <a:rPr lang="en-US" altLang="ja-JP" sz="3000" dirty="0">
                  <a:solidFill>
                    <a:srgbClr val="FF0D0D"/>
                  </a:solidFill>
                  <a:effectLst>
                    <a:glow rad="254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2B99A02-4300-E069-A228-B75BCD9ABAFB}"/>
                </a:ext>
              </a:extLst>
            </p:cNvPr>
            <p:cNvSpPr txBox="1"/>
            <p:nvPr/>
          </p:nvSpPr>
          <p:spPr>
            <a:xfrm rot="624243">
              <a:off x="8366954" y="1443518"/>
              <a:ext cx="1476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手裏剣投げ</a:t>
              </a:r>
              <a:r>
                <a:rPr kumimoji="1" lang="en-US" altLang="ja-JP" dirty="0">
                  <a:solidFill>
                    <a:srgbClr val="FF0D0D"/>
                  </a:solidFill>
                  <a:effectLst>
                    <a:glow rad="127000">
                      <a:schemeClr val="bg1">
                        <a:alpha val="90000"/>
                      </a:schemeClr>
                    </a:glow>
                  </a:effectLst>
                  <a:latin typeface="HGP行書体" panose="03000600000000000000" pitchFamily="66" charset="-128"/>
                  <a:ea typeface="HGP行書体" panose="03000600000000000000" pitchFamily="66" charset="-128"/>
                </a:rPr>
                <a:t>!!</a:t>
              </a:r>
              <a:endParaRPr kumimoji="1" lang="ja-JP" altLang="en-US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sp>
        <p:nvSpPr>
          <p:cNvPr id="1036" name="テキスト ボックス 1035">
            <a:extLst>
              <a:ext uri="{FF2B5EF4-FFF2-40B4-BE49-F238E27FC236}">
                <a16:creationId xmlns:a16="http://schemas.microsoft.com/office/drawing/2014/main" id="{EED1982C-FF57-4A1E-F3E7-B9ECAF78C861}"/>
              </a:ext>
            </a:extLst>
          </p:cNvPr>
          <p:cNvSpPr txBox="1"/>
          <p:nvPr/>
        </p:nvSpPr>
        <p:spPr>
          <a:xfrm rot="20911180">
            <a:off x="7743489" y="3555315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254000">
                    <a:schemeClr val="bg1">
                      <a:alpha val="56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考えて繋げるべし</a:t>
            </a:r>
            <a:r>
              <a:rPr lang="en-US" altLang="ja-JP" sz="2800" dirty="0">
                <a:solidFill>
                  <a:srgbClr val="FF0D0D"/>
                </a:solidFill>
                <a:effectLst>
                  <a:glow rad="254000">
                    <a:schemeClr val="bg1">
                      <a:alpha val="56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800" dirty="0">
              <a:solidFill>
                <a:srgbClr val="FF0D0D"/>
              </a:solidFill>
              <a:effectLst>
                <a:glow rad="254000">
                  <a:schemeClr val="bg1">
                    <a:alpha val="56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37" name="テキスト ボックス 1036">
            <a:extLst>
              <a:ext uri="{FF2B5EF4-FFF2-40B4-BE49-F238E27FC236}">
                <a16:creationId xmlns:a16="http://schemas.microsoft.com/office/drawing/2014/main" id="{C54BEC1D-ED9E-E202-176E-90791AF565CD}"/>
              </a:ext>
            </a:extLst>
          </p:cNvPr>
          <p:cNvSpPr txBox="1"/>
          <p:nvPr/>
        </p:nvSpPr>
        <p:spPr>
          <a:xfrm rot="1142291">
            <a:off x="2463708" y="2645886"/>
            <a:ext cx="1460035" cy="34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繋げるべし</a:t>
            </a:r>
            <a:r>
              <a:rPr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8BBCC799-0D8D-794E-76C7-285BE3319247}"/>
              </a:ext>
            </a:extLst>
          </p:cNvPr>
          <p:cNvSpPr txBox="1"/>
          <p:nvPr/>
        </p:nvSpPr>
        <p:spPr>
          <a:xfrm rot="20283717">
            <a:off x="4533420" y="2487687"/>
            <a:ext cx="1460035" cy="347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繋げるべし</a:t>
            </a:r>
            <a:r>
              <a:rPr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5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9E726C-4561-73EE-1301-E084AE81D0B9}"/>
              </a:ext>
            </a:extLst>
          </p:cNvPr>
          <p:cNvSpPr txBox="1"/>
          <p:nvPr/>
        </p:nvSpPr>
        <p:spPr>
          <a:xfrm>
            <a:off x="4355827" y="4362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B7E3C5-348A-2E26-D62A-939E05F0A03C}"/>
              </a:ext>
            </a:extLst>
          </p:cNvPr>
          <p:cNvSpPr txBox="1"/>
          <p:nvPr/>
        </p:nvSpPr>
        <p:spPr>
          <a:xfrm>
            <a:off x="5371030" y="60319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C57529-F5DB-5508-C17D-25E9B4B4694F}"/>
              </a:ext>
            </a:extLst>
          </p:cNvPr>
          <p:cNvSpPr txBox="1"/>
          <p:nvPr/>
        </p:nvSpPr>
        <p:spPr>
          <a:xfrm>
            <a:off x="6176951" y="479628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668B02-19A0-0A37-0496-E7642F051925}"/>
              </a:ext>
            </a:extLst>
          </p:cNvPr>
          <p:cNvSpPr txBox="1"/>
          <p:nvPr/>
        </p:nvSpPr>
        <p:spPr>
          <a:xfrm>
            <a:off x="8036552" y="4244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BD79F1-7F03-F984-5F1A-386E92CE7BE5}"/>
              </a:ext>
            </a:extLst>
          </p:cNvPr>
          <p:cNvSpPr txBox="1"/>
          <p:nvPr/>
        </p:nvSpPr>
        <p:spPr>
          <a:xfrm>
            <a:off x="1357764" y="5677937"/>
            <a:ext cx="986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下町フェーズ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→</a:t>
            </a:r>
            <a:r>
              <a:rPr kumimoji="1"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竹林フェーズ →</a:t>
            </a:r>
            <a:r>
              <a:rPr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妖怪の山フェーズ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CC118F-818C-6FF0-0084-7E9AE8718929}"/>
              </a:ext>
            </a:extLst>
          </p:cNvPr>
          <p:cNvSpPr txBox="1"/>
          <p:nvPr/>
        </p:nvSpPr>
        <p:spPr>
          <a:xfrm rot="21208518">
            <a:off x="220688" y="5453630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お化け提灯 唐笠お化け 一つ目小僧 ろくろ首</a:t>
            </a:r>
            <a:endParaRPr kumimoji="1" lang="ja-JP" altLang="en-US" sz="1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6A6E61-838F-9B48-324F-EC50E78EC6CA}"/>
              </a:ext>
            </a:extLst>
          </p:cNvPr>
          <p:cNvSpPr txBox="1"/>
          <p:nvPr/>
        </p:nvSpPr>
        <p:spPr>
          <a:xfrm rot="21399581">
            <a:off x="4212390" y="6161664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猫叉 犬夜叉 九尾 狼 不死鳥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395446-65E7-9B9F-B5A6-F151B657D734}"/>
              </a:ext>
            </a:extLst>
          </p:cNvPr>
          <p:cNvSpPr txBox="1"/>
          <p:nvPr/>
        </p:nvSpPr>
        <p:spPr>
          <a:xfrm rot="520574">
            <a:off x="8757993" y="539869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天狗 カラス天狗 八咫烏 鬼 神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641C03-24D5-C6C0-FF4A-745C3E08A2D0}"/>
              </a:ext>
            </a:extLst>
          </p:cNvPr>
          <p:cNvSpPr txBox="1"/>
          <p:nvPr/>
        </p:nvSpPr>
        <p:spPr>
          <a:xfrm>
            <a:off x="680575" y="347560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雑魚敵いっぱい＆ボスドーン</a:t>
            </a:r>
            <a:r>
              <a:rPr kumimoji="1" lang="en-US" altLang="ja-JP" dirty="0"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77021-D27D-03F0-DE67-4329574AEE6E}"/>
              </a:ext>
            </a:extLst>
          </p:cNvPr>
          <p:cNvSpPr txBox="1"/>
          <p:nvPr/>
        </p:nvSpPr>
        <p:spPr>
          <a:xfrm>
            <a:off x="8192830" y="1011791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デビルメイクライ</a:t>
            </a:r>
            <a:r>
              <a:rPr kumimoji="1"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5</a:t>
            </a:r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のカメラ</a:t>
            </a:r>
          </a:p>
        </p:txBody>
      </p:sp>
    </p:spTree>
    <p:extLst>
      <p:ext uri="{BB962C8B-B14F-4D97-AF65-F5344CB8AC3E}">
        <p14:creationId xmlns:p14="http://schemas.microsoft.com/office/powerpoint/2010/main" val="65384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212</Words>
  <Application>Microsoft Office PowerPoint</Application>
  <PresentationFormat>ワイド画面</PresentationFormat>
  <Paragraphs>46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221134@st.yoshida-g.ac.jp</cp:lastModifiedBy>
  <cp:revision>10</cp:revision>
  <dcterms:created xsi:type="dcterms:W3CDTF">2024-04-22T01:14:42Z</dcterms:created>
  <dcterms:modified xsi:type="dcterms:W3CDTF">2024-04-22T05:32:46Z</dcterms:modified>
</cp:coreProperties>
</file>