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0000"/>
    <a:srgbClr val="C49500"/>
    <a:srgbClr val="BC0000"/>
    <a:srgbClr val="FFDB69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E13E1-34C5-9CB1-85BE-681B06539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3F2468-0588-C4B9-B54A-A2C407BD3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87A812-FC90-0307-6FE1-763138DCA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23E-733E-4794-AFAC-F15591D885D5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55391B-F9FA-C9C2-C594-530BEBEF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BE3886-6A2C-19B7-1DA3-16E4616C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BE38-4131-4800-8845-5C5195BDB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03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93ADFB-D371-EF48-B1C7-FEBFBBD06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0DDAE5-7BA1-A173-0C07-3B6E5E7C5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46A20A-E4A0-C017-E752-45AA5333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23E-733E-4794-AFAC-F15591D885D5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06A7C5-1731-B26B-2B08-2C560890A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C7BC76-5E4C-27E7-1695-07E2E0E1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BE38-4131-4800-8845-5C5195BDB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83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23CDDA1-0CAC-2086-675D-8CBEB87B7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31175A-4659-5647-3DBC-BF6233B08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1E1EC0-B516-8569-F178-B0A74958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23E-733E-4794-AFAC-F15591D885D5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E6DBAB-FA6A-C0C7-DDF0-5BE0DE75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5B94E3-4305-1DE0-2F5A-817B8096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BE38-4131-4800-8845-5C5195BDB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09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BD67CA-465D-B370-87CE-5C8DD3A6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37AEB6-A49B-C06F-718C-9BF1DDA2B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9F9EC4-3DC6-F1EF-40D4-43FB665C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23E-733E-4794-AFAC-F15591D885D5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D833C9-8123-8A84-E11B-F23F807D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044AF7-9A10-A3FB-9998-EFBB256C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BE38-4131-4800-8845-5C5195BDB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08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70B964-859C-4ED1-C7A6-282835AF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1F9603-881D-641E-F6EE-451EC7862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2B1F7C-58FC-D379-E563-BC4C756D3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23E-733E-4794-AFAC-F15591D885D5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BB8B6D-FF7B-8822-A82F-69E94E38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948CE8-C308-F77F-D0C5-AEF13FC7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BE38-4131-4800-8845-5C5195BDB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73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84918B-4B4A-CAC8-0D73-E90D5FB63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5A4B97-1927-EE14-8EDF-F68C67D60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A37523-29FC-AEB3-64EA-F4980A5B1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E3945A-334A-169D-64B1-3E1E258E3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23E-733E-4794-AFAC-F15591D885D5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58DCF0-04AB-F860-4A7C-091B5C5AB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A616CB-19CB-1DD0-0958-DA80674A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BE38-4131-4800-8845-5C5195BDB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18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B5E7C5-B4B9-D579-EE7F-3711279CD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B386E1-BA82-5CCD-58A3-B23B1CBFF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E30CEC-26DC-A49E-50F6-2D15817AB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93A0303-89AA-4B29-F4AB-4B4F5789B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3B9E1A1-106B-9AAB-A882-6145137F2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B178555-CCF1-B0A7-376C-33C114FC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23E-733E-4794-AFAC-F15591D885D5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3B07A2B-FCB6-44D4-32AC-48894174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F0BFC4-1366-749B-F436-9100A22C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BE38-4131-4800-8845-5C5195BDB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86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E8EBE5-63BB-31B9-74E6-CAF9C222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AE3205B-56BF-F770-74C4-51D9A58C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23E-733E-4794-AFAC-F15591D885D5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184DE90-7147-88B8-BB6A-2A22CAE6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749A23C-AE0D-19C9-C48A-CFB5B6A67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BE38-4131-4800-8845-5C5195BDB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53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98FD371-F174-638F-D3F2-F54CD37CE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23E-733E-4794-AFAC-F15591D885D5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947092-602B-D8A7-6514-090DC1A37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3169FF-E3B8-10A0-CB60-A29ED4BE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BE38-4131-4800-8845-5C5195BDB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88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8098B7-B506-C334-6619-ECF1F7DE4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884862-7C04-90F9-35A5-64A928A15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3F9F7B-C804-D916-4FA3-5442626CE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8D2010-9006-8448-E1EB-3F368F87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23E-733E-4794-AFAC-F15591D885D5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2B5498-5A3B-E64B-5D31-6FE04E71F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9290C0-F899-B291-509F-9AEFC6CD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BE38-4131-4800-8845-5C5195BDB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26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9A58D2-F1FF-6925-C066-330D1370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3689EE6-652F-BB0C-9BDB-FAEDA2150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FC2E63-E12A-B6F8-7554-80C72C151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78154F-23A9-C62A-852E-672C94D2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23E-733E-4794-AFAC-F15591D885D5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AD24C9-A072-8BFD-DDC7-189C4AA03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93C099-D439-55C6-9345-3FE5AEF5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BE38-4131-4800-8845-5C5195BDB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44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D8BA532-4069-B9B0-E157-CC32BB428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AFA7AD-6EEB-D0E7-5A48-4F29CA707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0490B6-C3A3-5A6F-6D46-E138B9F1D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23E-733E-4794-AFAC-F15591D885D5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ED2EFA-510C-6D88-0C99-17D01DA61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A172F7-6BBB-4DC7-CA22-F88ABD5F4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44BE38-4131-4800-8845-5C5195BDB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11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FFDB69"/>
            </a:gs>
            <a:gs pos="0">
              <a:schemeClr val="accent6">
                <a:lumMod val="75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図 63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BD277EAF-5269-8F29-428F-48F0DA8BD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746" y="4907093"/>
            <a:ext cx="3201715" cy="2401286"/>
          </a:xfrm>
          <a:prstGeom prst="rect">
            <a:avLst/>
          </a:prstGeom>
        </p:spPr>
      </p:pic>
      <p:pic>
        <p:nvPicPr>
          <p:cNvPr id="68" name="図 67" descr="Cgで描かれたアニメ&#10;&#10;低い精度で自動的に生成された説明">
            <a:extLst>
              <a:ext uri="{FF2B5EF4-FFF2-40B4-BE49-F238E27FC236}">
                <a16:creationId xmlns:a16="http://schemas.microsoft.com/office/drawing/2014/main" id="{437922B4-B722-E803-DDEE-C0EA3CBB8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670" y="5908555"/>
            <a:ext cx="855759" cy="855759"/>
          </a:xfrm>
          <a:prstGeom prst="rect">
            <a:avLst/>
          </a:prstGeom>
        </p:spPr>
      </p:pic>
      <p:pic>
        <p:nvPicPr>
          <p:cNvPr id="73" name="図 72" descr="Cgで描かれたアニメ&#10;&#10;低い精度で自動的に生成された説明">
            <a:extLst>
              <a:ext uri="{FF2B5EF4-FFF2-40B4-BE49-F238E27FC236}">
                <a16:creationId xmlns:a16="http://schemas.microsoft.com/office/drawing/2014/main" id="{B777B42D-D52C-7A07-A153-CF57EB028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840" y="5974991"/>
            <a:ext cx="855759" cy="855759"/>
          </a:xfrm>
          <a:prstGeom prst="rect">
            <a:avLst/>
          </a:prstGeom>
        </p:spPr>
      </p:pic>
      <p:pic>
        <p:nvPicPr>
          <p:cNvPr id="50" name="図 49" descr="食品 が含まれている画像&#10;&#10;自動的に生成された説明">
            <a:extLst>
              <a:ext uri="{FF2B5EF4-FFF2-40B4-BE49-F238E27FC236}">
                <a16:creationId xmlns:a16="http://schemas.microsoft.com/office/drawing/2014/main" id="{63FC06C5-0184-2975-FD4F-FEE900298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74" y="3583550"/>
            <a:ext cx="2046865" cy="2046865"/>
          </a:xfrm>
          <a:prstGeom prst="rect">
            <a:avLst/>
          </a:prstGeom>
        </p:spPr>
      </p:pic>
      <p:pic>
        <p:nvPicPr>
          <p:cNvPr id="49" name="図 48" descr="食品 が含まれている画像&#10;&#10;自動的に生成された説明">
            <a:extLst>
              <a:ext uri="{FF2B5EF4-FFF2-40B4-BE49-F238E27FC236}">
                <a16:creationId xmlns:a16="http://schemas.microsoft.com/office/drawing/2014/main" id="{8FF06922-0797-591D-CE37-02F48A127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817" y="3405087"/>
            <a:ext cx="2046865" cy="2046865"/>
          </a:xfrm>
          <a:prstGeom prst="rect">
            <a:avLst/>
          </a:prstGeom>
        </p:spPr>
      </p:pic>
      <p:pic>
        <p:nvPicPr>
          <p:cNvPr id="70" name="図 69" descr="アイコン&#10;&#10;自動的に生成された説明">
            <a:extLst>
              <a:ext uri="{FF2B5EF4-FFF2-40B4-BE49-F238E27FC236}">
                <a16:creationId xmlns:a16="http://schemas.microsoft.com/office/drawing/2014/main" id="{8484EF55-38EA-7135-8CAB-F970B37BE3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204" y="4930687"/>
            <a:ext cx="1125310" cy="1576408"/>
          </a:xfrm>
          <a:prstGeom prst="rect">
            <a:avLst/>
          </a:prstGeom>
        </p:spPr>
      </p:pic>
      <p:pic>
        <p:nvPicPr>
          <p:cNvPr id="71" name="図 70" descr="アイコン&#10;&#10;自動的に生成された説明">
            <a:extLst>
              <a:ext uri="{FF2B5EF4-FFF2-40B4-BE49-F238E27FC236}">
                <a16:creationId xmlns:a16="http://schemas.microsoft.com/office/drawing/2014/main" id="{6F8EBB9C-B185-BDE1-139A-959FA60DEE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895" y="4837044"/>
            <a:ext cx="1125310" cy="1576408"/>
          </a:xfrm>
          <a:prstGeom prst="rect">
            <a:avLst/>
          </a:prstGeom>
        </p:spPr>
      </p:pic>
      <p:pic>
        <p:nvPicPr>
          <p:cNvPr id="72" name="図 71" descr="アイコン&#10;&#10;自動的に生成された説明">
            <a:extLst>
              <a:ext uri="{FF2B5EF4-FFF2-40B4-BE49-F238E27FC236}">
                <a16:creationId xmlns:a16="http://schemas.microsoft.com/office/drawing/2014/main" id="{480120D6-E57C-5193-B51E-93A0DFA648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586" y="4997190"/>
            <a:ext cx="1125310" cy="1576408"/>
          </a:xfrm>
          <a:prstGeom prst="rect">
            <a:avLst/>
          </a:prstGeom>
        </p:spPr>
      </p:pic>
      <p:pic>
        <p:nvPicPr>
          <p:cNvPr id="58" name="図 57" descr="Cgで描かれたアニメ&#10;&#10;低い精度で自動的に生成された説明">
            <a:extLst>
              <a:ext uri="{FF2B5EF4-FFF2-40B4-BE49-F238E27FC236}">
                <a16:creationId xmlns:a16="http://schemas.microsoft.com/office/drawing/2014/main" id="{3CF507AA-E7D4-0FB0-B6A6-2F00AA669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174" y="5283132"/>
            <a:ext cx="1512593" cy="1512593"/>
          </a:xfrm>
          <a:prstGeom prst="rect">
            <a:avLst/>
          </a:prstGeom>
        </p:spPr>
      </p:pic>
      <p:pic>
        <p:nvPicPr>
          <p:cNvPr id="56" name="図 55" descr="アイコン&#10;&#10;自動的に生成された説明">
            <a:extLst>
              <a:ext uri="{FF2B5EF4-FFF2-40B4-BE49-F238E27FC236}">
                <a16:creationId xmlns:a16="http://schemas.microsoft.com/office/drawing/2014/main" id="{C9FDD7D4-717B-A70D-6E43-DEF613A012D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69"/>
          <a:stretch/>
        </p:blipFill>
        <p:spPr>
          <a:xfrm>
            <a:off x="2433614" y="5767212"/>
            <a:ext cx="1152023" cy="1028513"/>
          </a:xfrm>
          <a:prstGeom prst="rect">
            <a:avLst/>
          </a:prstGeom>
        </p:spPr>
      </p:pic>
      <p:pic>
        <p:nvPicPr>
          <p:cNvPr id="54" name="図 53" descr="動物, 写真, テーブル, 覆い が含まれている画像&#10;&#10;自動的に生成された説明">
            <a:extLst>
              <a:ext uri="{FF2B5EF4-FFF2-40B4-BE49-F238E27FC236}">
                <a16:creationId xmlns:a16="http://schemas.microsoft.com/office/drawing/2014/main" id="{21E56492-5D51-5991-FC9D-2B56C45F29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77" y="5718986"/>
            <a:ext cx="2290916" cy="836293"/>
          </a:xfrm>
          <a:prstGeom prst="rect">
            <a:avLst/>
          </a:prstGeom>
        </p:spPr>
      </p:pic>
      <p:pic>
        <p:nvPicPr>
          <p:cNvPr id="47" name="図 46" descr="アイコン&#10;&#10;自動的に生成された説明">
            <a:extLst>
              <a:ext uri="{FF2B5EF4-FFF2-40B4-BE49-F238E27FC236}">
                <a16:creationId xmlns:a16="http://schemas.microsoft.com/office/drawing/2014/main" id="{D13493EA-973B-BDE5-44A3-0ACE7C069A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5660">
            <a:off x="2218179" y="3415647"/>
            <a:ext cx="1686226" cy="1686226"/>
          </a:xfrm>
          <a:prstGeom prst="rect">
            <a:avLst/>
          </a:prstGeom>
        </p:spPr>
      </p:pic>
      <p:pic>
        <p:nvPicPr>
          <p:cNvPr id="45" name="図 44" descr="背景パターン&#10;&#10;自動的に生成された説明">
            <a:extLst>
              <a:ext uri="{FF2B5EF4-FFF2-40B4-BE49-F238E27FC236}">
                <a16:creationId xmlns:a16="http://schemas.microsoft.com/office/drawing/2014/main" id="{0BD920C4-23A2-5D0A-7F60-93EF27E85E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7" y="3754277"/>
            <a:ext cx="2263970" cy="1359677"/>
          </a:xfrm>
          <a:prstGeom prst="rect">
            <a:avLst/>
          </a:prstGeom>
        </p:spPr>
      </p:pic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32AC3100-A1BE-5750-93E3-91959AF596E5}"/>
              </a:ext>
            </a:extLst>
          </p:cNvPr>
          <p:cNvGrpSpPr/>
          <p:nvPr/>
        </p:nvGrpSpPr>
        <p:grpSpPr>
          <a:xfrm>
            <a:off x="5039785" y="1744936"/>
            <a:ext cx="3394278" cy="2299310"/>
            <a:chOff x="3860815" y="1866491"/>
            <a:chExt cx="3394278" cy="2299310"/>
          </a:xfrm>
        </p:grpSpPr>
        <p:pic>
          <p:nvPicPr>
            <p:cNvPr id="38" name="図 37" descr="アイコン&#10;&#10;自動的に生成された説明">
              <a:extLst>
                <a:ext uri="{FF2B5EF4-FFF2-40B4-BE49-F238E27FC236}">
                  <a16:creationId xmlns:a16="http://schemas.microsoft.com/office/drawing/2014/main" id="{38DB48CA-16AB-6DBF-719B-FC39CC253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0815" y="2240521"/>
              <a:ext cx="2567040" cy="1925280"/>
            </a:xfrm>
            <a:prstGeom prst="rect">
              <a:avLst/>
            </a:prstGeom>
          </p:spPr>
        </p:pic>
        <p:pic>
          <p:nvPicPr>
            <p:cNvPr id="37" name="図 36" descr="アイコン&#10;&#10;自動的に生成された説明">
              <a:extLst>
                <a:ext uri="{FF2B5EF4-FFF2-40B4-BE49-F238E27FC236}">
                  <a16:creationId xmlns:a16="http://schemas.microsoft.com/office/drawing/2014/main" id="{BDF0597A-41ED-641E-8BB0-6F6241258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8053" y="1866491"/>
              <a:ext cx="2567040" cy="1925280"/>
            </a:xfrm>
            <a:prstGeom prst="rect">
              <a:avLst/>
            </a:prstGeom>
          </p:spPr>
        </p:pic>
      </p:grpSp>
      <p:pic>
        <p:nvPicPr>
          <p:cNvPr id="31" name="図 30" descr="背景パターン&#10;&#10;自動的に生成された説明">
            <a:extLst>
              <a:ext uri="{FF2B5EF4-FFF2-40B4-BE49-F238E27FC236}">
                <a16:creationId xmlns:a16="http://schemas.microsoft.com/office/drawing/2014/main" id="{207DEA55-7365-B64F-CC3C-56ACF99694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40" y="1968708"/>
            <a:ext cx="2263970" cy="1359677"/>
          </a:xfrm>
          <a:prstGeom prst="rect">
            <a:avLst/>
          </a:prstGeom>
        </p:spPr>
      </p:pic>
      <p:pic>
        <p:nvPicPr>
          <p:cNvPr id="29" name="図 28" descr="動物, 写真, テーブル, 覆い が含まれている画像&#10;&#10;自動的に生成された説明">
            <a:extLst>
              <a:ext uri="{FF2B5EF4-FFF2-40B4-BE49-F238E27FC236}">
                <a16:creationId xmlns:a16="http://schemas.microsoft.com/office/drawing/2014/main" id="{81CA8C0E-2A11-3663-CCE6-6D09A4E3C8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7" y="2347294"/>
            <a:ext cx="2290916" cy="83629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900B9F-B433-009E-05C2-5BD84161DA0C}"/>
              </a:ext>
            </a:extLst>
          </p:cNvPr>
          <p:cNvSpPr txBox="1"/>
          <p:nvPr/>
        </p:nvSpPr>
        <p:spPr>
          <a:xfrm>
            <a:off x="1068100" y="2182852"/>
            <a:ext cx="3060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ln>
                  <a:solidFill>
                    <a:schemeClr val="bg1"/>
                  </a:solidFill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glow rad="190500">
                    <a:schemeClr val="bg1">
                      <a:alpha val="70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土遁</a:t>
            </a:r>
            <a:r>
              <a:rPr lang="ja-JP" altLang="en-US" sz="3200" dirty="0">
                <a:ln>
                  <a:solidFill>
                    <a:schemeClr val="bg1"/>
                  </a:solidFill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effectLst>
                  <a:glow rad="190500">
                    <a:schemeClr val="bg1">
                      <a:alpha val="70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と</a:t>
            </a:r>
            <a:r>
              <a:rPr lang="ja-JP" altLang="en-US" sz="3600" dirty="0">
                <a:ln>
                  <a:solidFill>
                    <a:schemeClr val="bg1"/>
                  </a:solidFill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effectLst>
                  <a:glow rad="190500">
                    <a:schemeClr val="bg1">
                      <a:alpha val="70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水遁</a:t>
            </a:r>
            <a:r>
              <a:rPr lang="ja-JP" altLang="en-US" sz="3200" dirty="0">
                <a:ln>
                  <a:solidFill>
                    <a:schemeClr val="bg1"/>
                  </a:solidFill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effectLst>
                  <a:glow rad="190500">
                    <a:schemeClr val="bg1">
                      <a:alpha val="70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で</a:t>
            </a:r>
            <a:r>
              <a:rPr lang="en-US" altLang="ja-JP" sz="3200" dirty="0">
                <a:ln>
                  <a:solidFill>
                    <a:schemeClr val="bg1"/>
                  </a:solidFill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effectLst>
                  <a:glow rad="190500">
                    <a:schemeClr val="bg1">
                      <a:alpha val="70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…</a:t>
            </a:r>
            <a:endParaRPr kumimoji="1" lang="ja-JP" altLang="en-US" sz="4400" dirty="0">
              <a:ln>
                <a:solidFill>
                  <a:schemeClr val="bg1"/>
                </a:solidFill>
              </a:ln>
              <a:gradFill>
                <a:gsLst>
                  <a:gs pos="46000">
                    <a:schemeClr val="accent2">
                      <a:lumMod val="50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1"/>
              </a:gradFill>
              <a:effectLst>
                <a:glow rad="190500">
                  <a:schemeClr val="bg1">
                    <a:alpha val="70000"/>
                  </a:schemeClr>
                </a:glow>
              </a:effectLst>
              <a:latin typeface="851チカラヅヨク-かなB" panose="02000600000000000000" pitchFamily="2" charset="-128"/>
              <a:ea typeface="851チカラヅヨク-かなB" panose="02000600000000000000" pitchFamily="2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2E26BC6-3AC0-8989-5A97-8EC998CB2FD6}"/>
              </a:ext>
            </a:extLst>
          </p:cNvPr>
          <p:cNvSpPr txBox="1"/>
          <p:nvPr/>
        </p:nvSpPr>
        <p:spPr>
          <a:xfrm rot="21338524">
            <a:off x="-124947" y="846970"/>
            <a:ext cx="7088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dirty="0">
                <a:ln w="6350">
                  <a:solidFill>
                    <a:schemeClr val="bg1"/>
                  </a:solidFill>
                </a:ln>
                <a:gradFill flip="none" rotWithShape="1">
                  <a:gsLst>
                    <a:gs pos="58000">
                      <a:srgbClr val="BC0000"/>
                    </a:gs>
                    <a:gs pos="100000">
                      <a:srgbClr val="FF9B9B"/>
                    </a:gs>
                  </a:gsLst>
                  <a:lin ang="5400000" scaled="1"/>
                  <a:tileRect/>
                </a:gradFill>
                <a:effectLst>
                  <a:glow rad="228600">
                    <a:srgbClr val="FFC000">
                      <a:alpha val="60000"/>
                    </a:srgb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忍術</a:t>
            </a:r>
            <a:r>
              <a:rPr lang="en-US" altLang="ja-JP" sz="5400" dirty="0">
                <a:ln w="6350">
                  <a:solidFill>
                    <a:schemeClr val="bg1"/>
                  </a:solidFill>
                </a:ln>
                <a:gradFill flip="none" rotWithShape="1">
                  <a:gsLst>
                    <a:gs pos="58000">
                      <a:srgbClr val="BC0000"/>
                    </a:gs>
                    <a:gs pos="100000">
                      <a:srgbClr val="FF9B9B"/>
                    </a:gs>
                  </a:gsLst>
                  <a:lin ang="5400000" scaled="1"/>
                  <a:tileRect/>
                </a:gradFill>
                <a:effectLst>
                  <a:glow rad="228600">
                    <a:srgbClr val="FFC000">
                      <a:alpha val="60000"/>
                    </a:srgb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×</a:t>
            </a:r>
            <a:r>
              <a:rPr lang="ja-JP" altLang="en-US" sz="5400" dirty="0">
                <a:ln w="6350">
                  <a:solidFill>
                    <a:schemeClr val="bg1"/>
                  </a:solidFill>
                </a:ln>
                <a:gradFill flip="none" rotWithShape="1">
                  <a:gsLst>
                    <a:gs pos="58000">
                      <a:srgbClr val="BC0000"/>
                    </a:gs>
                    <a:gs pos="100000">
                      <a:srgbClr val="FF9B9B"/>
                    </a:gs>
                  </a:gsLst>
                  <a:lin ang="5400000" scaled="1"/>
                  <a:tileRect/>
                </a:gradFill>
                <a:effectLst>
                  <a:glow rad="228600">
                    <a:srgbClr val="FFC000">
                      <a:alpha val="60000"/>
                    </a:srgb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忍術で超忍術</a:t>
            </a:r>
            <a:r>
              <a:rPr lang="en-US" altLang="ja-JP" sz="5400" dirty="0">
                <a:ln w="6350">
                  <a:solidFill>
                    <a:schemeClr val="bg1"/>
                  </a:solidFill>
                </a:ln>
                <a:gradFill flip="none" rotWithShape="1">
                  <a:gsLst>
                    <a:gs pos="58000">
                      <a:srgbClr val="BC0000"/>
                    </a:gs>
                    <a:gs pos="100000">
                      <a:srgbClr val="FF9B9B"/>
                    </a:gs>
                  </a:gsLst>
                  <a:lin ang="5400000" scaled="1"/>
                  <a:tileRect/>
                </a:gradFill>
                <a:effectLst>
                  <a:glow rad="228600">
                    <a:srgbClr val="FFC000">
                      <a:alpha val="60000"/>
                    </a:srgb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!!?</a:t>
            </a:r>
            <a:endParaRPr lang="ja-JP" altLang="en-US" sz="5400" dirty="0">
              <a:ln w="6350">
                <a:solidFill>
                  <a:schemeClr val="bg1"/>
                </a:solidFill>
              </a:ln>
              <a:gradFill flip="none" rotWithShape="1">
                <a:gsLst>
                  <a:gs pos="58000">
                    <a:srgbClr val="BC0000"/>
                  </a:gs>
                  <a:gs pos="100000">
                    <a:srgbClr val="FF9B9B"/>
                  </a:gs>
                </a:gsLst>
                <a:lin ang="5400000" scaled="1"/>
                <a:tileRect/>
              </a:gradFill>
              <a:effectLst>
                <a:glow rad="228600">
                  <a:srgbClr val="FFC000">
                    <a:alpha val="60000"/>
                  </a:srgbClr>
                </a:glow>
              </a:effectLst>
              <a:latin typeface="851チカラヅヨク-かなB" panose="02000600000000000000" pitchFamily="2" charset="-128"/>
              <a:ea typeface="851チカラヅヨク-かなB" panose="02000600000000000000" pitchFamily="2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B601D04-8CD3-2AE6-9191-8B607CCD39FE}"/>
              </a:ext>
            </a:extLst>
          </p:cNvPr>
          <p:cNvSpPr txBox="1"/>
          <p:nvPr/>
        </p:nvSpPr>
        <p:spPr>
          <a:xfrm rot="20994397">
            <a:off x="-37232" y="120515"/>
            <a:ext cx="3421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ln w="12700">
                  <a:solidFill>
                    <a:schemeClr val="bg1"/>
                  </a:solidFill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effectLst>
                  <a:glow rad="177800">
                    <a:schemeClr val="bg1">
                      <a:alpha val="70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忍術掛け合わせ</a:t>
            </a:r>
            <a:endParaRPr lang="en-US" altLang="ja-JP" sz="4000" dirty="0">
              <a:ln w="12700">
                <a:solidFill>
                  <a:schemeClr val="bg1"/>
                </a:solidFill>
              </a:ln>
              <a:gradFill>
                <a:gsLst>
                  <a:gs pos="0">
                    <a:schemeClr val="accent5"/>
                  </a:gs>
                  <a:gs pos="100000">
                    <a:schemeClr val="accent5">
                      <a:lumMod val="40000"/>
                      <a:lumOff val="60000"/>
                    </a:schemeClr>
                  </a:gs>
                </a:gsLst>
                <a:lin ang="5400000" scaled="1"/>
              </a:gradFill>
              <a:effectLst>
                <a:glow rad="177800">
                  <a:schemeClr val="bg1">
                    <a:alpha val="70000"/>
                  </a:schemeClr>
                </a:glow>
              </a:effectLst>
              <a:latin typeface="851チカラヅヨク-かなB" panose="02000600000000000000" pitchFamily="2" charset="-128"/>
              <a:ea typeface="851チカラヅヨク-かなB" panose="02000600000000000000" pitchFamily="2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694AB03-B724-96F2-38AE-A911C310D94B}"/>
              </a:ext>
            </a:extLst>
          </p:cNvPr>
          <p:cNvSpPr txBox="1"/>
          <p:nvPr/>
        </p:nvSpPr>
        <p:spPr>
          <a:xfrm rot="20994397">
            <a:off x="1564434" y="447287"/>
            <a:ext cx="2154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ln w="12700">
                  <a:solidFill>
                    <a:schemeClr val="bg1"/>
                  </a:solidFill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effectLst>
                  <a:glow rad="177800">
                    <a:schemeClr val="bg1">
                      <a:alpha val="70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アクション</a:t>
            </a:r>
            <a:endParaRPr lang="en-US" altLang="ja-JP" sz="4000" dirty="0">
              <a:ln w="12700">
                <a:solidFill>
                  <a:schemeClr val="bg1"/>
                </a:solidFill>
              </a:ln>
              <a:gradFill>
                <a:gsLst>
                  <a:gs pos="0">
                    <a:schemeClr val="accent5"/>
                  </a:gs>
                  <a:gs pos="100000">
                    <a:schemeClr val="accent5">
                      <a:lumMod val="40000"/>
                      <a:lumOff val="60000"/>
                    </a:schemeClr>
                  </a:gs>
                </a:gsLst>
                <a:lin ang="5400000" scaled="1"/>
              </a:gradFill>
              <a:effectLst>
                <a:glow rad="177800">
                  <a:schemeClr val="bg1">
                    <a:alpha val="70000"/>
                  </a:schemeClr>
                </a:glow>
              </a:effectLst>
              <a:latin typeface="851チカラヅヨク-かなB" panose="02000600000000000000" pitchFamily="2" charset="-128"/>
              <a:ea typeface="851チカラヅヨク-かなB" panose="02000600000000000000" pitchFamily="2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B49AFD5-0F2C-818C-94F4-B69B471BF276}"/>
              </a:ext>
            </a:extLst>
          </p:cNvPr>
          <p:cNvSpPr txBox="1"/>
          <p:nvPr/>
        </p:nvSpPr>
        <p:spPr>
          <a:xfrm>
            <a:off x="3683286" y="12793"/>
            <a:ext cx="7282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dirty="0">
                <a:ln w="12700">
                  <a:solidFill>
                    <a:schemeClr val="bg1"/>
                  </a:solidFill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effectLst>
                  <a:glow rad="177800">
                    <a:schemeClr val="bg1">
                      <a:alpha val="70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合体忍術</a:t>
            </a:r>
            <a:r>
              <a:rPr lang="en-US" altLang="ja-JP" sz="5400" dirty="0">
                <a:ln w="12700">
                  <a:solidFill>
                    <a:schemeClr val="bg1"/>
                  </a:solidFill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effectLst>
                  <a:glow rad="177800">
                    <a:schemeClr val="bg1">
                      <a:alpha val="70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!</a:t>
            </a:r>
            <a:r>
              <a:rPr lang="ja-JP" altLang="en-US" sz="5400" dirty="0">
                <a:ln w="12700">
                  <a:solidFill>
                    <a:schemeClr val="bg1"/>
                  </a:solidFill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effectLst>
                  <a:glow rad="177800">
                    <a:schemeClr val="bg1">
                      <a:alpha val="70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忍々クラフト</a:t>
            </a:r>
            <a:r>
              <a:rPr lang="en-US" altLang="ja-JP" sz="5400" dirty="0">
                <a:ln w="12700">
                  <a:solidFill>
                    <a:schemeClr val="bg1"/>
                  </a:solidFill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effectLst>
                  <a:glow rad="177800">
                    <a:schemeClr val="bg1">
                      <a:alpha val="70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!!</a:t>
            </a: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CF061A8D-E496-4A96-C2D4-61C1444C0DCB}"/>
              </a:ext>
            </a:extLst>
          </p:cNvPr>
          <p:cNvGrpSpPr/>
          <p:nvPr/>
        </p:nvGrpSpPr>
        <p:grpSpPr>
          <a:xfrm>
            <a:off x="8434064" y="720538"/>
            <a:ext cx="3193459" cy="1895683"/>
            <a:chOff x="-149780" y="2261643"/>
            <a:chExt cx="3193459" cy="1895683"/>
          </a:xfrm>
        </p:grpSpPr>
        <p:pic>
          <p:nvPicPr>
            <p:cNvPr id="23" name="図 22" descr="テーブル, 家具, コーヒーテーブル, 部屋 が含まれている画像&#10;&#10;自動的に生成された説明">
              <a:extLst>
                <a:ext uri="{FF2B5EF4-FFF2-40B4-BE49-F238E27FC236}">
                  <a16:creationId xmlns:a16="http://schemas.microsoft.com/office/drawing/2014/main" id="{8DDE7748-61D1-FF7E-40A0-1017DCDE9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139" y="2934162"/>
              <a:ext cx="2481540" cy="1223164"/>
            </a:xfrm>
            <a:prstGeom prst="rect">
              <a:avLst/>
            </a:prstGeom>
          </p:spPr>
        </p:pic>
        <p:pic>
          <p:nvPicPr>
            <p:cNvPr id="26" name="図 25" descr="図形&#10;&#10;低い精度で自動的に生成された説明">
              <a:extLst>
                <a:ext uri="{FF2B5EF4-FFF2-40B4-BE49-F238E27FC236}">
                  <a16:creationId xmlns:a16="http://schemas.microsoft.com/office/drawing/2014/main" id="{F4614F8A-A805-EC69-9DF5-E6CD3ABF7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9780" y="2261643"/>
              <a:ext cx="2660646" cy="1884186"/>
            </a:xfrm>
            <a:prstGeom prst="rect">
              <a:avLst/>
            </a:prstGeom>
          </p:spPr>
        </p:pic>
      </p:grp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1D6BAA4-5A27-2AA5-1A40-7E56A6A44424}"/>
              </a:ext>
            </a:extLst>
          </p:cNvPr>
          <p:cNvSpPr txBox="1"/>
          <p:nvPr/>
        </p:nvSpPr>
        <p:spPr>
          <a:xfrm>
            <a:off x="831350" y="3673758"/>
            <a:ext cx="3060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ln>
                  <a:solidFill>
                    <a:schemeClr val="bg1"/>
                  </a:solidFill>
                </a:ln>
                <a:gradFill>
                  <a:gsLst>
                    <a:gs pos="0">
                      <a:schemeClr val="accent4">
                        <a:lumMod val="5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effectLst>
                  <a:glow rad="190500">
                    <a:schemeClr val="bg1">
                      <a:alpha val="70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水遁</a:t>
            </a:r>
            <a:r>
              <a:rPr lang="ja-JP" altLang="en-US" sz="3200" dirty="0">
                <a:ln>
                  <a:solidFill>
                    <a:schemeClr val="bg1"/>
                  </a:solidFill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effectLst>
                  <a:glow rad="190500">
                    <a:schemeClr val="bg1">
                      <a:alpha val="70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と</a:t>
            </a:r>
            <a:r>
              <a:rPr lang="ja-JP" altLang="en-US" sz="3600" dirty="0">
                <a:ln>
                  <a:solidFill>
                    <a:schemeClr val="bg1"/>
                  </a:solidFill>
                </a:ln>
                <a:gradFill>
                  <a:gsLst>
                    <a:gs pos="0">
                      <a:schemeClr val="accent6">
                        <a:lumMod val="50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effectLst>
                  <a:glow rad="190500">
                    <a:schemeClr val="bg1">
                      <a:alpha val="70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風遁</a:t>
            </a:r>
            <a:r>
              <a:rPr kumimoji="1" lang="ja-JP" altLang="en-US" sz="3200" dirty="0">
                <a:ln>
                  <a:solidFill>
                    <a:schemeClr val="bg1"/>
                  </a:solidFill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effectLst>
                  <a:glow rad="190500">
                    <a:schemeClr val="bg1">
                      <a:alpha val="70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で</a:t>
            </a:r>
            <a:r>
              <a:rPr kumimoji="1" lang="en-US" altLang="ja-JP" sz="3200" dirty="0">
                <a:ln>
                  <a:solidFill>
                    <a:schemeClr val="bg1"/>
                  </a:solidFill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effectLst>
                  <a:glow rad="190500">
                    <a:schemeClr val="bg1">
                      <a:alpha val="70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…</a:t>
            </a:r>
            <a:endParaRPr kumimoji="1" lang="ja-JP" altLang="en-US" sz="4400" dirty="0">
              <a:ln>
                <a:solidFill>
                  <a:schemeClr val="bg1"/>
                </a:solidFill>
              </a:ln>
              <a:gradFill>
                <a:gsLst>
                  <a:gs pos="0">
                    <a:srgbClr val="DA0000"/>
                  </a:gs>
                  <a:gs pos="100000">
                    <a:schemeClr val="accent6">
                      <a:lumMod val="75000"/>
                    </a:schemeClr>
                  </a:gs>
                </a:gsLst>
                <a:lin ang="5400000" scaled="1"/>
              </a:gradFill>
              <a:effectLst>
                <a:glow rad="190500">
                  <a:schemeClr val="bg1">
                    <a:alpha val="70000"/>
                  </a:schemeClr>
                </a:glow>
              </a:effectLst>
              <a:latin typeface="851チカラヅヨク-かなB" panose="02000600000000000000" pitchFamily="2" charset="-128"/>
              <a:ea typeface="851チカラヅヨク-かなB" panose="02000600000000000000" pitchFamily="2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3F57275-E98E-15EE-05D7-37EFE69D2079}"/>
              </a:ext>
            </a:extLst>
          </p:cNvPr>
          <p:cNvSpPr txBox="1"/>
          <p:nvPr/>
        </p:nvSpPr>
        <p:spPr>
          <a:xfrm rot="21366376">
            <a:off x="2524997" y="1305514"/>
            <a:ext cx="97882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n w="12700">
                  <a:solidFill>
                    <a:schemeClr val="bg1"/>
                  </a:solidFill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忍術を</a:t>
            </a:r>
            <a:r>
              <a:rPr lang="ja-JP" altLang="en-US" sz="4000" dirty="0">
                <a:ln w="12700">
                  <a:solidFill>
                    <a:schemeClr val="bg1"/>
                  </a:solidFill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掛け合わせ</a:t>
            </a:r>
            <a:r>
              <a:rPr lang="ja-JP" altLang="en-US" sz="3200" dirty="0">
                <a:ln w="12700">
                  <a:solidFill>
                    <a:schemeClr val="bg1"/>
                  </a:solidFill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ながら</a:t>
            </a:r>
            <a:r>
              <a:rPr lang="ja-JP" altLang="en-US" sz="4000" dirty="0">
                <a:ln w="12700">
                  <a:solidFill>
                    <a:schemeClr val="bg1"/>
                  </a:solidFill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ボスを目指して</a:t>
            </a:r>
            <a:r>
              <a:rPr lang="ja-JP" altLang="en-US" sz="3200" dirty="0">
                <a:ln w="12700">
                  <a:solidFill>
                    <a:schemeClr val="bg1"/>
                  </a:solidFill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進むでござる</a:t>
            </a:r>
            <a:r>
              <a:rPr lang="en-US" altLang="ja-JP" sz="3200" dirty="0">
                <a:ln w="12700">
                  <a:solidFill>
                    <a:schemeClr val="bg1"/>
                  </a:solidFill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!!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8DADB98-4A17-563D-6062-81C62EFA7E9F}"/>
              </a:ext>
            </a:extLst>
          </p:cNvPr>
          <p:cNvSpPr txBox="1"/>
          <p:nvPr/>
        </p:nvSpPr>
        <p:spPr>
          <a:xfrm rot="21126658">
            <a:off x="7030" y="1622181"/>
            <a:ext cx="2691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ln w="3175">
                  <a:solidFill>
                    <a:schemeClr val="bg1"/>
                  </a:solidFill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effectLst>
                  <a:glow rad="127000">
                    <a:schemeClr val="bg1">
                      <a:alpha val="60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敵</a:t>
            </a:r>
            <a:r>
              <a:rPr lang="ja-JP" altLang="en-US" sz="2800" dirty="0">
                <a:ln w="3175">
                  <a:solidFill>
                    <a:schemeClr val="bg1"/>
                  </a:solidFill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effectLst>
                  <a:glow rad="127000">
                    <a:schemeClr val="bg1">
                      <a:alpha val="60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が出てきたら</a:t>
            </a:r>
            <a:r>
              <a:rPr lang="en-US" altLang="ja-JP" sz="2800" dirty="0">
                <a:ln w="3175">
                  <a:solidFill>
                    <a:schemeClr val="bg1"/>
                  </a:solidFill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effectLst>
                  <a:glow rad="127000">
                    <a:schemeClr val="bg1">
                      <a:alpha val="60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…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F13BD2E-4880-A581-0CEC-2D331CFCFCFA}"/>
              </a:ext>
            </a:extLst>
          </p:cNvPr>
          <p:cNvSpPr txBox="1"/>
          <p:nvPr/>
        </p:nvSpPr>
        <p:spPr>
          <a:xfrm>
            <a:off x="4024203" y="2310795"/>
            <a:ext cx="6444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>
                <a:ln>
                  <a:solidFill>
                    <a:schemeClr val="bg1"/>
                  </a:solidFill>
                </a:ln>
                <a:gradFill>
                  <a:gsLst>
                    <a:gs pos="46000">
                      <a:schemeClr val="accent2">
                        <a:lumMod val="5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effectLst>
                  <a:glow rad="139700">
                    <a:schemeClr val="bg1">
                      <a:alpha val="85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泥遁の術</a:t>
            </a:r>
            <a:r>
              <a:rPr lang="ja-JP" altLang="en-US" sz="5400" dirty="0">
                <a:ln>
                  <a:solidFill>
                    <a:schemeClr val="bg1"/>
                  </a:solidFill>
                </a:ln>
                <a:gradFill>
                  <a:gsLst>
                    <a:gs pos="46000">
                      <a:schemeClr val="accent2">
                        <a:lumMod val="5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effectLst>
                  <a:glow rad="139700">
                    <a:schemeClr val="bg1">
                      <a:alpha val="85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で生き埋め</a:t>
            </a:r>
            <a:r>
              <a:rPr kumimoji="1" lang="en-US" altLang="ja-JP" sz="5400" dirty="0">
                <a:ln>
                  <a:solidFill>
                    <a:schemeClr val="bg1"/>
                  </a:solidFill>
                </a:ln>
                <a:gradFill>
                  <a:gsLst>
                    <a:gs pos="46000">
                      <a:schemeClr val="accent2">
                        <a:lumMod val="5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effectLst>
                  <a:glow rad="139700">
                    <a:schemeClr val="bg1">
                      <a:alpha val="85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!!</a:t>
            </a:r>
            <a:endParaRPr kumimoji="1" lang="ja-JP" altLang="en-US" sz="5400" dirty="0">
              <a:effectLst>
                <a:glow rad="139700">
                  <a:schemeClr val="bg1">
                    <a:alpha val="85000"/>
                  </a:schemeClr>
                </a:glow>
              </a:effectLst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55AE96E-EECD-9368-CB67-40F60E9046FC}"/>
              </a:ext>
            </a:extLst>
          </p:cNvPr>
          <p:cNvSpPr txBox="1"/>
          <p:nvPr/>
        </p:nvSpPr>
        <p:spPr>
          <a:xfrm rot="21246098">
            <a:off x="-59652" y="3075289"/>
            <a:ext cx="5412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ln w="3175">
                  <a:solidFill>
                    <a:schemeClr val="bg1"/>
                  </a:solidFill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effectLst>
                  <a:glow rad="127000">
                    <a:schemeClr val="bg1">
                      <a:alpha val="60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火炎で道が閉ざされた</a:t>
            </a:r>
            <a:r>
              <a:rPr lang="ja-JP" altLang="en-US" sz="2800" dirty="0">
                <a:ln w="3175">
                  <a:solidFill>
                    <a:schemeClr val="bg1"/>
                  </a:solidFill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effectLst>
                  <a:glow rad="127000">
                    <a:schemeClr val="bg1">
                      <a:alpha val="60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ときは</a:t>
            </a:r>
            <a:r>
              <a:rPr lang="en-US" altLang="ja-JP" sz="2800" dirty="0">
                <a:ln w="3175">
                  <a:solidFill>
                    <a:schemeClr val="bg1"/>
                  </a:solidFill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effectLst>
                  <a:glow rad="127000">
                    <a:schemeClr val="bg1">
                      <a:alpha val="60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…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75909A2-13C4-55A4-FC37-537E7FD12E59}"/>
              </a:ext>
            </a:extLst>
          </p:cNvPr>
          <p:cNvSpPr txBox="1"/>
          <p:nvPr/>
        </p:nvSpPr>
        <p:spPr>
          <a:xfrm>
            <a:off x="3957989" y="3850489"/>
            <a:ext cx="5806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dirty="0">
                <a:ln>
                  <a:solidFill>
                    <a:schemeClr val="bg1"/>
                  </a:solidFill>
                </a:ln>
                <a:gradFill>
                  <a:gsLst>
                    <a:gs pos="25000">
                      <a:schemeClr val="accent4">
                        <a:lumMod val="50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effectLst>
                  <a:glow rad="139700">
                    <a:schemeClr val="bg1">
                      <a:alpha val="85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嵐</a:t>
            </a:r>
            <a:r>
              <a:rPr kumimoji="1" lang="ja-JP" altLang="en-US" sz="5400" dirty="0">
                <a:ln>
                  <a:solidFill>
                    <a:schemeClr val="bg1"/>
                  </a:solidFill>
                </a:ln>
                <a:gradFill>
                  <a:gsLst>
                    <a:gs pos="25000">
                      <a:schemeClr val="accent4">
                        <a:lumMod val="50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effectLst>
                  <a:glow rad="139700">
                    <a:schemeClr val="bg1">
                      <a:alpha val="85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の術で消火せよ</a:t>
            </a:r>
            <a:r>
              <a:rPr kumimoji="1" lang="en-US" altLang="ja-JP" sz="5400" dirty="0">
                <a:ln>
                  <a:solidFill>
                    <a:schemeClr val="bg1"/>
                  </a:solidFill>
                </a:ln>
                <a:gradFill>
                  <a:gsLst>
                    <a:gs pos="25000">
                      <a:schemeClr val="accent4">
                        <a:lumMod val="50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effectLst>
                  <a:glow rad="139700">
                    <a:schemeClr val="bg1">
                      <a:alpha val="85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!!</a:t>
            </a:r>
            <a:endParaRPr kumimoji="1" lang="ja-JP" altLang="en-US" sz="5400" dirty="0">
              <a:gradFill>
                <a:gsLst>
                  <a:gs pos="25000">
                    <a:schemeClr val="accent4">
                      <a:lumMod val="5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5400000" scaled="1"/>
              </a:gradFill>
              <a:effectLst>
                <a:glow rad="139700">
                  <a:schemeClr val="bg1">
                    <a:alpha val="85000"/>
                  </a:schemeClr>
                </a:glo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0244349-18C3-DFC7-80FC-C8E849C1247D}"/>
              </a:ext>
            </a:extLst>
          </p:cNvPr>
          <p:cNvSpPr txBox="1"/>
          <p:nvPr/>
        </p:nvSpPr>
        <p:spPr>
          <a:xfrm>
            <a:off x="6912574" y="914490"/>
            <a:ext cx="3264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n w="6350">
                  <a:solidFill>
                    <a:schemeClr val="bg1"/>
                  </a:solidFill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effectLst>
                  <a:glow rad="177800">
                    <a:schemeClr val="bg1">
                      <a:alpha val="70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巻物を取得し術を会得</a:t>
            </a:r>
            <a:r>
              <a:rPr lang="en-US" altLang="ja-JP" sz="2400" dirty="0">
                <a:ln w="6350">
                  <a:solidFill>
                    <a:schemeClr val="bg1"/>
                  </a:solidFill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effectLst>
                  <a:glow rad="177800">
                    <a:schemeClr val="bg1">
                      <a:alpha val="70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!!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DE14EDA-C9D9-4954-2FCD-017ED606E5F6}"/>
              </a:ext>
            </a:extLst>
          </p:cNvPr>
          <p:cNvSpPr txBox="1"/>
          <p:nvPr/>
        </p:nvSpPr>
        <p:spPr>
          <a:xfrm rot="21126658">
            <a:off x="19512" y="4730358"/>
            <a:ext cx="3241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ln w="3175">
                  <a:solidFill>
                    <a:schemeClr val="bg1"/>
                  </a:solidFill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effectLst>
                  <a:glow rad="127000">
                    <a:schemeClr val="bg1">
                      <a:alpha val="60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強敵</a:t>
            </a:r>
            <a:r>
              <a:rPr lang="ja-JP" altLang="en-US" sz="2800" dirty="0">
                <a:ln w="3175">
                  <a:solidFill>
                    <a:schemeClr val="bg1"/>
                  </a:solidFill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effectLst>
                  <a:glow rad="127000">
                    <a:schemeClr val="bg1">
                      <a:alpha val="60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が現れたなら</a:t>
            </a:r>
            <a:r>
              <a:rPr lang="en-US" altLang="ja-JP" sz="2800" dirty="0">
                <a:ln w="3175">
                  <a:solidFill>
                    <a:schemeClr val="bg1"/>
                  </a:solidFill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effectLst>
                  <a:glow rad="127000">
                    <a:schemeClr val="bg1">
                      <a:alpha val="60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…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FB17C8C9-7F1C-1667-C425-56366689E284}"/>
              </a:ext>
            </a:extLst>
          </p:cNvPr>
          <p:cNvSpPr txBox="1"/>
          <p:nvPr/>
        </p:nvSpPr>
        <p:spPr>
          <a:xfrm>
            <a:off x="288428" y="5421706"/>
            <a:ext cx="4270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>
                <a:ln>
                  <a:solidFill>
                    <a:schemeClr val="bg1"/>
                  </a:solidFill>
                </a:ln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glow rad="190500">
                    <a:schemeClr val="bg1">
                      <a:alpha val="70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土遁</a:t>
            </a:r>
            <a:r>
              <a:rPr lang="ja-JP" altLang="en-US" sz="3200" dirty="0">
                <a:ln>
                  <a:solidFill>
                    <a:schemeClr val="bg1"/>
                  </a:solidFill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effectLst>
                  <a:glow rad="190500">
                    <a:schemeClr val="bg1">
                      <a:alpha val="70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と</a:t>
            </a:r>
            <a:r>
              <a:rPr lang="ja-JP" altLang="en-US" sz="3600" dirty="0">
                <a:ln>
                  <a:solidFill>
                    <a:schemeClr val="bg1"/>
                  </a:solidFill>
                </a:ln>
                <a:gradFill>
                  <a:gsLst>
                    <a:gs pos="0">
                      <a:srgbClr val="C49500"/>
                    </a:gs>
                    <a:gs pos="100000">
                      <a:srgbClr val="FFC000"/>
                    </a:gs>
                  </a:gsLst>
                  <a:lin ang="5400000" scaled="1"/>
                </a:gradFill>
                <a:effectLst>
                  <a:glow rad="190500">
                    <a:schemeClr val="bg1">
                      <a:alpha val="70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雷遁</a:t>
            </a:r>
            <a:r>
              <a:rPr lang="ja-JP" altLang="en-US" sz="3200" dirty="0">
                <a:ln>
                  <a:solidFill>
                    <a:schemeClr val="bg1"/>
                  </a:solidFill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effectLst>
                  <a:glow rad="190500">
                    <a:schemeClr val="bg1">
                      <a:alpha val="70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と</a:t>
            </a:r>
            <a:r>
              <a:rPr lang="ja-JP" altLang="en-US" sz="3600" dirty="0">
                <a:ln>
                  <a:solidFill>
                    <a:schemeClr val="bg1"/>
                  </a:solidFill>
                </a:ln>
                <a:gradFill>
                  <a:gsLst>
                    <a:gs pos="31000">
                      <a:srgbClr val="BC0000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glow rad="190500">
                    <a:schemeClr val="bg1">
                      <a:alpha val="70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火遁</a:t>
            </a:r>
            <a:r>
              <a:rPr lang="ja-JP" altLang="en-US" sz="3200" dirty="0">
                <a:ln>
                  <a:solidFill>
                    <a:schemeClr val="bg1"/>
                  </a:solidFill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effectLst>
                  <a:glow rad="190500">
                    <a:schemeClr val="bg1">
                      <a:alpha val="70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で</a:t>
            </a:r>
            <a:r>
              <a:rPr lang="en-US" altLang="ja-JP" sz="3200" dirty="0">
                <a:ln>
                  <a:solidFill>
                    <a:schemeClr val="bg1"/>
                  </a:solidFill>
                </a:ln>
                <a:gradFill>
                  <a:gsLst>
                    <a:gs pos="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effectLst>
                  <a:glow rad="190500">
                    <a:schemeClr val="bg1">
                      <a:alpha val="70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…</a:t>
            </a:r>
            <a:endParaRPr kumimoji="1" lang="ja-JP" altLang="en-US" sz="4400" dirty="0">
              <a:ln>
                <a:solidFill>
                  <a:schemeClr val="bg1"/>
                </a:solidFill>
              </a:ln>
              <a:gradFill>
                <a:gsLst>
                  <a:gs pos="46000">
                    <a:schemeClr val="accent2">
                      <a:lumMod val="50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1"/>
              </a:gradFill>
              <a:effectLst>
                <a:glow rad="190500">
                  <a:schemeClr val="bg1">
                    <a:alpha val="70000"/>
                  </a:schemeClr>
                </a:glow>
              </a:effectLst>
              <a:latin typeface="851チカラヅヨク-かなB" panose="02000600000000000000" pitchFamily="2" charset="-128"/>
              <a:ea typeface="851チカラヅヨク-かなB" panose="02000600000000000000" pitchFamily="2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F95178E-BAE3-DD87-EB24-9942358FF4ED}"/>
              </a:ext>
            </a:extLst>
          </p:cNvPr>
          <p:cNvSpPr txBox="1"/>
          <p:nvPr/>
        </p:nvSpPr>
        <p:spPr>
          <a:xfrm>
            <a:off x="4414350" y="5718891"/>
            <a:ext cx="76754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dirty="0">
                <a:ln>
                  <a:solidFill>
                    <a:schemeClr val="bg1"/>
                  </a:solidFill>
                </a:ln>
                <a:gradFill>
                  <a:gsLst>
                    <a:gs pos="50000">
                      <a:srgbClr val="FFC000"/>
                    </a:gs>
                    <a:gs pos="0">
                      <a:schemeClr val="accent2">
                        <a:lumMod val="50000"/>
                      </a:schemeClr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glow rad="139700">
                    <a:schemeClr val="bg1">
                      <a:alpha val="85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地震・雷・火事・親父の術</a:t>
            </a:r>
            <a:r>
              <a:rPr lang="en-US" altLang="ja-JP" sz="5400" dirty="0">
                <a:ln>
                  <a:solidFill>
                    <a:schemeClr val="bg1"/>
                  </a:solidFill>
                </a:ln>
                <a:gradFill>
                  <a:gsLst>
                    <a:gs pos="50000">
                      <a:srgbClr val="FFC000"/>
                    </a:gs>
                    <a:gs pos="0">
                      <a:schemeClr val="accent2">
                        <a:lumMod val="50000"/>
                      </a:schemeClr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glow rad="139700">
                    <a:schemeClr val="bg1">
                      <a:alpha val="85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!!</a:t>
            </a:r>
            <a:endParaRPr kumimoji="1" lang="ja-JP" altLang="en-US" sz="5400" dirty="0">
              <a:gradFill>
                <a:gsLst>
                  <a:gs pos="50000">
                    <a:srgbClr val="FFC000"/>
                  </a:gs>
                  <a:gs pos="0">
                    <a:schemeClr val="accent2">
                      <a:lumMod val="50000"/>
                    </a:schemeClr>
                  </a:gs>
                  <a:gs pos="100000">
                    <a:srgbClr val="FF0000"/>
                  </a:gs>
                </a:gsLst>
                <a:lin ang="5400000" scaled="1"/>
              </a:gradFill>
              <a:effectLst>
                <a:glow rad="139700">
                  <a:schemeClr val="bg1">
                    <a:alpha val="85000"/>
                  </a:schemeClr>
                </a:glow>
              </a:effectLst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6584C06-D8BA-CA5C-F967-E713D265EF38}"/>
              </a:ext>
            </a:extLst>
          </p:cNvPr>
          <p:cNvSpPr txBox="1"/>
          <p:nvPr/>
        </p:nvSpPr>
        <p:spPr>
          <a:xfrm rot="21246098">
            <a:off x="4862764" y="5238720"/>
            <a:ext cx="2329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n w="3175">
                  <a:solidFill>
                    <a:schemeClr val="bg1"/>
                  </a:solidFill>
                </a:ln>
                <a:gradFill>
                  <a:gsLst>
                    <a:gs pos="0">
                      <a:srgbClr val="FF0000"/>
                    </a:gs>
                    <a:gs pos="62000">
                      <a:srgbClr val="DA0000"/>
                    </a:gs>
                  </a:gsLst>
                  <a:lin ang="5400000" scaled="1"/>
                </a:gradFill>
                <a:effectLst>
                  <a:glow rad="127000">
                    <a:schemeClr val="tx1">
                      <a:alpha val="80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お、恐ろしい～</a:t>
            </a:r>
            <a:r>
              <a:rPr lang="en-US" altLang="ja-JP" sz="2800" dirty="0">
                <a:ln w="3175">
                  <a:solidFill>
                    <a:schemeClr val="bg1"/>
                  </a:solidFill>
                </a:ln>
                <a:gradFill>
                  <a:gsLst>
                    <a:gs pos="0">
                      <a:srgbClr val="FF0000"/>
                    </a:gs>
                    <a:gs pos="62000">
                      <a:srgbClr val="DA0000"/>
                    </a:gs>
                  </a:gsLst>
                  <a:lin ang="5400000" scaled="1"/>
                </a:gradFill>
                <a:effectLst>
                  <a:glow rad="127000">
                    <a:schemeClr val="tx1">
                      <a:alpha val="80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…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BE63F52-43EA-A13C-6DD0-E29E4B360AB8}"/>
              </a:ext>
            </a:extLst>
          </p:cNvPr>
          <p:cNvSpPr txBox="1"/>
          <p:nvPr/>
        </p:nvSpPr>
        <p:spPr>
          <a:xfrm rot="21246098">
            <a:off x="9715750" y="3687545"/>
            <a:ext cx="2055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n w="3175">
                  <a:solidFill>
                    <a:schemeClr val="bg1"/>
                  </a:solidFill>
                </a:ln>
                <a:gradFill>
                  <a:gsLst>
                    <a:gs pos="0">
                      <a:schemeClr val="accent3">
                        <a:lumMod val="40000"/>
                        <a:lumOff val="60000"/>
                      </a:schemeClr>
                    </a:gs>
                    <a:gs pos="39000">
                      <a:schemeClr val="accent3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effectLst>
                  <a:glow rad="127000">
                    <a:schemeClr val="tx1">
                      <a:alpha val="80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吹き飛ばす</a:t>
            </a:r>
            <a:r>
              <a:rPr lang="en-US" altLang="ja-JP" sz="2800" dirty="0">
                <a:ln w="3175">
                  <a:solidFill>
                    <a:schemeClr val="bg1"/>
                  </a:solidFill>
                </a:ln>
                <a:gradFill>
                  <a:gsLst>
                    <a:gs pos="0">
                      <a:schemeClr val="accent3">
                        <a:lumMod val="40000"/>
                        <a:lumOff val="60000"/>
                      </a:schemeClr>
                    </a:gs>
                    <a:gs pos="39000">
                      <a:schemeClr val="accent3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effectLst>
                  <a:glow rad="127000">
                    <a:schemeClr val="tx1">
                      <a:alpha val="80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!!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77D328EA-2341-5D4F-4E17-1C9259EFF931}"/>
              </a:ext>
            </a:extLst>
          </p:cNvPr>
          <p:cNvSpPr txBox="1"/>
          <p:nvPr/>
        </p:nvSpPr>
        <p:spPr>
          <a:xfrm rot="21246098">
            <a:off x="9019901" y="1878223"/>
            <a:ext cx="2920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n w="3175">
                  <a:solidFill>
                    <a:schemeClr val="bg1"/>
                  </a:solidFill>
                </a:ln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62000">
                      <a:schemeClr val="accent2"/>
                    </a:gs>
                  </a:gsLst>
                  <a:lin ang="5400000" scaled="1"/>
                </a:gradFill>
                <a:effectLst>
                  <a:glow rad="127000">
                    <a:schemeClr val="tx1">
                      <a:alpha val="80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土に還るでござる</a:t>
            </a:r>
            <a:r>
              <a:rPr lang="en-US" altLang="ja-JP" sz="2800" dirty="0">
                <a:ln w="3175">
                  <a:solidFill>
                    <a:schemeClr val="bg1"/>
                  </a:solidFill>
                </a:ln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62000">
                      <a:schemeClr val="accent2"/>
                    </a:gs>
                  </a:gsLst>
                  <a:lin ang="5400000" scaled="1"/>
                </a:gradFill>
                <a:effectLst>
                  <a:glow rad="127000">
                    <a:schemeClr val="tx1">
                      <a:alpha val="80000"/>
                    </a:schemeClr>
                  </a:glow>
                </a:effectLst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!!</a:t>
            </a:r>
          </a:p>
        </p:txBody>
      </p:sp>
      <p:pic>
        <p:nvPicPr>
          <p:cNvPr id="66" name="図 65" descr="アイコン&#10;&#10;自動的に生成された説明">
            <a:extLst>
              <a:ext uri="{FF2B5EF4-FFF2-40B4-BE49-F238E27FC236}">
                <a16:creationId xmlns:a16="http://schemas.microsoft.com/office/drawing/2014/main" id="{B2BCA52D-6F56-5F70-F30B-7D53F81640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6306">
            <a:off x="9761189" y="5170172"/>
            <a:ext cx="956341" cy="82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05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0D77B55-0550-18AE-4E2D-75D8D5F6598B}"/>
              </a:ext>
            </a:extLst>
          </p:cNvPr>
          <p:cNvSpPr txBox="1"/>
          <p:nvPr/>
        </p:nvSpPr>
        <p:spPr>
          <a:xfrm>
            <a:off x="4859924" y="0"/>
            <a:ext cx="24721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ダサ忍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9CF93B9-13E4-10D6-D1F1-E401AFD10550}"/>
              </a:ext>
            </a:extLst>
          </p:cNvPr>
          <p:cNvSpPr txBox="1"/>
          <p:nvPr/>
        </p:nvSpPr>
        <p:spPr>
          <a:xfrm>
            <a:off x="4308169" y="539202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画面外から出てくるけどグキる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CE27122-0B92-3032-87AB-EBF14AE325E2}"/>
              </a:ext>
            </a:extLst>
          </p:cNvPr>
          <p:cNvSpPr txBox="1"/>
          <p:nvPr/>
        </p:nvSpPr>
        <p:spPr>
          <a:xfrm>
            <a:off x="6590236" y="424477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高いところから落ちたら死ぬ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3855213-7703-F97A-C5EC-353D35D11B01}"/>
              </a:ext>
            </a:extLst>
          </p:cNvPr>
          <p:cNvSpPr txBox="1"/>
          <p:nvPr/>
        </p:nvSpPr>
        <p:spPr>
          <a:xfrm>
            <a:off x="1991033" y="242365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手裏剣掠ったら死ぬ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11276B9-4CF5-B31A-043D-225A637A7023}"/>
              </a:ext>
            </a:extLst>
          </p:cNvPr>
          <p:cNvSpPr txBox="1"/>
          <p:nvPr/>
        </p:nvSpPr>
        <p:spPr>
          <a:xfrm>
            <a:off x="2315498" y="293984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近くで大きな音鳴ったら死ぬ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C61C8FA-22AD-3CA4-4307-7D01E22A2DF1}"/>
              </a:ext>
            </a:extLst>
          </p:cNvPr>
          <p:cNvSpPr txBox="1"/>
          <p:nvPr/>
        </p:nvSpPr>
        <p:spPr>
          <a:xfrm>
            <a:off x="1529368" y="3456041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吹き矢した後息切れでしばらく動けん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30CF6D1-CC51-C37F-2399-F7EA427FBDF8}"/>
              </a:ext>
            </a:extLst>
          </p:cNvPr>
          <p:cNvSpPr txBox="1"/>
          <p:nvPr/>
        </p:nvSpPr>
        <p:spPr>
          <a:xfrm>
            <a:off x="1883248" y="394274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煙玉でせき込む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BE18561-31F7-6DB3-14D1-8A4490550E20}"/>
              </a:ext>
            </a:extLst>
          </p:cNvPr>
          <p:cNvSpPr txBox="1"/>
          <p:nvPr/>
        </p:nvSpPr>
        <p:spPr>
          <a:xfrm>
            <a:off x="2507676" y="442944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狸寝入りが得意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58DBD0C-7EE4-8A03-742C-0E1FF1A331CE}"/>
              </a:ext>
            </a:extLst>
          </p:cNvPr>
          <p:cNvSpPr txBox="1"/>
          <p:nvPr/>
        </p:nvSpPr>
        <p:spPr>
          <a:xfrm>
            <a:off x="1607429" y="491614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狸寝入りが得意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9AAE1D5-9E93-7116-0121-1D52F69086CE}"/>
              </a:ext>
            </a:extLst>
          </p:cNvPr>
          <p:cNvSpPr txBox="1"/>
          <p:nvPr/>
        </p:nvSpPr>
        <p:spPr>
          <a:xfrm>
            <a:off x="2599690" y="941182"/>
            <a:ext cx="69926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ダサい忍者</a:t>
            </a:r>
            <a:r>
              <a:rPr kumimoji="1" lang="en-US" altLang="ja-JP" sz="4400" dirty="0"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…</a:t>
            </a:r>
            <a:r>
              <a:rPr kumimoji="1" lang="ja-JP" altLang="en-US" sz="4400" dirty="0">
                <a:latin typeface="851チカラヅヨク-かなB" panose="02000600000000000000" pitchFamily="2" charset="-128"/>
                <a:ea typeface="851チカラヅヨク-かなB" panose="02000600000000000000" pitchFamily="2" charset="-128"/>
              </a:rPr>
              <a:t>いてもいいじゃない</a:t>
            </a:r>
          </a:p>
        </p:txBody>
      </p:sp>
    </p:spTree>
    <p:extLst>
      <p:ext uri="{BB962C8B-B14F-4D97-AF65-F5344CB8AC3E}">
        <p14:creationId xmlns:p14="http://schemas.microsoft.com/office/powerpoint/2010/main" val="986454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155</Words>
  <Application>Microsoft Office PowerPoint</Application>
  <PresentationFormat>ワイド画面</PresentationFormat>
  <Paragraphs>28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851チカラヅヨク-かなB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221134@st.yoshida-g.ac.jp</dc:creator>
  <cp:lastModifiedBy>221134@st.yoshida-g.ac.jp</cp:lastModifiedBy>
  <cp:revision>2</cp:revision>
  <dcterms:created xsi:type="dcterms:W3CDTF">2024-04-23T00:18:28Z</dcterms:created>
  <dcterms:modified xsi:type="dcterms:W3CDTF">2024-04-23T09:42:27Z</dcterms:modified>
</cp:coreProperties>
</file>