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57" r:id="rId5"/>
    <p:sldId id="258" r:id="rId6"/>
    <p:sldId id="260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9" d="100"/>
          <a:sy n="69" d="100"/>
        </p:scale>
        <p:origin x="1234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8D6F5F-AD8A-ED2C-68D6-2C8A78C70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7DFB257-3B28-4732-3751-899F4F70E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787F50-FEAF-BC5D-1F5D-E0A0FDC09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4A96-501B-4116-8EAB-7ECC83226962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F78077-9DD3-48AD-DCEB-7171DA8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636E61-F8AC-ED3B-5198-1E7432072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5629-EE1C-4D2F-B1F5-A0760F2CB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図 6" descr="障子, 建物, 部屋, 座る が含まれている画像&#10;&#10;自動的に生成された説明">
            <a:extLst>
              <a:ext uri="{FF2B5EF4-FFF2-40B4-BE49-F238E27FC236}">
                <a16:creationId xmlns:a16="http://schemas.microsoft.com/office/drawing/2014/main" id="{036B4911-55E4-DD59-0E59-7644899AB8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42"/>
          <a:stretch/>
        </p:blipFill>
        <p:spPr>
          <a:xfrm>
            <a:off x="-6928" y="-1"/>
            <a:ext cx="12198927" cy="6858001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77C2C62-26C8-8E95-0CB2-586FFB530DC8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9813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8448DE-01F4-97A7-1CD3-DC7CFAFED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3FB3E3B-F838-EE1C-D0B2-63A16C688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01EBD2-AAD0-BBB5-4A6A-6E481238C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4A96-501B-4116-8EAB-7ECC83226962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FABDE1-E4A9-1054-67A9-3AE264E75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C71E15-D3AE-ACF7-C41F-980393B1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5629-EE1C-4D2F-B1F5-A0760F2CB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7022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5BA0293-B47E-5E30-5DB4-615AE16A88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F455AA2-E56C-EFA5-CF97-D7DFB7273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CC0DBB-6AC6-AFAE-1957-8E9A3332E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4A96-501B-4116-8EAB-7ECC83226962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36CB9B-5BF5-7570-0169-8B6EF29AB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D6C019-4DBA-9784-E978-D9E91C5D2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5629-EE1C-4D2F-B1F5-A0760F2CB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2791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2C31F2-AD9A-2C8A-03EB-C636D1C06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4A96-501B-4116-8EAB-7ECC83226962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BE9234-E60E-4BF0-0F42-6EAAEAB9F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1FEE96-291C-8B8A-3693-3A328E38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5629-EE1C-4D2F-B1F5-A0760F2CB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8" name="図 7" descr="障子, 建物, 部屋, 座る が含まれている画像&#10;&#10;自動的に生成された説明">
            <a:extLst>
              <a:ext uri="{FF2B5EF4-FFF2-40B4-BE49-F238E27FC236}">
                <a16:creationId xmlns:a16="http://schemas.microsoft.com/office/drawing/2014/main" id="{619D203E-022A-7F1B-9545-9121D6B239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42"/>
          <a:stretch/>
        </p:blipFill>
        <p:spPr>
          <a:xfrm>
            <a:off x="-6928" y="-1"/>
            <a:ext cx="12198927" cy="6858001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96BCAD9-C79E-EC15-98C5-BCC8888D8C00}"/>
              </a:ext>
            </a:extLst>
          </p:cNvPr>
          <p:cNvSpPr/>
          <p:nvPr userDrawn="1"/>
        </p:nvSpPr>
        <p:spPr>
          <a:xfrm>
            <a:off x="0" y="1006764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5134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0CB07A-70DC-28D6-5EE1-6601BFEF3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52D5CBA-9D06-A451-BDF7-3B4DB8631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394DF4-9E57-53BF-892C-2C4E1EDE0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4A96-501B-4116-8EAB-7ECC83226962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D936C3-F25A-ECC9-4DAE-E4D9DB9B1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60526D-7FDF-0778-5E60-A302851D9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5629-EE1C-4D2F-B1F5-A0760F2CB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1547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8A732D-4D05-B54B-9799-896DA64DA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433ED9-CF2F-59ED-06E7-67BC25D3D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E5AB22C-03C8-9D24-246C-AC6385679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2397B4-B08F-CE5E-1A33-836AD436A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4A96-501B-4116-8EAB-7ECC83226962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EFA742C-DF5E-C75C-9E75-F2081B7BB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58C27CB-95EC-F2A2-8A57-FA6A7637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5629-EE1C-4D2F-B1F5-A0760F2CB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4259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070578-044F-89BE-184A-944BC6B64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10E09E-29FE-96C7-9A71-C7CEE8B08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F59B4E-1196-A91D-F271-5C449C0C0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225F22A-1F3C-4E0E-F868-2CAEC1F4CB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624AB21-B54F-98E3-3B43-4541CD1D5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0791ECF-0F71-7C3B-6EC4-05E3BC37C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4A96-501B-4116-8EAB-7ECC83226962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D7CF480-66C2-A825-73F7-9C85C4151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0A2F0CC-109F-291E-7CBB-5D9566312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5629-EE1C-4D2F-B1F5-A0760F2CB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852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374FD4-29FE-22FC-D448-CC30FC60B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CA0A857-7F4D-E482-2429-5C896716C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4A96-501B-4116-8EAB-7ECC83226962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9DB2DF3-4E85-01A7-2C88-DEB1D24A8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8AEA7EF-5F14-C4E1-2FC3-2A61A649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5629-EE1C-4D2F-B1F5-A0760F2CB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3209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F016C91-1747-3E44-9AD7-A6E4DB814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4A96-501B-4116-8EAB-7ECC83226962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43BDA91-303A-F7DC-D8B9-8BAFE5B2A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803FEA9-DED9-B8BC-1892-674D67B0B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5629-EE1C-4D2F-B1F5-A0760F2CB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2578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435BB9-FFEC-31C4-15AD-1E96C9F8D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F6F946-72BB-AD50-8ABA-29F52C64E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6D2F662-C2C9-0D8F-0DEA-7BA26A975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796C346-9EFA-6162-D91F-2866E686B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4A96-501B-4116-8EAB-7ECC83226962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C826703-C61A-6C1A-6455-21E762DA1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8CA0D6C-F1B8-A9FA-0476-C4B509994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5629-EE1C-4D2F-B1F5-A0760F2CB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1126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735724-78C0-54F3-AF37-0EAE14E3C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C0C9D6E-A87C-EEB2-235B-84B53F267D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D42B916-FBDB-E228-EB51-DC060B158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584E15-D0CD-1BDB-C595-1EB30FFF6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4A96-501B-4116-8EAB-7ECC83226962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768813C-2AAE-4BB6-4464-A3F47FD1A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0F0EEE-15DA-A9BE-6A22-E74B80D81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5629-EE1C-4D2F-B1F5-A0760F2CB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3536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B942385-A5DE-DFB4-80C2-8D35D64E4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06713B-884D-C51C-26DD-454F48B15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AC16EB-02CF-DDC3-B7FA-4B3798D15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594A96-501B-4116-8EAB-7ECC83226962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A8C299-A300-BA47-0419-4F2FDEB17C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15B947-F4CB-BEA6-E8F4-DEF54A09CA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415629-EE1C-4D2F-B1F5-A0760F2CB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5120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2CF02BF-D644-0F24-C290-A24C6D00A39F}"/>
              </a:ext>
            </a:extLst>
          </p:cNvPr>
          <p:cNvSpPr txBox="1"/>
          <p:nvPr/>
        </p:nvSpPr>
        <p:spPr>
          <a:xfrm>
            <a:off x="4068105" y="2644170"/>
            <a:ext cx="40557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6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ぴく忍</a:t>
            </a:r>
          </a:p>
        </p:txBody>
      </p:sp>
    </p:spTree>
    <p:extLst>
      <p:ext uri="{BB962C8B-B14F-4D97-AF65-F5344CB8AC3E}">
        <p14:creationId xmlns:p14="http://schemas.microsoft.com/office/powerpoint/2010/main" val="1249013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B2A89D4-9B4D-D09E-A11C-CEAF0E56F39D}"/>
              </a:ext>
            </a:extLst>
          </p:cNvPr>
          <p:cNvSpPr txBox="1"/>
          <p:nvPr/>
        </p:nvSpPr>
        <p:spPr>
          <a:xfrm>
            <a:off x="1778893" y="287771"/>
            <a:ext cx="10372998" cy="175432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5400" b="1" dirty="0">
                <a:solidFill>
                  <a:srgbClr val="FF0000"/>
                </a:solidFill>
                <a:effectLst>
                  <a:glow rad="76200">
                    <a:schemeClr val="bg1"/>
                  </a:glow>
                  <a:outerShdw blurRad="50800" dist="2032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限りある一人の軍勢で</a:t>
            </a:r>
            <a:endParaRPr lang="en-US" altLang="ja-JP" sz="5400" b="1" dirty="0">
              <a:solidFill>
                <a:srgbClr val="FF0000"/>
              </a:solidFill>
              <a:effectLst>
                <a:glow rad="76200">
                  <a:schemeClr val="bg1"/>
                </a:glow>
                <a:outerShdw blurRad="50800" dist="2032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pPr algn="r"/>
            <a:r>
              <a:rPr kumimoji="1" lang="ja-JP" altLang="en-US" sz="5400" b="1" dirty="0">
                <a:solidFill>
                  <a:srgbClr val="FF0000"/>
                </a:solidFill>
                <a:effectLst>
                  <a:glow rad="76200">
                    <a:schemeClr val="bg1"/>
                  </a:glow>
                  <a:outerShdw blurRad="50800" dist="2032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自由に攻略しろ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2CF02BF-D644-0F24-C290-A24C6D00A39F}"/>
              </a:ext>
            </a:extLst>
          </p:cNvPr>
          <p:cNvSpPr txBox="1"/>
          <p:nvPr/>
        </p:nvSpPr>
        <p:spPr>
          <a:xfrm>
            <a:off x="127853" y="0"/>
            <a:ext cx="17697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内容</a:t>
            </a:r>
            <a:endParaRPr kumimoji="1" lang="ja-JP" altLang="en-US" sz="54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pic>
        <p:nvPicPr>
          <p:cNvPr id="60" name="図 59" descr="図形&#10;&#10;低い精度で自動的に生成された説明">
            <a:extLst>
              <a:ext uri="{FF2B5EF4-FFF2-40B4-BE49-F238E27FC236}">
                <a16:creationId xmlns:a16="http://schemas.microsoft.com/office/drawing/2014/main" id="{F9194053-FA95-32A5-3DAC-F8B60411C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55" y="3271364"/>
            <a:ext cx="4094348" cy="3595260"/>
          </a:xfrm>
          <a:prstGeom prst="rect">
            <a:avLst/>
          </a:prstGeom>
          <a:effectLst>
            <a:glow rad="50800">
              <a:schemeClr val="bg2"/>
            </a:glow>
            <a:softEdge rad="31750"/>
          </a:effectLst>
        </p:spPr>
      </p:pic>
      <p:pic>
        <p:nvPicPr>
          <p:cNvPr id="61" name="図 60" descr="図形&#10;&#10;低い精度で自動的に生成された説明">
            <a:extLst>
              <a:ext uri="{FF2B5EF4-FFF2-40B4-BE49-F238E27FC236}">
                <a16:creationId xmlns:a16="http://schemas.microsoft.com/office/drawing/2014/main" id="{E1849672-EBF9-AE2E-D580-C42D0CBA1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78" y="3279988"/>
            <a:ext cx="4094348" cy="3595260"/>
          </a:xfrm>
          <a:prstGeom prst="rect">
            <a:avLst/>
          </a:prstGeom>
          <a:effectLst>
            <a:glow rad="50800">
              <a:schemeClr val="bg2"/>
            </a:glow>
            <a:softEdge rad="31750"/>
          </a:effectLst>
        </p:spPr>
      </p:pic>
      <p:pic>
        <p:nvPicPr>
          <p:cNvPr id="53" name="図 52" descr="図形&#10;&#10;低い精度で自動的に生成された説明">
            <a:extLst>
              <a:ext uri="{FF2B5EF4-FFF2-40B4-BE49-F238E27FC236}">
                <a16:creationId xmlns:a16="http://schemas.microsoft.com/office/drawing/2014/main" id="{9E8C2B03-8270-7C22-EAFB-CDA4B28A9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18" y="3254116"/>
            <a:ext cx="4094348" cy="3595260"/>
          </a:xfrm>
          <a:prstGeom prst="rect">
            <a:avLst/>
          </a:prstGeom>
          <a:effectLst>
            <a:glow rad="50800">
              <a:schemeClr val="bg2"/>
            </a:glow>
            <a:softEdge rad="31750"/>
          </a:effectLst>
        </p:spPr>
      </p:pic>
      <p:pic>
        <p:nvPicPr>
          <p:cNvPr id="54" name="図 53" descr="図形&#10;&#10;低い精度で自動的に生成された説明">
            <a:extLst>
              <a:ext uri="{FF2B5EF4-FFF2-40B4-BE49-F238E27FC236}">
                <a16:creationId xmlns:a16="http://schemas.microsoft.com/office/drawing/2014/main" id="{01129507-2A6D-8426-B227-CF3AEC88E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71" y="3262740"/>
            <a:ext cx="4094348" cy="3595260"/>
          </a:xfrm>
          <a:prstGeom prst="rect">
            <a:avLst/>
          </a:prstGeom>
          <a:effectLst>
            <a:glow rad="50800">
              <a:schemeClr val="bg2"/>
            </a:glow>
            <a:softEdge rad="31750"/>
          </a:effectLst>
        </p:spPr>
      </p:pic>
      <p:pic>
        <p:nvPicPr>
          <p:cNvPr id="3" name="図 2" descr="図形&#10;&#10;低い精度で自動的に生成された説明">
            <a:extLst>
              <a:ext uri="{FF2B5EF4-FFF2-40B4-BE49-F238E27FC236}">
                <a16:creationId xmlns:a16="http://schemas.microsoft.com/office/drawing/2014/main" id="{C0ADC131-7C1F-E98F-1139-81BB6374C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64" y="3271364"/>
            <a:ext cx="4094348" cy="3595260"/>
          </a:xfrm>
          <a:prstGeom prst="rect">
            <a:avLst/>
          </a:prstGeom>
          <a:effectLst>
            <a:glow rad="50800">
              <a:schemeClr val="bg2"/>
            </a:glow>
            <a:softEdge rad="31750"/>
          </a:effectLst>
        </p:spPr>
      </p:pic>
      <p:pic>
        <p:nvPicPr>
          <p:cNvPr id="4" name="図 3" descr="図形&#10;&#10;低い精度で自動的に生成された説明">
            <a:extLst>
              <a:ext uri="{FF2B5EF4-FFF2-40B4-BE49-F238E27FC236}">
                <a16:creationId xmlns:a16="http://schemas.microsoft.com/office/drawing/2014/main" id="{6D8BF226-168A-C891-F784-E4D436806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73" y="3232751"/>
            <a:ext cx="4094348" cy="3595260"/>
          </a:xfrm>
          <a:prstGeom prst="rect">
            <a:avLst/>
          </a:prstGeom>
          <a:effectLst>
            <a:glow rad="50800">
              <a:schemeClr val="bg2"/>
            </a:glow>
            <a:softEdge rad="31750"/>
          </a:effectLst>
        </p:spPr>
      </p:pic>
      <p:pic>
        <p:nvPicPr>
          <p:cNvPr id="7" name="図 6" descr="図形&#10;&#10;低い精度で自動的に生成された説明">
            <a:extLst>
              <a:ext uri="{FF2B5EF4-FFF2-40B4-BE49-F238E27FC236}">
                <a16:creationId xmlns:a16="http://schemas.microsoft.com/office/drawing/2014/main" id="{E891F928-A66E-CC27-ED03-9A69AE7AC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71" y="3262740"/>
            <a:ext cx="4094348" cy="3595260"/>
          </a:xfrm>
          <a:prstGeom prst="rect">
            <a:avLst/>
          </a:prstGeom>
          <a:effectLst>
            <a:glow rad="279400">
              <a:srgbClr val="00B0F0"/>
            </a:glow>
          </a:effec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9EA7124-0F59-3AD4-5B82-DF7E43A4C32A}"/>
              </a:ext>
            </a:extLst>
          </p:cNvPr>
          <p:cNvSpPr txBox="1"/>
          <p:nvPr/>
        </p:nvSpPr>
        <p:spPr>
          <a:xfrm>
            <a:off x="244144" y="1582566"/>
            <a:ext cx="3654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>
                <a:solidFill>
                  <a:schemeClr val="bg1"/>
                </a:solidFill>
                <a:effectLst>
                  <a:glow rad="76200">
                    <a:srgbClr val="00B0F0">
                      <a:alpha val="90000"/>
                    </a:srgbClr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使える術は</a:t>
            </a:r>
          </a:p>
        </p:txBody>
      </p:sp>
    </p:spTree>
    <p:extLst>
      <p:ext uri="{BB962C8B-B14F-4D97-AF65-F5344CB8AC3E}">
        <p14:creationId xmlns:p14="http://schemas.microsoft.com/office/powerpoint/2010/main" val="6940073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B2A89D4-9B4D-D09E-A11C-CEAF0E56F39D}"/>
              </a:ext>
            </a:extLst>
          </p:cNvPr>
          <p:cNvSpPr txBox="1"/>
          <p:nvPr/>
        </p:nvSpPr>
        <p:spPr>
          <a:xfrm>
            <a:off x="1778893" y="287771"/>
            <a:ext cx="10372998" cy="175432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5400" b="1" dirty="0">
                <a:solidFill>
                  <a:srgbClr val="FF0000"/>
                </a:solidFill>
                <a:effectLst>
                  <a:glow rad="76200">
                    <a:schemeClr val="bg1"/>
                  </a:glow>
                  <a:outerShdw blurRad="50800" dist="2032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限りある一人の軍勢で</a:t>
            </a:r>
            <a:endParaRPr lang="en-US" altLang="ja-JP" sz="5400" b="1" dirty="0">
              <a:solidFill>
                <a:srgbClr val="FF0000"/>
              </a:solidFill>
              <a:effectLst>
                <a:glow rad="76200">
                  <a:schemeClr val="bg1"/>
                </a:glow>
                <a:outerShdw blurRad="50800" dist="2032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pPr algn="r"/>
            <a:r>
              <a:rPr kumimoji="1" lang="ja-JP" altLang="en-US" sz="5400" b="1" dirty="0">
                <a:solidFill>
                  <a:srgbClr val="FF0000"/>
                </a:solidFill>
                <a:effectLst>
                  <a:glow rad="76200">
                    <a:schemeClr val="bg1"/>
                  </a:glow>
                  <a:outerShdw blurRad="50800" dist="2032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自由に攻略しろ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2CF02BF-D644-0F24-C290-A24C6D00A39F}"/>
              </a:ext>
            </a:extLst>
          </p:cNvPr>
          <p:cNvSpPr txBox="1"/>
          <p:nvPr/>
        </p:nvSpPr>
        <p:spPr>
          <a:xfrm>
            <a:off x="127853" y="0"/>
            <a:ext cx="17697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内容</a:t>
            </a:r>
            <a:endParaRPr kumimoji="1" lang="ja-JP" altLang="en-US" sz="54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pic>
        <p:nvPicPr>
          <p:cNvPr id="60" name="図 59" descr="図形&#10;&#10;低い精度で自動的に生成された説明">
            <a:extLst>
              <a:ext uri="{FF2B5EF4-FFF2-40B4-BE49-F238E27FC236}">
                <a16:creationId xmlns:a16="http://schemas.microsoft.com/office/drawing/2014/main" id="{F9194053-FA95-32A5-3DAC-F8B60411C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664" y="3202761"/>
            <a:ext cx="4094348" cy="3595260"/>
          </a:xfrm>
          <a:prstGeom prst="rect">
            <a:avLst/>
          </a:prstGeom>
          <a:effectLst>
            <a:glow rad="50800">
              <a:schemeClr val="bg2"/>
            </a:glow>
            <a:softEdge rad="31750"/>
          </a:effectLst>
        </p:spPr>
      </p:pic>
      <p:pic>
        <p:nvPicPr>
          <p:cNvPr id="61" name="図 60" descr="図形&#10;&#10;低い精度で自動的に生成された説明">
            <a:extLst>
              <a:ext uri="{FF2B5EF4-FFF2-40B4-BE49-F238E27FC236}">
                <a16:creationId xmlns:a16="http://schemas.microsoft.com/office/drawing/2014/main" id="{E1849672-EBF9-AE2E-D580-C42D0CBA1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432" y="3213936"/>
            <a:ext cx="4094348" cy="3595260"/>
          </a:xfrm>
          <a:prstGeom prst="rect">
            <a:avLst/>
          </a:prstGeom>
          <a:effectLst>
            <a:glow rad="50800">
              <a:schemeClr val="bg2"/>
            </a:glow>
            <a:softEdge rad="31750"/>
          </a:effectLst>
        </p:spPr>
      </p:pic>
      <p:pic>
        <p:nvPicPr>
          <p:cNvPr id="53" name="図 52" descr="図形&#10;&#10;低い精度で自動的に生成された説明">
            <a:extLst>
              <a:ext uri="{FF2B5EF4-FFF2-40B4-BE49-F238E27FC236}">
                <a16:creationId xmlns:a16="http://schemas.microsoft.com/office/drawing/2014/main" id="{9E8C2B03-8270-7C22-EAFB-CDA4B28A9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615" y="3175948"/>
            <a:ext cx="4094348" cy="3595260"/>
          </a:xfrm>
          <a:prstGeom prst="rect">
            <a:avLst/>
          </a:prstGeom>
          <a:effectLst>
            <a:glow rad="50800">
              <a:schemeClr val="bg2"/>
            </a:glow>
            <a:softEdge rad="31750"/>
          </a:effectLst>
        </p:spPr>
      </p:pic>
      <p:pic>
        <p:nvPicPr>
          <p:cNvPr id="54" name="図 53" descr="図形&#10;&#10;低い精度で自動的に生成された説明">
            <a:extLst>
              <a:ext uri="{FF2B5EF4-FFF2-40B4-BE49-F238E27FC236}">
                <a16:creationId xmlns:a16="http://schemas.microsoft.com/office/drawing/2014/main" id="{01129507-2A6D-8426-B227-CF3AEC88E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161" y="3187123"/>
            <a:ext cx="4094348" cy="3595260"/>
          </a:xfrm>
          <a:prstGeom prst="rect">
            <a:avLst/>
          </a:prstGeom>
          <a:effectLst>
            <a:glow rad="50800">
              <a:schemeClr val="bg2"/>
            </a:glow>
            <a:softEdge rad="31750"/>
          </a:effectLst>
        </p:spPr>
      </p:pic>
      <p:pic>
        <p:nvPicPr>
          <p:cNvPr id="3" name="図 2" descr="図形&#10;&#10;低い精度で自動的に生成された説明">
            <a:extLst>
              <a:ext uri="{FF2B5EF4-FFF2-40B4-BE49-F238E27FC236}">
                <a16:creationId xmlns:a16="http://schemas.microsoft.com/office/drawing/2014/main" id="{C0ADC131-7C1F-E98F-1139-81BB6374C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933" y="3202761"/>
            <a:ext cx="4094348" cy="3595260"/>
          </a:xfrm>
          <a:prstGeom prst="rect">
            <a:avLst/>
          </a:prstGeom>
          <a:effectLst>
            <a:glow rad="50800">
              <a:schemeClr val="bg2"/>
            </a:glow>
            <a:softEdge rad="31750"/>
          </a:effectLst>
        </p:spPr>
      </p:pic>
      <p:pic>
        <p:nvPicPr>
          <p:cNvPr id="4" name="図 3" descr="図形&#10;&#10;低い精度で自動的に生成された説明">
            <a:extLst>
              <a:ext uri="{FF2B5EF4-FFF2-40B4-BE49-F238E27FC236}">
                <a16:creationId xmlns:a16="http://schemas.microsoft.com/office/drawing/2014/main" id="{6D8BF226-168A-C891-F784-E4D436806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479" y="3213936"/>
            <a:ext cx="4094348" cy="3595260"/>
          </a:xfrm>
          <a:prstGeom prst="rect">
            <a:avLst/>
          </a:prstGeom>
          <a:effectLst>
            <a:glow rad="50800">
              <a:schemeClr val="bg2"/>
            </a:glow>
            <a:softEdge rad="31750"/>
          </a:effectLst>
        </p:spPr>
      </p:pic>
      <p:pic>
        <p:nvPicPr>
          <p:cNvPr id="7" name="図 6" descr="図形&#10;&#10;低い精度で自動的に生成された説明">
            <a:extLst>
              <a:ext uri="{FF2B5EF4-FFF2-40B4-BE49-F238E27FC236}">
                <a16:creationId xmlns:a16="http://schemas.microsoft.com/office/drawing/2014/main" id="{E891F928-A66E-CC27-ED03-9A69AE7AC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71" y="3262740"/>
            <a:ext cx="4094348" cy="3595260"/>
          </a:xfrm>
          <a:prstGeom prst="rect">
            <a:avLst/>
          </a:prstGeom>
          <a:effectLst>
            <a:glow rad="279400">
              <a:srgbClr val="00B0F0"/>
            </a:glow>
          </a:effec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9EA7124-0F59-3AD4-5B82-DF7E43A4C32A}"/>
              </a:ext>
            </a:extLst>
          </p:cNvPr>
          <p:cNvSpPr txBox="1"/>
          <p:nvPr/>
        </p:nvSpPr>
        <p:spPr>
          <a:xfrm>
            <a:off x="244144" y="1582566"/>
            <a:ext cx="3654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>
                <a:solidFill>
                  <a:schemeClr val="bg1"/>
                </a:solidFill>
                <a:effectLst>
                  <a:glow rad="76200">
                    <a:srgbClr val="00B0F0">
                      <a:alpha val="90000"/>
                    </a:srgbClr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使える術は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D6D4702C-370B-1E55-F1F6-983D09F7BC30}"/>
              </a:ext>
            </a:extLst>
          </p:cNvPr>
          <p:cNvSpPr txBox="1"/>
          <p:nvPr/>
        </p:nvSpPr>
        <p:spPr>
          <a:xfrm>
            <a:off x="4456798" y="2105561"/>
            <a:ext cx="39083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0" dirty="0">
                <a:solidFill>
                  <a:schemeClr val="accent4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分身</a:t>
            </a:r>
            <a:r>
              <a:rPr kumimoji="1" lang="ja-JP" altLang="en-US" sz="5400" dirty="0">
                <a:solidFill>
                  <a:schemeClr val="bg1"/>
                </a:solidFill>
                <a:effectLst>
                  <a:glow rad="76200">
                    <a:srgbClr val="00B0F0">
                      <a:alpha val="90000"/>
                    </a:srgbClr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のみ</a:t>
            </a:r>
          </a:p>
        </p:txBody>
      </p:sp>
    </p:spTree>
    <p:extLst>
      <p:ext uri="{BB962C8B-B14F-4D97-AF65-F5344CB8AC3E}">
        <p14:creationId xmlns:p14="http://schemas.microsoft.com/office/powerpoint/2010/main" val="37384088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4012F815-6E41-B87E-276F-30CAADC64119}"/>
              </a:ext>
            </a:extLst>
          </p:cNvPr>
          <p:cNvGrpSpPr/>
          <p:nvPr/>
        </p:nvGrpSpPr>
        <p:grpSpPr>
          <a:xfrm>
            <a:off x="5088" y="1291010"/>
            <a:ext cx="3539827" cy="4732488"/>
            <a:chOff x="8541792" y="513490"/>
            <a:chExt cx="3089663" cy="36094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0" name="図 9" descr="図形&#10;&#10;低い精度で自動的に生成された説明">
              <a:extLst>
                <a:ext uri="{FF2B5EF4-FFF2-40B4-BE49-F238E27FC236}">
                  <a16:creationId xmlns:a16="http://schemas.microsoft.com/office/drawing/2014/main" id="{30B0AE64-B328-1770-5A00-3E04ACD6F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8414" y="513490"/>
              <a:ext cx="1757564" cy="1757564"/>
            </a:xfrm>
            <a:prstGeom prst="rect">
              <a:avLst/>
            </a:prstGeom>
            <a:effectLst>
              <a:glow rad="50800">
                <a:schemeClr val="bg1">
                  <a:alpha val="62000"/>
                </a:schemeClr>
              </a:glow>
              <a:softEdge rad="31750"/>
            </a:effectLst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F33F7C16-2342-2A40-F06F-2AD524A36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1792" y="1141235"/>
              <a:ext cx="1327171" cy="1327171"/>
            </a:xfrm>
            <a:prstGeom prst="rect">
              <a:avLst/>
            </a:prstGeom>
            <a:effectLst>
              <a:glow rad="50800">
                <a:srgbClr val="FF0000">
                  <a:alpha val="70000"/>
                </a:srgbClr>
              </a:glow>
            </a:effectLst>
          </p:spPr>
        </p:pic>
        <p:pic>
          <p:nvPicPr>
            <p:cNvPr id="12" name="図 11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4FBB2C47-C080-BC44-361A-F65D0C00D6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3942" y="1334363"/>
              <a:ext cx="1567513" cy="1254010"/>
            </a:xfrm>
            <a:prstGeom prst="rect">
              <a:avLst/>
            </a:prstGeom>
            <a:effectLst>
              <a:glow rad="50800">
                <a:srgbClr val="FF0000">
                  <a:alpha val="70000"/>
                </a:srgbClr>
              </a:glow>
            </a:effectLst>
          </p:spPr>
        </p:pic>
        <p:pic>
          <p:nvPicPr>
            <p:cNvPr id="13" name="図 12" descr="光 が含まれている画像&#10;&#10;自動的に生成された説明">
              <a:extLst>
                <a:ext uri="{FF2B5EF4-FFF2-40B4-BE49-F238E27FC236}">
                  <a16:creationId xmlns:a16="http://schemas.microsoft.com/office/drawing/2014/main" id="{A9A12C8E-58CB-7A76-DA85-25680D5CB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1538" y="1988944"/>
              <a:ext cx="1280367" cy="2133946"/>
            </a:xfrm>
            <a:prstGeom prst="rect">
              <a:avLst/>
            </a:prstGeom>
            <a:effectLst>
              <a:glow rad="127000">
                <a:schemeClr val="bg1"/>
              </a:glow>
            </a:effectLst>
          </p:spPr>
        </p:pic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C6859E3-216A-464D-0C6D-24AD252BE9C8}"/>
              </a:ext>
            </a:extLst>
          </p:cNvPr>
          <p:cNvGrpSpPr/>
          <p:nvPr/>
        </p:nvGrpSpPr>
        <p:grpSpPr>
          <a:xfrm>
            <a:off x="3228091" y="-17600"/>
            <a:ext cx="4466560" cy="3631338"/>
            <a:chOff x="3202338" y="-52792"/>
            <a:chExt cx="4988685" cy="405583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7DE96EDC-5E6E-AE32-6DCB-8C34939744DF}"/>
                </a:ext>
              </a:extLst>
            </p:cNvPr>
            <p:cNvSpPr/>
            <p:nvPr/>
          </p:nvSpPr>
          <p:spPr>
            <a:xfrm>
              <a:off x="7172611" y="971360"/>
              <a:ext cx="874990" cy="292996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1E8AF01C-AA09-3829-2782-5E7701586818}"/>
                </a:ext>
              </a:extLst>
            </p:cNvPr>
            <p:cNvGrpSpPr/>
            <p:nvPr/>
          </p:nvGrpSpPr>
          <p:grpSpPr>
            <a:xfrm>
              <a:off x="4290349" y="779262"/>
              <a:ext cx="3146565" cy="3008892"/>
              <a:chOff x="1186333" y="3735942"/>
              <a:chExt cx="3146565" cy="3008892"/>
            </a:xfrm>
          </p:grpSpPr>
          <p:pic>
            <p:nvPicPr>
              <p:cNvPr id="20" name="図 19" descr="図形&#10;&#10;低い精度で自動的に生成された説明">
                <a:extLst>
                  <a:ext uri="{FF2B5EF4-FFF2-40B4-BE49-F238E27FC236}">
                    <a16:creationId xmlns:a16="http://schemas.microsoft.com/office/drawing/2014/main" id="{4D445DE9-81EA-D1BF-776C-3CE4747ED5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79800">
                <a:off x="1186333" y="5706330"/>
                <a:ext cx="1038504" cy="1038504"/>
              </a:xfrm>
              <a:prstGeom prst="rect">
                <a:avLst/>
              </a:prstGeom>
              <a:effectLst>
                <a:glow rad="50800">
                  <a:srgbClr val="00B050">
                    <a:alpha val="70000"/>
                  </a:srgbClr>
                </a:glow>
                <a:softEdge rad="31750"/>
              </a:effectLst>
            </p:spPr>
          </p:pic>
          <p:pic>
            <p:nvPicPr>
              <p:cNvPr id="21" name="図 20" descr="図形&#10;&#10;低い精度で自動的に生成された説明">
                <a:extLst>
                  <a:ext uri="{FF2B5EF4-FFF2-40B4-BE49-F238E27FC236}">
                    <a16:creationId xmlns:a16="http://schemas.microsoft.com/office/drawing/2014/main" id="{0877E89D-A9C3-9409-08A9-BD95B17899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79800">
                <a:off x="1570871" y="5341525"/>
                <a:ext cx="1038504" cy="1038504"/>
              </a:xfrm>
              <a:prstGeom prst="rect">
                <a:avLst/>
              </a:prstGeom>
              <a:effectLst>
                <a:glow rad="50800">
                  <a:srgbClr val="00B050">
                    <a:alpha val="70000"/>
                  </a:srgbClr>
                </a:glow>
                <a:softEdge rad="31750"/>
              </a:effectLst>
            </p:spPr>
          </p:pic>
          <p:pic>
            <p:nvPicPr>
              <p:cNvPr id="22" name="図 21" descr="図形&#10;&#10;低い精度で自動的に生成された説明">
                <a:extLst>
                  <a:ext uri="{FF2B5EF4-FFF2-40B4-BE49-F238E27FC236}">
                    <a16:creationId xmlns:a16="http://schemas.microsoft.com/office/drawing/2014/main" id="{3350BC17-74BE-6D32-92B6-05EDD7166A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79800">
                <a:off x="1985997" y="4936023"/>
                <a:ext cx="1038504" cy="1038504"/>
              </a:xfrm>
              <a:prstGeom prst="rect">
                <a:avLst/>
              </a:prstGeom>
              <a:effectLst>
                <a:glow rad="50800">
                  <a:srgbClr val="00B050">
                    <a:alpha val="70000"/>
                  </a:srgbClr>
                </a:glow>
                <a:softEdge rad="31750"/>
              </a:effectLst>
            </p:spPr>
          </p:pic>
          <p:pic>
            <p:nvPicPr>
              <p:cNvPr id="23" name="図 22" descr="図形&#10;&#10;低い精度で自動的に生成された説明">
                <a:extLst>
                  <a:ext uri="{FF2B5EF4-FFF2-40B4-BE49-F238E27FC236}">
                    <a16:creationId xmlns:a16="http://schemas.microsoft.com/office/drawing/2014/main" id="{DD5EE97D-8CC0-46EF-5896-67334D3A9B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79800">
                <a:off x="2426025" y="4529042"/>
                <a:ext cx="1038504" cy="1038504"/>
              </a:xfrm>
              <a:prstGeom prst="rect">
                <a:avLst/>
              </a:prstGeom>
              <a:effectLst>
                <a:glow rad="50800">
                  <a:srgbClr val="00B050">
                    <a:alpha val="70000"/>
                  </a:srgbClr>
                </a:glow>
                <a:softEdge rad="31750"/>
              </a:effectLst>
            </p:spPr>
          </p:pic>
          <p:pic>
            <p:nvPicPr>
              <p:cNvPr id="24" name="図 23" descr="図形&#10;&#10;低い精度で自動的に生成された説明">
                <a:extLst>
                  <a:ext uri="{FF2B5EF4-FFF2-40B4-BE49-F238E27FC236}">
                    <a16:creationId xmlns:a16="http://schemas.microsoft.com/office/drawing/2014/main" id="{B3DD9098-394E-7D19-33BE-895269477C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79800">
                <a:off x="2835119" y="4142924"/>
                <a:ext cx="1038504" cy="1038504"/>
              </a:xfrm>
              <a:prstGeom prst="rect">
                <a:avLst/>
              </a:prstGeom>
              <a:effectLst>
                <a:glow rad="50800">
                  <a:srgbClr val="00B050">
                    <a:alpha val="70000"/>
                  </a:srgbClr>
                </a:glow>
                <a:softEdge rad="31750"/>
              </a:effectLst>
            </p:spPr>
          </p:pic>
          <p:pic>
            <p:nvPicPr>
              <p:cNvPr id="25" name="図 24" descr="図形&#10;&#10;低い精度で自動的に生成された説明">
                <a:extLst>
                  <a:ext uri="{FF2B5EF4-FFF2-40B4-BE49-F238E27FC236}">
                    <a16:creationId xmlns:a16="http://schemas.microsoft.com/office/drawing/2014/main" id="{C1959453-39FB-9654-B3C6-3D0C0CE2CD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79800">
                <a:off x="3294394" y="3735942"/>
                <a:ext cx="1038504" cy="1038504"/>
              </a:xfrm>
              <a:prstGeom prst="rect">
                <a:avLst/>
              </a:prstGeom>
              <a:effectLst>
                <a:glow rad="50800">
                  <a:srgbClr val="00B050">
                    <a:alpha val="70000"/>
                  </a:srgbClr>
                </a:glow>
                <a:softEdge rad="31750"/>
              </a:effectLst>
            </p:spPr>
          </p:pic>
        </p:grpSp>
        <p:pic>
          <p:nvPicPr>
            <p:cNvPr id="17" name="図 16" descr="図形&#10;&#10;低い精度で自動的に生成された説明">
              <a:extLst>
                <a:ext uri="{FF2B5EF4-FFF2-40B4-BE49-F238E27FC236}">
                  <a16:creationId xmlns:a16="http://schemas.microsoft.com/office/drawing/2014/main" id="{C75DC5DE-007E-F4F2-D5F8-9C2E9FB891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10656" y="-52792"/>
              <a:ext cx="1280367" cy="1234340"/>
            </a:xfrm>
            <a:prstGeom prst="rect">
              <a:avLst/>
            </a:prstGeom>
            <a:effectLst>
              <a:glow rad="127000">
                <a:srgbClr val="00B050"/>
              </a:glow>
            </a:effectLst>
          </p:spPr>
        </p:pic>
        <p:pic>
          <p:nvPicPr>
            <p:cNvPr id="18" name="図 17" descr="図形&#10;&#10;低い精度で自動的に生成された説明">
              <a:extLst>
                <a:ext uri="{FF2B5EF4-FFF2-40B4-BE49-F238E27FC236}">
                  <a16:creationId xmlns:a16="http://schemas.microsoft.com/office/drawing/2014/main" id="{30A2620F-EF31-A518-FCC8-AAF7452B2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02338" y="2768698"/>
              <a:ext cx="1280367" cy="1234340"/>
            </a:xfrm>
            <a:prstGeom prst="rect">
              <a:avLst/>
            </a:prstGeom>
            <a:effectLst>
              <a:glow rad="50800">
                <a:srgbClr val="00B050">
                  <a:alpha val="70000"/>
                </a:srgbClr>
              </a:glow>
            </a:effectLst>
          </p:spPr>
        </p:pic>
        <p:sp>
          <p:nvSpPr>
            <p:cNvPr id="19" name="矢印: 右 18">
              <a:extLst>
                <a:ext uri="{FF2B5EF4-FFF2-40B4-BE49-F238E27FC236}">
                  <a16:creationId xmlns:a16="http://schemas.microsoft.com/office/drawing/2014/main" id="{1BA3AC38-E88B-381C-8A8A-FD56E2DF9B9B}"/>
                </a:ext>
              </a:extLst>
            </p:cNvPr>
            <p:cNvSpPr/>
            <p:nvPr/>
          </p:nvSpPr>
          <p:spPr>
            <a:xfrm rot="18934351">
              <a:off x="3906068" y="1833117"/>
              <a:ext cx="3275336" cy="418223"/>
            </a:xfrm>
            <a:prstGeom prst="rightArrow">
              <a:avLst/>
            </a:prstGeom>
            <a:solidFill>
              <a:schemeClr val="tx1"/>
            </a:solidFill>
            <a:ln w="28575">
              <a:solidFill>
                <a:srgbClr val="00B050"/>
              </a:solidFill>
            </a:ln>
            <a:effectLst>
              <a:glow>
                <a:schemeClr val="bg1"/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2CF02BF-D644-0F24-C290-A24C6D00A39F}"/>
              </a:ext>
            </a:extLst>
          </p:cNvPr>
          <p:cNvSpPr txBox="1"/>
          <p:nvPr/>
        </p:nvSpPr>
        <p:spPr>
          <a:xfrm>
            <a:off x="0" y="82510"/>
            <a:ext cx="5778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分身でできること</a:t>
            </a:r>
            <a:endParaRPr kumimoji="1" lang="ja-JP" altLang="en-US" sz="54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98F95E98-2B9A-04B5-6621-06301C1EAD84}"/>
              </a:ext>
            </a:extLst>
          </p:cNvPr>
          <p:cNvGrpSpPr/>
          <p:nvPr/>
        </p:nvGrpSpPr>
        <p:grpSpPr>
          <a:xfrm>
            <a:off x="3346082" y="3385308"/>
            <a:ext cx="4126182" cy="3442278"/>
            <a:chOff x="6180169" y="3110488"/>
            <a:chExt cx="1632390" cy="1361826"/>
          </a:xfrm>
          <a:effectLst/>
        </p:grpSpPr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4E5F6DAB-7892-E7F0-CF7D-0B3DA7A898BA}"/>
                </a:ext>
              </a:extLst>
            </p:cNvPr>
            <p:cNvSpPr/>
            <p:nvPr/>
          </p:nvSpPr>
          <p:spPr>
            <a:xfrm>
              <a:off x="6214260" y="3677413"/>
              <a:ext cx="200220" cy="19449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8C8DC3C9-E434-9AB5-4390-5C1868DD1F59}"/>
                </a:ext>
              </a:extLst>
            </p:cNvPr>
            <p:cNvSpPr/>
            <p:nvPr/>
          </p:nvSpPr>
          <p:spPr>
            <a:xfrm>
              <a:off x="6180169" y="3474403"/>
              <a:ext cx="45719" cy="863285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30" name="図 29" descr="図形&#10;&#10;低い精度で自動的に生成された説明">
              <a:extLst>
                <a:ext uri="{FF2B5EF4-FFF2-40B4-BE49-F238E27FC236}">
                  <a16:creationId xmlns:a16="http://schemas.microsoft.com/office/drawing/2014/main" id="{13D4922C-BBFB-83E9-3E97-209D38586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215896" y="3630069"/>
              <a:ext cx="873651" cy="842245"/>
            </a:xfrm>
            <a:prstGeom prst="rect">
              <a:avLst/>
            </a:prstGeom>
            <a:effectLst>
              <a:glow rad="127000">
                <a:srgbClr val="FFFF00">
                  <a:alpha val="67000"/>
                </a:srgbClr>
              </a:glow>
            </a:effectLst>
          </p:spPr>
        </p:pic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4B146459-323E-E3D0-981B-FAE4980C88CD}"/>
                </a:ext>
              </a:extLst>
            </p:cNvPr>
            <p:cNvSpPr/>
            <p:nvPr/>
          </p:nvSpPr>
          <p:spPr>
            <a:xfrm>
              <a:off x="7563209" y="3253800"/>
              <a:ext cx="200220" cy="19449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A7EEDF78-175D-9341-2A03-09233645F6C0}"/>
                </a:ext>
              </a:extLst>
            </p:cNvPr>
            <p:cNvSpPr/>
            <p:nvPr/>
          </p:nvSpPr>
          <p:spPr>
            <a:xfrm>
              <a:off x="7766840" y="3110488"/>
              <a:ext cx="45719" cy="863285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33" name="図 32" descr="図形&#10;&#10;低い精度で自動的に生成された説明">
              <a:extLst>
                <a:ext uri="{FF2B5EF4-FFF2-40B4-BE49-F238E27FC236}">
                  <a16:creationId xmlns:a16="http://schemas.microsoft.com/office/drawing/2014/main" id="{403F0C61-62CD-CDF1-7D6C-56CCF18CD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6165" y="3216726"/>
              <a:ext cx="873652" cy="842245"/>
            </a:xfrm>
            <a:prstGeom prst="rect">
              <a:avLst/>
            </a:prstGeom>
            <a:effectLst>
              <a:glow rad="127000">
                <a:srgbClr val="FFFF00">
                  <a:alpha val="67000"/>
                </a:srgbClr>
              </a:glow>
            </a:effectLst>
          </p:spPr>
        </p:pic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BC4DF9D3-AB8A-0CE3-B56A-887CEA60DA6F}"/>
              </a:ext>
            </a:extLst>
          </p:cNvPr>
          <p:cNvGrpSpPr/>
          <p:nvPr/>
        </p:nvGrpSpPr>
        <p:grpSpPr>
          <a:xfrm>
            <a:off x="8185899" y="2498240"/>
            <a:ext cx="2929091" cy="3856831"/>
            <a:chOff x="6614024" y="2993764"/>
            <a:chExt cx="1430657" cy="1883793"/>
          </a:xfrm>
          <a:effectLst/>
        </p:grpSpPr>
        <p:pic>
          <p:nvPicPr>
            <p:cNvPr id="35" name="図 34" descr="木, 挿絵 が含まれている画像&#10;&#10;自動的に生成された説明">
              <a:extLst>
                <a:ext uri="{FF2B5EF4-FFF2-40B4-BE49-F238E27FC236}">
                  <a16:creationId xmlns:a16="http://schemas.microsoft.com/office/drawing/2014/main" id="{DF722D3A-1C0D-DAE6-7C5E-4B967B1504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4072" y="4126948"/>
              <a:ext cx="750609" cy="750609"/>
            </a:xfrm>
            <a:prstGeom prst="rect">
              <a:avLst/>
            </a:prstGeom>
            <a:effectLst>
              <a:glow rad="127000">
                <a:schemeClr val="accent2">
                  <a:alpha val="70000"/>
                </a:schemeClr>
              </a:glow>
            </a:effectLst>
          </p:spPr>
        </p:pic>
        <p:pic>
          <p:nvPicPr>
            <p:cNvPr id="36" name="図 35" descr="木, 挿絵 が含まれている画像&#10;&#10;自動的に生成された説明">
              <a:extLst>
                <a:ext uri="{FF2B5EF4-FFF2-40B4-BE49-F238E27FC236}">
                  <a16:creationId xmlns:a16="http://schemas.microsoft.com/office/drawing/2014/main" id="{C5A4D91E-596E-ADE9-9964-B790B4DBE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614024" y="4123662"/>
              <a:ext cx="785219" cy="750609"/>
            </a:xfrm>
            <a:prstGeom prst="rect">
              <a:avLst/>
            </a:prstGeom>
            <a:effectLst>
              <a:glow rad="127000">
                <a:schemeClr val="accent2">
                  <a:alpha val="70000"/>
                </a:schemeClr>
              </a:glow>
            </a:effectLst>
          </p:spPr>
        </p:pic>
        <p:pic>
          <p:nvPicPr>
            <p:cNvPr id="37" name="図 36" descr="黒い背景と男性の絵&#10;&#10;低い精度で自動的に生成された説明">
              <a:extLst>
                <a:ext uri="{FF2B5EF4-FFF2-40B4-BE49-F238E27FC236}">
                  <a16:creationId xmlns:a16="http://schemas.microsoft.com/office/drawing/2014/main" id="{5290D9FF-1AF8-8B7F-0845-19D9DF5124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28"/>
            <a:stretch/>
          </p:blipFill>
          <p:spPr>
            <a:xfrm>
              <a:off x="6979650" y="2993764"/>
              <a:ext cx="785218" cy="705520"/>
            </a:xfrm>
            <a:prstGeom prst="rect">
              <a:avLst/>
            </a:prstGeom>
            <a:effectLst>
              <a:glow rad="127000">
                <a:schemeClr val="accent2"/>
              </a:glow>
            </a:effectLst>
          </p:spPr>
        </p:pic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172B742F-5CFA-CD92-8F52-E4022959AC8B}"/>
                </a:ext>
              </a:extLst>
            </p:cNvPr>
            <p:cNvCxnSpPr>
              <a:cxnSpLocks/>
            </p:cNvCxnSpPr>
            <p:nvPr/>
          </p:nvCxnSpPr>
          <p:spPr>
            <a:xfrm>
              <a:off x="7165354" y="3760160"/>
              <a:ext cx="0" cy="27597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F85CCED7-CE7B-03DD-1F40-E1421411634B}"/>
                </a:ext>
              </a:extLst>
            </p:cNvPr>
            <p:cNvCxnSpPr>
              <a:cxnSpLocks/>
            </p:cNvCxnSpPr>
            <p:nvPr/>
          </p:nvCxnSpPr>
          <p:spPr>
            <a:xfrm>
              <a:off x="7294072" y="3712816"/>
              <a:ext cx="0" cy="27597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2CAC7C77-EB0F-AD04-F94B-1797006B5789}"/>
                </a:ext>
              </a:extLst>
            </p:cNvPr>
            <p:cNvCxnSpPr>
              <a:cxnSpLocks/>
            </p:cNvCxnSpPr>
            <p:nvPr/>
          </p:nvCxnSpPr>
          <p:spPr>
            <a:xfrm>
              <a:off x="7427180" y="3743664"/>
              <a:ext cx="0" cy="27597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521A5D3E-C36A-DEAF-0B46-5DCF157EC4E3}"/>
              </a:ext>
            </a:extLst>
          </p:cNvPr>
          <p:cNvGrpSpPr/>
          <p:nvPr/>
        </p:nvGrpSpPr>
        <p:grpSpPr>
          <a:xfrm>
            <a:off x="7404767" y="0"/>
            <a:ext cx="4839165" cy="3550851"/>
            <a:chOff x="9426735" y="1880885"/>
            <a:chExt cx="2196201" cy="1611514"/>
          </a:xfrm>
          <a:effectLst/>
        </p:grpSpPr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F4072C37-D61E-6230-38BD-971D72778839}"/>
                </a:ext>
              </a:extLst>
            </p:cNvPr>
            <p:cNvSpPr/>
            <p:nvPr/>
          </p:nvSpPr>
          <p:spPr>
            <a:xfrm>
              <a:off x="11426196" y="2413211"/>
              <a:ext cx="144078" cy="10623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623E5AE3-2F2C-C52E-1965-4B6F8B5D27AA}"/>
                </a:ext>
              </a:extLst>
            </p:cNvPr>
            <p:cNvSpPr/>
            <p:nvPr/>
          </p:nvSpPr>
          <p:spPr>
            <a:xfrm>
              <a:off x="9548940" y="2430019"/>
              <a:ext cx="144078" cy="10623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44" name="図 43" descr="図形&#10;&#10;低い精度で自動的に生成された説明">
              <a:extLst>
                <a:ext uri="{FF2B5EF4-FFF2-40B4-BE49-F238E27FC236}">
                  <a16:creationId xmlns:a16="http://schemas.microsoft.com/office/drawing/2014/main" id="{864AC468-A74D-0470-CB13-5631E73845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83" r="23202"/>
            <a:stretch/>
          </p:blipFill>
          <p:spPr>
            <a:xfrm rot="5400000">
              <a:off x="9720000" y="2168542"/>
              <a:ext cx="349262" cy="596507"/>
            </a:xfrm>
            <a:prstGeom prst="rect">
              <a:avLst/>
            </a:prstGeom>
            <a:effectLst>
              <a:glow rad="50800">
                <a:srgbClr val="FFFF00">
                  <a:alpha val="70000"/>
                </a:srgbClr>
              </a:glow>
              <a:softEdge rad="31750"/>
            </a:effectLst>
          </p:spPr>
        </p:pic>
        <p:pic>
          <p:nvPicPr>
            <p:cNvPr id="45" name="図 44" descr="図形&#10;&#10;低い精度で自動的に生成された説明">
              <a:extLst>
                <a:ext uri="{FF2B5EF4-FFF2-40B4-BE49-F238E27FC236}">
                  <a16:creationId xmlns:a16="http://schemas.microsoft.com/office/drawing/2014/main" id="{565807A9-984B-8496-0267-CD626B8F67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83" r="23202"/>
            <a:stretch/>
          </p:blipFill>
          <p:spPr>
            <a:xfrm rot="5400000">
              <a:off x="10065690" y="2175662"/>
              <a:ext cx="349262" cy="596507"/>
            </a:xfrm>
            <a:prstGeom prst="rect">
              <a:avLst/>
            </a:prstGeom>
            <a:effectLst>
              <a:glow rad="50800">
                <a:srgbClr val="FFFF00">
                  <a:alpha val="70000"/>
                </a:srgbClr>
              </a:glow>
              <a:softEdge rad="31750"/>
            </a:effectLst>
          </p:spPr>
        </p:pic>
        <p:pic>
          <p:nvPicPr>
            <p:cNvPr id="46" name="図 45" descr="図形&#10;&#10;低い精度で自動的に生成された説明">
              <a:extLst>
                <a:ext uri="{FF2B5EF4-FFF2-40B4-BE49-F238E27FC236}">
                  <a16:creationId xmlns:a16="http://schemas.microsoft.com/office/drawing/2014/main" id="{37F7CD7F-A573-AFF7-6A4B-EC75278E5E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83" r="23202"/>
            <a:stretch/>
          </p:blipFill>
          <p:spPr>
            <a:xfrm rot="5400000">
              <a:off x="10411157" y="2189087"/>
              <a:ext cx="349262" cy="596507"/>
            </a:xfrm>
            <a:prstGeom prst="rect">
              <a:avLst/>
            </a:prstGeom>
            <a:effectLst>
              <a:glow rad="50800">
                <a:srgbClr val="FFFF00">
                  <a:alpha val="70000"/>
                </a:srgbClr>
              </a:glow>
              <a:softEdge rad="31750"/>
            </a:effectLst>
          </p:spPr>
        </p:pic>
        <p:pic>
          <p:nvPicPr>
            <p:cNvPr id="47" name="図 46" descr="図形&#10;&#10;低い精度で自動的に生成された説明">
              <a:extLst>
                <a:ext uri="{FF2B5EF4-FFF2-40B4-BE49-F238E27FC236}">
                  <a16:creationId xmlns:a16="http://schemas.microsoft.com/office/drawing/2014/main" id="{62593467-8A3C-C120-2228-1C831B6718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83" r="23202"/>
            <a:stretch/>
          </p:blipFill>
          <p:spPr>
            <a:xfrm rot="5400000">
              <a:off x="10745176" y="2176872"/>
              <a:ext cx="349262" cy="596507"/>
            </a:xfrm>
            <a:prstGeom prst="rect">
              <a:avLst/>
            </a:prstGeom>
            <a:effectLst>
              <a:glow rad="50800">
                <a:srgbClr val="FFFF00">
                  <a:alpha val="70000"/>
                </a:srgbClr>
              </a:glow>
              <a:softEdge rad="31750"/>
            </a:effectLst>
          </p:spPr>
        </p:pic>
        <p:pic>
          <p:nvPicPr>
            <p:cNvPr id="48" name="図 47" descr="図形&#10;&#10;低い精度で自動的に生成された説明">
              <a:extLst>
                <a:ext uri="{FF2B5EF4-FFF2-40B4-BE49-F238E27FC236}">
                  <a16:creationId xmlns:a16="http://schemas.microsoft.com/office/drawing/2014/main" id="{7E7A1287-98BB-E587-D88F-EBB6824BA8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83" r="23202"/>
            <a:stretch/>
          </p:blipFill>
          <p:spPr>
            <a:xfrm rot="5400000">
              <a:off x="11107000" y="2189087"/>
              <a:ext cx="349262" cy="596507"/>
            </a:xfrm>
            <a:prstGeom prst="rect">
              <a:avLst/>
            </a:prstGeom>
            <a:effectLst>
              <a:glow rad="50800">
                <a:srgbClr val="FFFF00">
                  <a:alpha val="70000"/>
                </a:srgbClr>
              </a:glow>
              <a:softEdge rad="31750"/>
            </a:effectLst>
          </p:spPr>
        </p:pic>
        <p:pic>
          <p:nvPicPr>
            <p:cNvPr id="49" name="図 48" descr="図形&#10;&#10;低い精度で自動的に生成された説明">
              <a:extLst>
                <a:ext uri="{FF2B5EF4-FFF2-40B4-BE49-F238E27FC236}">
                  <a16:creationId xmlns:a16="http://schemas.microsoft.com/office/drawing/2014/main" id="{46F12A77-688D-CD95-95F4-0D745302E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042163" y="1893026"/>
              <a:ext cx="580773" cy="550913"/>
            </a:xfrm>
            <a:prstGeom prst="rect">
              <a:avLst/>
            </a:prstGeom>
            <a:effectLst>
              <a:glow rad="127000">
                <a:srgbClr val="FFFF00"/>
              </a:glow>
            </a:effectLst>
          </p:spPr>
        </p:pic>
        <p:pic>
          <p:nvPicPr>
            <p:cNvPr id="50" name="図 49" descr="図形&#10;&#10;低い精度で自動的に生成された説明">
              <a:extLst>
                <a:ext uri="{FF2B5EF4-FFF2-40B4-BE49-F238E27FC236}">
                  <a16:creationId xmlns:a16="http://schemas.microsoft.com/office/drawing/2014/main" id="{68F8F8AE-E823-C787-7A4A-9AF4AF6A1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426735" y="1880885"/>
              <a:ext cx="580773" cy="550913"/>
            </a:xfrm>
            <a:prstGeom prst="rect">
              <a:avLst/>
            </a:prstGeom>
            <a:effectLst>
              <a:glow rad="50800">
                <a:srgbClr val="FFFF00">
                  <a:alpha val="70000"/>
                </a:srgbClr>
              </a:glow>
            </a:effectLst>
          </p:spPr>
        </p:pic>
        <p:sp>
          <p:nvSpPr>
            <p:cNvPr id="51" name="矢印: 右 50">
              <a:extLst>
                <a:ext uri="{FF2B5EF4-FFF2-40B4-BE49-F238E27FC236}">
                  <a16:creationId xmlns:a16="http://schemas.microsoft.com/office/drawing/2014/main" id="{B83FC518-6BE7-F1BF-8141-7B3A38B8F4C7}"/>
                </a:ext>
              </a:extLst>
            </p:cNvPr>
            <p:cNvSpPr/>
            <p:nvPr/>
          </p:nvSpPr>
          <p:spPr>
            <a:xfrm>
              <a:off x="9923220" y="2003000"/>
              <a:ext cx="1230710" cy="248851"/>
            </a:xfrm>
            <a:prstGeom prst="rightArrow">
              <a:avLst/>
            </a:prstGeom>
            <a:solidFill>
              <a:schemeClr val="tx1"/>
            </a:solidFill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7F398479-2847-D370-8239-F7E2B05A3DEF}"/>
              </a:ext>
            </a:extLst>
          </p:cNvPr>
          <p:cNvSpPr txBox="1"/>
          <p:nvPr/>
        </p:nvSpPr>
        <p:spPr>
          <a:xfrm>
            <a:off x="5571760" y="2057005"/>
            <a:ext cx="2351914" cy="923330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5400" dirty="0">
                <a:solidFill>
                  <a:srgbClr val="FF0000"/>
                </a:solidFill>
                <a:effectLst>
                  <a:glow rad="101600">
                    <a:schemeClr val="bg1">
                      <a:alpha val="90000"/>
                    </a:schemeClr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踏み台</a:t>
            </a:r>
            <a:endParaRPr kumimoji="1" lang="ja-JP" altLang="en-US" sz="3600" dirty="0">
              <a:solidFill>
                <a:srgbClr val="FF0000"/>
              </a:solidFill>
              <a:effectLst>
                <a:glow rad="101600">
                  <a:schemeClr val="bg1">
                    <a:alpha val="90000"/>
                  </a:schemeClr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5FE66FED-3ACB-6AE4-E121-657E4E19426F}"/>
              </a:ext>
            </a:extLst>
          </p:cNvPr>
          <p:cNvSpPr txBox="1"/>
          <p:nvPr/>
        </p:nvSpPr>
        <p:spPr>
          <a:xfrm>
            <a:off x="9311801" y="34597"/>
            <a:ext cx="1007459" cy="923330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5400" dirty="0">
                <a:solidFill>
                  <a:srgbClr val="FF0000"/>
                </a:solidFill>
                <a:effectLst>
                  <a:glow rad="101600">
                    <a:schemeClr val="bg1">
                      <a:alpha val="90000"/>
                    </a:schemeClr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橋</a:t>
            </a:r>
            <a:endParaRPr kumimoji="1" lang="ja-JP" altLang="en-US" sz="3600" dirty="0">
              <a:solidFill>
                <a:srgbClr val="FF0000"/>
              </a:solidFill>
              <a:effectLst>
                <a:glow rad="101600">
                  <a:schemeClr val="bg1">
                    <a:alpha val="90000"/>
                  </a:schemeClr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21F54B98-4198-8798-DECA-3F37512F48A8}"/>
              </a:ext>
            </a:extLst>
          </p:cNvPr>
          <p:cNvSpPr txBox="1"/>
          <p:nvPr/>
        </p:nvSpPr>
        <p:spPr>
          <a:xfrm>
            <a:off x="8030065" y="3866824"/>
            <a:ext cx="4014789" cy="923330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5400" dirty="0">
                <a:solidFill>
                  <a:srgbClr val="FF0000"/>
                </a:solidFill>
                <a:effectLst>
                  <a:glow rad="101600">
                    <a:schemeClr val="bg1">
                      <a:alpha val="90000"/>
                    </a:schemeClr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ジャンプ台</a:t>
            </a:r>
            <a:endParaRPr kumimoji="1" lang="ja-JP" altLang="en-US" sz="3600" dirty="0">
              <a:solidFill>
                <a:srgbClr val="FF0000"/>
              </a:solidFill>
              <a:effectLst>
                <a:glow rad="101600">
                  <a:schemeClr val="bg1">
                    <a:alpha val="90000"/>
                  </a:schemeClr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CCC051B0-183D-97E3-6D80-95067713221F}"/>
              </a:ext>
            </a:extLst>
          </p:cNvPr>
          <p:cNvSpPr txBox="1"/>
          <p:nvPr/>
        </p:nvSpPr>
        <p:spPr>
          <a:xfrm>
            <a:off x="3403864" y="5796778"/>
            <a:ext cx="4736304" cy="923330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5400" dirty="0">
                <a:solidFill>
                  <a:srgbClr val="FF0000"/>
                </a:solidFill>
                <a:effectLst>
                  <a:glow rad="101600">
                    <a:schemeClr val="bg1">
                      <a:alpha val="90000"/>
                    </a:schemeClr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複数のボタン</a:t>
            </a:r>
            <a:endParaRPr kumimoji="1" lang="ja-JP" altLang="en-US" sz="3600" dirty="0">
              <a:solidFill>
                <a:srgbClr val="FF0000"/>
              </a:solidFill>
              <a:effectLst>
                <a:glow rad="101600">
                  <a:schemeClr val="bg1">
                    <a:alpha val="90000"/>
                  </a:schemeClr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4825F63-3B33-CB1F-ABD7-43FFAA19939A}"/>
              </a:ext>
            </a:extLst>
          </p:cNvPr>
          <p:cNvSpPr txBox="1"/>
          <p:nvPr/>
        </p:nvSpPr>
        <p:spPr>
          <a:xfrm>
            <a:off x="1232216" y="2367303"/>
            <a:ext cx="972311" cy="1200329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7200" dirty="0">
                <a:solidFill>
                  <a:srgbClr val="FF0000"/>
                </a:solidFill>
                <a:effectLst>
                  <a:glow rad="101600">
                    <a:schemeClr val="bg1">
                      <a:alpha val="90000"/>
                    </a:schemeClr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囮</a:t>
            </a:r>
            <a:endParaRPr kumimoji="1" lang="ja-JP" altLang="en-US" sz="4800" dirty="0">
              <a:solidFill>
                <a:srgbClr val="FF0000"/>
              </a:solidFill>
              <a:effectLst>
                <a:glow rad="101600">
                  <a:schemeClr val="bg1">
                    <a:alpha val="90000"/>
                  </a:schemeClr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343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/>
      <p:bldP spid="59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036E77F0-CCB4-91EF-CFD7-A7BAB21F7338}"/>
              </a:ext>
            </a:extLst>
          </p:cNvPr>
          <p:cNvGrpSpPr/>
          <p:nvPr/>
        </p:nvGrpSpPr>
        <p:grpSpPr>
          <a:xfrm>
            <a:off x="400669" y="1897252"/>
            <a:ext cx="4530723" cy="3334887"/>
            <a:chOff x="289576" y="2492287"/>
            <a:chExt cx="4498047" cy="3310835"/>
          </a:xfrm>
        </p:grpSpPr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1DE80941-977B-A306-5644-F53D2819A197}"/>
                </a:ext>
              </a:extLst>
            </p:cNvPr>
            <p:cNvGrpSpPr/>
            <p:nvPr/>
          </p:nvGrpSpPr>
          <p:grpSpPr>
            <a:xfrm>
              <a:off x="370127" y="2492287"/>
              <a:ext cx="3626317" cy="1497989"/>
              <a:chOff x="370127" y="2492287"/>
              <a:chExt cx="3626317" cy="1497989"/>
            </a:xfrm>
          </p:grpSpPr>
          <p:pic>
            <p:nvPicPr>
              <p:cNvPr id="24" name="図 23" descr="黒い背景と男性の絵&#10;&#10;低い精度で自動的に生成された説明">
                <a:extLst>
                  <a:ext uri="{FF2B5EF4-FFF2-40B4-BE49-F238E27FC236}">
                    <a16:creationId xmlns:a16="http://schemas.microsoft.com/office/drawing/2014/main" id="{CE0625FC-4077-BF45-E89B-883700F13A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528"/>
              <a:stretch/>
            </p:blipFill>
            <p:spPr>
              <a:xfrm rot="730040">
                <a:off x="370127" y="2492287"/>
                <a:ext cx="1652064" cy="1484383"/>
              </a:xfrm>
              <a:prstGeom prst="rect">
                <a:avLst/>
              </a:prstGeom>
              <a:effectLst>
                <a:glow rad="50800">
                  <a:schemeClr val="accent5">
                    <a:lumMod val="40000"/>
                    <a:lumOff val="60000"/>
                    <a:alpha val="67000"/>
                  </a:schemeClr>
                </a:glow>
              </a:effectLst>
            </p:spPr>
          </p:pic>
          <p:pic>
            <p:nvPicPr>
              <p:cNvPr id="21" name="図 20" descr="黒い背景と男性の絵&#10;&#10;低い精度で自動的に生成された説明">
                <a:extLst>
                  <a:ext uri="{FF2B5EF4-FFF2-40B4-BE49-F238E27FC236}">
                    <a16:creationId xmlns:a16="http://schemas.microsoft.com/office/drawing/2014/main" id="{0D8FE32B-A7EB-E07F-9F40-13D26871662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528"/>
              <a:stretch/>
            </p:blipFill>
            <p:spPr>
              <a:xfrm rot="730040">
                <a:off x="1332408" y="2505893"/>
                <a:ext cx="1652064" cy="1484383"/>
              </a:xfrm>
              <a:prstGeom prst="rect">
                <a:avLst/>
              </a:prstGeom>
              <a:effectLst>
                <a:glow rad="50800">
                  <a:schemeClr val="accent5">
                    <a:lumMod val="40000"/>
                    <a:lumOff val="60000"/>
                    <a:alpha val="67000"/>
                  </a:schemeClr>
                </a:glow>
              </a:effectLst>
            </p:spPr>
          </p:pic>
          <p:pic>
            <p:nvPicPr>
              <p:cNvPr id="22" name="図 21" descr="黒い背景と男性の絵&#10;&#10;低い精度で自動的に生成された説明">
                <a:extLst>
                  <a:ext uri="{FF2B5EF4-FFF2-40B4-BE49-F238E27FC236}">
                    <a16:creationId xmlns:a16="http://schemas.microsoft.com/office/drawing/2014/main" id="{4CC62B86-1353-5343-CC41-7A282D13DD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528"/>
              <a:stretch/>
            </p:blipFill>
            <p:spPr>
              <a:xfrm rot="730040">
                <a:off x="2344380" y="2493215"/>
                <a:ext cx="1652064" cy="1484383"/>
              </a:xfrm>
              <a:prstGeom prst="rect">
                <a:avLst/>
              </a:prstGeom>
              <a:effectLst>
                <a:glow rad="50800">
                  <a:schemeClr val="accent5">
                    <a:lumMod val="40000"/>
                    <a:lumOff val="60000"/>
                  </a:schemeClr>
                </a:glow>
              </a:effectLst>
            </p:spPr>
          </p:pic>
        </p:grp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CDC11F46-2102-E9CB-78A9-87DA862F4C75}"/>
                </a:ext>
              </a:extLst>
            </p:cNvPr>
            <p:cNvGrpSpPr/>
            <p:nvPr/>
          </p:nvGrpSpPr>
          <p:grpSpPr>
            <a:xfrm>
              <a:off x="289576" y="3562543"/>
              <a:ext cx="4498047" cy="2240579"/>
              <a:chOff x="167917" y="5356520"/>
              <a:chExt cx="2660530" cy="1325270"/>
            </a:xfrm>
          </p:grpSpPr>
          <p:pic>
            <p:nvPicPr>
              <p:cNvPr id="25" name="図 24" descr="マップ が含まれている画像&#10;&#10;自動的に生成された説明">
                <a:extLst>
                  <a:ext uri="{FF2B5EF4-FFF2-40B4-BE49-F238E27FC236}">
                    <a16:creationId xmlns:a16="http://schemas.microsoft.com/office/drawing/2014/main" id="{7C38EEFF-5DB5-D321-6225-85BAA6899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65812" y="5356520"/>
                <a:ext cx="662635" cy="1325270"/>
              </a:xfrm>
              <a:prstGeom prst="rect">
                <a:avLst/>
              </a:prstGeom>
              <a:effectLst>
                <a:glow rad="50800">
                  <a:srgbClr val="FF0000"/>
                </a:glow>
              </a:effectLst>
            </p:spPr>
          </p:pic>
          <p:pic>
            <p:nvPicPr>
              <p:cNvPr id="26" name="図 25" descr="図形&#10;&#10;低い精度で自動的に生成された説明">
                <a:extLst>
                  <a:ext uri="{FF2B5EF4-FFF2-40B4-BE49-F238E27FC236}">
                    <a16:creationId xmlns:a16="http://schemas.microsoft.com/office/drawing/2014/main" id="{BCF99E59-ECC0-20C7-3FD4-573FE9AD08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67917" y="5536975"/>
                <a:ext cx="294056" cy="294056"/>
              </a:xfrm>
              <a:prstGeom prst="rect">
                <a:avLst/>
              </a:prstGeom>
              <a:effectLst>
                <a:glow rad="50800">
                  <a:srgbClr val="FF0000"/>
                </a:glow>
              </a:effectLst>
            </p:spPr>
          </p:pic>
          <p:pic>
            <p:nvPicPr>
              <p:cNvPr id="27" name="図 26" descr="図形&#10;&#10;低い精度で自動的に生成された説明">
                <a:extLst>
                  <a:ext uri="{FF2B5EF4-FFF2-40B4-BE49-F238E27FC236}">
                    <a16:creationId xmlns:a16="http://schemas.microsoft.com/office/drawing/2014/main" id="{BCFB41BA-E6B2-4B83-52B6-765F4C1C8F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682531" y="5591663"/>
                <a:ext cx="294056" cy="294056"/>
              </a:xfrm>
              <a:prstGeom prst="rect">
                <a:avLst/>
              </a:prstGeom>
              <a:effectLst>
                <a:glow rad="50800">
                  <a:srgbClr val="FF0000"/>
                </a:glow>
              </a:effectLst>
            </p:spPr>
          </p:pic>
          <p:pic>
            <p:nvPicPr>
              <p:cNvPr id="28" name="図 27" descr="図形&#10;&#10;低い精度で自動的に生成された説明">
                <a:extLst>
                  <a:ext uri="{FF2B5EF4-FFF2-40B4-BE49-F238E27FC236}">
                    <a16:creationId xmlns:a16="http://schemas.microsoft.com/office/drawing/2014/main" id="{3721C954-D722-220B-123F-2731E1A416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867932" y="5426314"/>
                <a:ext cx="294056" cy="294056"/>
              </a:xfrm>
              <a:prstGeom prst="rect">
                <a:avLst/>
              </a:prstGeom>
              <a:effectLst>
                <a:glow rad="50800">
                  <a:srgbClr val="FF0000"/>
                </a:glow>
              </a:effectLst>
            </p:spPr>
          </p:pic>
        </p:grp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C1B649E-6BB3-0E3E-CA2D-DC20834F678F}"/>
              </a:ext>
            </a:extLst>
          </p:cNvPr>
          <p:cNvSpPr txBox="1"/>
          <p:nvPr/>
        </p:nvSpPr>
        <p:spPr>
          <a:xfrm>
            <a:off x="2586756" y="112486"/>
            <a:ext cx="7018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>
                <a:solidFill>
                  <a:srgbClr val="FFC000"/>
                </a:solidFill>
                <a:effectLst>
                  <a:glow rad="127000">
                    <a:schemeClr val="accent5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士気</a:t>
            </a:r>
            <a:r>
              <a:rPr lang="en-US" altLang="ja-JP" sz="5400" dirty="0">
                <a:solidFill>
                  <a:schemeClr val="bg1"/>
                </a:solidFill>
                <a:effectLst>
                  <a:glow rad="127000">
                    <a:schemeClr val="accent5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&amp;</a:t>
            </a:r>
            <a:r>
              <a:rPr lang="ja-JP" altLang="en-US" sz="54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glow rad="127000">
                    <a:schemeClr val="accent5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耐久力</a:t>
            </a:r>
            <a:r>
              <a:rPr lang="ja-JP" altLang="en-US" sz="5400" dirty="0">
                <a:solidFill>
                  <a:schemeClr val="bg1"/>
                </a:solidFill>
                <a:effectLst>
                  <a:glow rad="127000">
                    <a:schemeClr val="accent5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システム</a:t>
            </a:r>
            <a:endParaRPr kumimoji="1" lang="ja-JP" altLang="en-US" sz="5400" dirty="0">
              <a:solidFill>
                <a:schemeClr val="bg1"/>
              </a:solidFill>
              <a:effectLst>
                <a:glow rad="127000">
                  <a:schemeClr val="accent5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F23F756F-57C4-BE11-ABCC-EC4A8BE31467}"/>
              </a:ext>
            </a:extLst>
          </p:cNvPr>
          <p:cNvGrpSpPr/>
          <p:nvPr/>
        </p:nvGrpSpPr>
        <p:grpSpPr>
          <a:xfrm>
            <a:off x="6911447" y="1877483"/>
            <a:ext cx="4966273" cy="3434830"/>
            <a:chOff x="-2962" y="4570118"/>
            <a:chExt cx="1747193" cy="120841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" name="図 3" descr="図形&#10;&#10;低い精度で自動的に生成された説明">
              <a:extLst>
                <a:ext uri="{FF2B5EF4-FFF2-40B4-BE49-F238E27FC236}">
                  <a16:creationId xmlns:a16="http://schemas.microsoft.com/office/drawing/2014/main" id="{F1EB628B-33CD-5557-6FDA-9EDECFD99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-2962" y="4787700"/>
              <a:ext cx="1189010" cy="990832"/>
            </a:xfrm>
            <a:prstGeom prst="rect">
              <a:avLst/>
            </a:prstGeom>
            <a:effectLst>
              <a:glow rad="50800">
                <a:schemeClr val="accent5">
                  <a:lumMod val="40000"/>
                  <a:lumOff val="60000"/>
                </a:schemeClr>
              </a:glow>
            </a:effectLst>
          </p:spPr>
        </p:pic>
        <p:pic>
          <p:nvPicPr>
            <p:cNvPr id="7" name="図 6" descr="マップ が含まれている画像&#10;&#10;自動的に生成された説明">
              <a:extLst>
                <a:ext uri="{FF2B5EF4-FFF2-40B4-BE49-F238E27FC236}">
                  <a16:creationId xmlns:a16="http://schemas.microsoft.com/office/drawing/2014/main" id="{8732AB2D-A7A9-B032-4C1B-E3251FB96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02468" y="4570118"/>
              <a:ext cx="641763" cy="1190274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FC63D12A-2B3A-8EE4-6831-8F1ECED64F1A}"/>
                </a:ext>
              </a:extLst>
            </p:cNvPr>
            <p:cNvSpPr/>
            <p:nvPr/>
          </p:nvSpPr>
          <p:spPr>
            <a:xfrm>
              <a:off x="922973" y="4658725"/>
              <a:ext cx="190078" cy="101819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F75D99C-D4CF-62C7-D473-2D162EC3FC3B}"/>
              </a:ext>
            </a:extLst>
          </p:cNvPr>
          <p:cNvSpPr txBox="1"/>
          <p:nvPr/>
        </p:nvSpPr>
        <p:spPr>
          <a:xfrm>
            <a:off x="105727" y="5832266"/>
            <a:ext cx="11980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dirty="0">
                <a:solidFill>
                  <a:srgbClr val="FF0000"/>
                </a:solidFill>
                <a:effectLst>
                  <a:glow rad="127000">
                    <a:schemeClr val="bg1">
                      <a:alpha val="90000"/>
                    </a:schemeClr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士気を</a:t>
            </a:r>
            <a:r>
              <a:rPr kumimoji="1" lang="ja-JP" altLang="en-US" sz="5400" dirty="0">
                <a:solidFill>
                  <a:srgbClr val="FF0000"/>
                </a:solidFill>
                <a:effectLst>
                  <a:glow rad="127000">
                    <a:schemeClr val="bg1">
                      <a:alpha val="90000"/>
                    </a:schemeClr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上げすぎると</a:t>
            </a:r>
            <a:r>
              <a:rPr lang="ja-JP" altLang="en-US" sz="5400" dirty="0">
                <a:solidFill>
                  <a:srgbClr val="FF0000"/>
                </a:solidFill>
                <a:effectLst>
                  <a:glow rad="127000">
                    <a:schemeClr val="bg1">
                      <a:alpha val="90000"/>
                    </a:schemeClr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隠密が難しくなる</a:t>
            </a:r>
            <a:endParaRPr kumimoji="1" lang="ja-JP" altLang="en-US" sz="5400" dirty="0">
              <a:solidFill>
                <a:srgbClr val="FF0000"/>
              </a:solidFill>
              <a:effectLst>
                <a:glow rad="127000">
                  <a:schemeClr val="bg1">
                    <a:alpha val="90000"/>
                  </a:schemeClr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CEC2974-84E4-A8EB-1EA1-F6276CF18281}"/>
              </a:ext>
            </a:extLst>
          </p:cNvPr>
          <p:cNvSpPr txBox="1"/>
          <p:nvPr/>
        </p:nvSpPr>
        <p:spPr>
          <a:xfrm>
            <a:off x="7369646" y="1738661"/>
            <a:ext cx="1563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glow rad="127000">
                    <a:schemeClr val="accent5">
                      <a:alpha val="92000"/>
                    </a:schemeClr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隠密</a:t>
            </a:r>
            <a:endParaRPr kumimoji="1" lang="ja-JP" altLang="en-US" sz="5400" dirty="0">
              <a:solidFill>
                <a:schemeClr val="accent4">
                  <a:lumMod val="60000"/>
                  <a:lumOff val="40000"/>
                </a:schemeClr>
              </a:solidFill>
              <a:effectLst>
                <a:glow rad="127000">
                  <a:schemeClr val="accent5">
                    <a:alpha val="92000"/>
                  </a:schemeClr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CB935CF-A115-0A90-72C4-824A39967A90}"/>
              </a:ext>
            </a:extLst>
          </p:cNvPr>
          <p:cNvSpPr txBox="1"/>
          <p:nvPr/>
        </p:nvSpPr>
        <p:spPr>
          <a:xfrm>
            <a:off x="1459839" y="2104035"/>
            <a:ext cx="1468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>
                <a:solidFill>
                  <a:schemeClr val="bg1"/>
                </a:solidFill>
                <a:effectLst>
                  <a:glow rad="76200">
                    <a:srgbClr val="C00000">
                      <a:alpha val="90000"/>
                    </a:srgbClr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1.0</a:t>
            </a:r>
            <a:r>
              <a:rPr lang="ja-JP" altLang="en-US" sz="4000" dirty="0">
                <a:solidFill>
                  <a:schemeClr val="bg1"/>
                </a:solidFill>
                <a:effectLst>
                  <a:glow rad="76200">
                    <a:srgbClr val="C00000">
                      <a:alpha val="90000"/>
                    </a:srgbClr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倍</a:t>
            </a:r>
            <a:endParaRPr lang="en-US" altLang="ja-JP" sz="4000" dirty="0">
              <a:solidFill>
                <a:schemeClr val="bg1"/>
              </a:solidFill>
              <a:effectLst>
                <a:glow rad="76200">
                  <a:srgbClr val="C00000">
                    <a:alpha val="90000"/>
                  </a:srgbClr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0A00F54-D873-489B-8B14-DFFE3EF43336}"/>
              </a:ext>
            </a:extLst>
          </p:cNvPr>
          <p:cNvSpPr txBox="1"/>
          <p:nvPr/>
        </p:nvSpPr>
        <p:spPr>
          <a:xfrm>
            <a:off x="229972" y="2116805"/>
            <a:ext cx="1739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>
                <a:solidFill>
                  <a:schemeClr val="bg1"/>
                </a:solidFill>
                <a:effectLst>
                  <a:glow rad="76200">
                    <a:srgbClr val="C00000">
                      <a:alpha val="90000"/>
                    </a:srgbClr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0.8</a:t>
            </a:r>
            <a:r>
              <a:rPr lang="ja-JP" altLang="en-US" sz="4000" dirty="0">
                <a:solidFill>
                  <a:schemeClr val="bg1"/>
                </a:solidFill>
                <a:effectLst>
                  <a:glow rad="76200">
                    <a:srgbClr val="C00000">
                      <a:alpha val="90000"/>
                    </a:srgbClr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倍</a:t>
            </a:r>
            <a:endParaRPr lang="en-US" altLang="ja-JP" sz="4000" dirty="0">
              <a:solidFill>
                <a:schemeClr val="bg1"/>
              </a:solidFill>
              <a:effectLst>
                <a:glow rad="76200">
                  <a:srgbClr val="C00000">
                    <a:alpha val="90000"/>
                  </a:srgbClr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FCC3906-0BA0-9F14-8179-BDD1534E1D39}"/>
              </a:ext>
            </a:extLst>
          </p:cNvPr>
          <p:cNvSpPr txBox="1"/>
          <p:nvPr/>
        </p:nvSpPr>
        <p:spPr>
          <a:xfrm>
            <a:off x="-89789" y="4026350"/>
            <a:ext cx="4477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dirty="0">
                <a:solidFill>
                  <a:srgbClr val="FFC000"/>
                </a:solidFill>
                <a:effectLst>
                  <a:glow rad="127000">
                    <a:schemeClr val="accent5">
                      <a:alpha val="92000"/>
                    </a:schemeClr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ジャスト回避</a:t>
            </a:r>
            <a:endParaRPr kumimoji="1" lang="ja-JP" altLang="en-US" sz="5400" dirty="0">
              <a:solidFill>
                <a:srgbClr val="FFC000"/>
              </a:solidFill>
              <a:effectLst>
                <a:glow rad="127000">
                  <a:schemeClr val="accent5">
                    <a:alpha val="92000"/>
                  </a:schemeClr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B98BC466-DEC4-DFB0-A405-56136236B9FC}"/>
              </a:ext>
            </a:extLst>
          </p:cNvPr>
          <p:cNvGrpSpPr/>
          <p:nvPr/>
        </p:nvGrpSpPr>
        <p:grpSpPr>
          <a:xfrm>
            <a:off x="404593" y="1044818"/>
            <a:ext cx="3980232" cy="567325"/>
            <a:chOff x="530636" y="1778878"/>
            <a:chExt cx="1814023" cy="258563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D49B809C-1869-2E0A-EEE1-7E973E34A2A2}"/>
                </a:ext>
              </a:extLst>
            </p:cNvPr>
            <p:cNvSpPr/>
            <p:nvPr/>
          </p:nvSpPr>
          <p:spPr>
            <a:xfrm>
              <a:off x="530636" y="1778878"/>
              <a:ext cx="1814023" cy="248672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A878FEF3-FFDF-9EC2-0500-E6EA279ED261}"/>
                </a:ext>
              </a:extLst>
            </p:cNvPr>
            <p:cNvSpPr/>
            <p:nvPr/>
          </p:nvSpPr>
          <p:spPr>
            <a:xfrm>
              <a:off x="530638" y="1794089"/>
              <a:ext cx="1033606" cy="236866"/>
            </a:xfrm>
            <a:prstGeom prst="rect">
              <a:avLst/>
            </a:prstGeom>
            <a:solidFill>
              <a:srgbClr val="FFFF00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" name="矢印: 右 16">
              <a:extLst>
                <a:ext uri="{FF2B5EF4-FFF2-40B4-BE49-F238E27FC236}">
                  <a16:creationId xmlns:a16="http://schemas.microsoft.com/office/drawing/2014/main" id="{37CC4FD5-ACE1-2E1A-968F-1A49A019665E}"/>
                </a:ext>
              </a:extLst>
            </p:cNvPr>
            <p:cNvSpPr/>
            <p:nvPr/>
          </p:nvSpPr>
          <p:spPr>
            <a:xfrm>
              <a:off x="539141" y="1813999"/>
              <a:ext cx="1777726" cy="223442"/>
            </a:xfrm>
            <a:prstGeom prst="rightArrow">
              <a:avLst/>
            </a:prstGeom>
            <a:gradFill flip="none" rotWithShape="1">
              <a:gsLst>
                <a:gs pos="42000">
                  <a:schemeClr val="tx1"/>
                </a:gs>
                <a:gs pos="100000">
                  <a:srgbClr val="FFC000"/>
                </a:gs>
              </a:gsLst>
              <a:lin ang="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CE43F531-7EFF-3E1F-A40E-425AC721BDE8}"/>
              </a:ext>
            </a:extLst>
          </p:cNvPr>
          <p:cNvGrpSpPr/>
          <p:nvPr/>
        </p:nvGrpSpPr>
        <p:grpSpPr>
          <a:xfrm>
            <a:off x="7329156" y="1032874"/>
            <a:ext cx="3980232" cy="567325"/>
            <a:chOff x="3601160" y="5321881"/>
            <a:chExt cx="1814023" cy="258563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586881FE-05B8-F9BF-C852-A82FC11A31C2}"/>
                </a:ext>
              </a:extLst>
            </p:cNvPr>
            <p:cNvSpPr/>
            <p:nvPr/>
          </p:nvSpPr>
          <p:spPr>
            <a:xfrm>
              <a:off x="3601160" y="5321881"/>
              <a:ext cx="1814023" cy="248672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6589BAD7-B884-83CE-B512-4B99E0A100A9}"/>
                </a:ext>
              </a:extLst>
            </p:cNvPr>
            <p:cNvSpPr/>
            <p:nvPr/>
          </p:nvSpPr>
          <p:spPr>
            <a:xfrm>
              <a:off x="3601162" y="5337092"/>
              <a:ext cx="1033606" cy="236866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" name="矢印: 右 13">
              <a:extLst>
                <a:ext uri="{FF2B5EF4-FFF2-40B4-BE49-F238E27FC236}">
                  <a16:creationId xmlns:a16="http://schemas.microsoft.com/office/drawing/2014/main" id="{D9E08AA5-0C3D-1C36-3259-9753A2A6B8CE}"/>
                </a:ext>
              </a:extLst>
            </p:cNvPr>
            <p:cNvSpPr/>
            <p:nvPr/>
          </p:nvSpPr>
          <p:spPr>
            <a:xfrm>
              <a:off x="3609665" y="5357002"/>
              <a:ext cx="1777726" cy="223442"/>
            </a:xfrm>
            <a:prstGeom prst="rightArrow">
              <a:avLst/>
            </a:prstGeom>
            <a:gradFill flip="none" rotWithShape="1">
              <a:gsLst>
                <a:gs pos="42000">
                  <a:schemeClr val="tx1"/>
                </a:gs>
                <a:gs pos="100000">
                  <a:srgbClr val="0070C0"/>
                </a:gs>
              </a:gsLst>
              <a:lin ang="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D4E9B12-23B8-0C49-90A7-CF12C0484DF7}"/>
              </a:ext>
            </a:extLst>
          </p:cNvPr>
          <p:cNvSpPr txBox="1"/>
          <p:nvPr/>
        </p:nvSpPr>
        <p:spPr>
          <a:xfrm>
            <a:off x="3171713" y="2535557"/>
            <a:ext cx="29169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rgbClr val="FF0000"/>
                </a:solidFill>
                <a:effectLst>
                  <a:glow rad="127000">
                    <a:schemeClr val="bg1">
                      <a:alpha val="90000"/>
                    </a:schemeClr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分身にも</a:t>
            </a:r>
            <a:endParaRPr kumimoji="1" lang="en-US" altLang="ja-JP" sz="4000" dirty="0">
              <a:solidFill>
                <a:srgbClr val="FF0000"/>
              </a:solidFill>
              <a:effectLst>
                <a:glow rad="127000">
                  <a:schemeClr val="bg1">
                    <a:alpha val="90000"/>
                  </a:schemeClr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r>
              <a:rPr kumimoji="1" lang="ja-JP" altLang="en-US" sz="4000" dirty="0">
                <a:solidFill>
                  <a:srgbClr val="FF0000"/>
                </a:solidFill>
                <a:effectLst>
                  <a:glow rad="127000">
                    <a:schemeClr val="bg1">
                      <a:alpha val="90000"/>
                    </a:schemeClr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倍率が加算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304CF70-62D0-20C1-BB15-9F19F022140F}"/>
              </a:ext>
            </a:extLst>
          </p:cNvPr>
          <p:cNvSpPr txBox="1"/>
          <p:nvPr/>
        </p:nvSpPr>
        <p:spPr>
          <a:xfrm>
            <a:off x="3012353" y="4939149"/>
            <a:ext cx="61778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solidFill>
                  <a:schemeClr val="bg1"/>
                </a:solidFill>
                <a:effectLst>
                  <a:glow rad="127000">
                    <a:schemeClr val="accent5">
                      <a:alpha val="90000"/>
                    </a:schemeClr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分身の</a:t>
            </a:r>
            <a:r>
              <a:rPr kumimoji="1" lang="ja-JP" altLang="en-US" sz="6000" dirty="0">
                <a:solidFill>
                  <a:schemeClr val="accent5"/>
                </a:solidFill>
                <a:effectLst>
                  <a:glow rad="127000">
                    <a:schemeClr val="bg1">
                      <a:alpha val="90000"/>
                    </a:schemeClr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レベル</a:t>
            </a:r>
            <a:r>
              <a:rPr kumimoji="1" lang="ja-JP" altLang="en-US" sz="4800" dirty="0">
                <a:solidFill>
                  <a:schemeClr val="bg1"/>
                </a:solidFill>
                <a:effectLst>
                  <a:glow rad="127000">
                    <a:schemeClr val="accent5">
                      <a:alpha val="90000"/>
                    </a:schemeClr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に影響</a:t>
            </a:r>
            <a:endParaRPr kumimoji="1" lang="ja-JP" altLang="en-US" sz="5400" dirty="0">
              <a:solidFill>
                <a:schemeClr val="bg1"/>
              </a:solidFill>
              <a:effectLst>
                <a:glow rad="127000">
                  <a:schemeClr val="accent5">
                    <a:alpha val="90000"/>
                  </a:schemeClr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9D385CD-8C00-67E1-FC66-5B6618DDDEEE}"/>
              </a:ext>
            </a:extLst>
          </p:cNvPr>
          <p:cNvSpPr txBox="1"/>
          <p:nvPr/>
        </p:nvSpPr>
        <p:spPr>
          <a:xfrm>
            <a:off x="3138796" y="1226039"/>
            <a:ext cx="34687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>
                <a:solidFill>
                  <a:schemeClr val="bg1"/>
                </a:solidFill>
                <a:effectLst>
                  <a:glow rad="127000">
                    <a:schemeClr val="accent2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分身の数</a:t>
            </a:r>
            <a:r>
              <a:rPr lang="en-US" altLang="ja-JP" sz="4400" dirty="0">
                <a:solidFill>
                  <a:schemeClr val="accent5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UP</a:t>
            </a:r>
            <a:endParaRPr kumimoji="1" lang="ja-JP" altLang="en-US" sz="4400" dirty="0">
              <a:solidFill>
                <a:schemeClr val="accent5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5BD996DD-97B4-4A12-1BE9-E9819EC284FA}"/>
              </a:ext>
            </a:extLst>
          </p:cNvPr>
          <p:cNvSpPr txBox="1"/>
          <p:nvPr/>
        </p:nvSpPr>
        <p:spPr>
          <a:xfrm>
            <a:off x="9077094" y="1241260"/>
            <a:ext cx="33796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>
                <a:solidFill>
                  <a:schemeClr val="bg1"/>
                </a:solidFill>
                <a:effectLst>
                  <a:glow rad="127000">
                    <a:schemeClr val="accent4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持続時間</a:t>
            </a:r>
            <a:r>
              <a:rPr lang="en-US" altLang="ja-JP" sz="4400" dirty="0">
                <a:solidFill>
                  <a:schemeClr val="accent5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UP</a:t>
            </a:r>
            <a:endParaRPr kumimoji="1" lang="ja-JP" altLang="en-US" sz="4400" dirty="0">
              <a:solidFill>
                <a:schemeClr val="accent5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17533BC-919C-BFFD-4D2D-276CC42CD323}"/>
              </a:ext>
            </a:extLst>
          </p:cNvPr>
          <p:cNvSpPr txBox="1"/>
          <p:nvPr/>
        </p:nvSpPr>
        <p:spPr>
          <a:xfrm>
            <a:off x="-24286" y="275094"/>
            <a:ext cx="21087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600" dirty="0">
                <a:solidFill>
                  <a:srgbClr val="FFC000"/>
                </a:solidFill>
                <a:effectLst>
                  <a:glow rad="127000">
                    <a:schemeClr val="accent5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士気</a:t>
            </a:r>
            <a:endParaRPr kumimoji="1" lang="ja-JP" altLang="en-US" sz="6600" dirty="0">
              <a:solidFill>
                <a:schemeClr val="accent5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9C58E45-6FF4-4B79-6C43-98597157BAD3}"/>
              </a:ext>
            </a:extLst>
          </p:cNvPr>
          <p:cNvSpPr txBox="1"/>
          <p:nvPr/>
        </p:nvSpPr>
        <p:spPr>
          <a:xfrm>
            <a:off x="9597043" y="199161"/>
            <a:ext cx="28201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6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glow rad="127000">
                    <a:schemeClr val="accent5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耐久力</a:t>
            </a:r>
            <a:endParaRPr kumimoji="1" lang="ja-JP" altLang="en-US" sz="6600" dirty="0">
              <a:solidFill>
                <a:schemeClr val="accent5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386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29" grpId="0"/>
      <p:bldP spid="30" grpId="0"/>
      <p:bldP spid="31" grpId="0"/>
      <p:bldP spid="38" grpId="0"/>
      <p:bldP spid="11" grpId="0"/>
      <p:bldP spid="39" grpId="0"/>
      <p:bldP spid="41" grpId="0"/>
      <p:bldP spid="42" grpId="0"/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081BC13D-8CA9-B64E-B679-571CE592F9BF}"/>
              </a:ext>
            </a:extLst>
          </p:cNvPr>
          <p:cNvGrpSpPr/>
          <p:nvPr/>
        </p:nvGrpSpPr>
        <p:grpSpPr>
          <a:xfrm>
            <a:off x="5753541" y="321396"/>
            <a:ext cx="4967393" cy="1601167"/>
            <a:chOff x="96351" y="3175948"/>
            <a:chExt cx="11423041" cy="3682052"/>
          </a:xfrm>
        </p:grpSpPr>
        <p:pic>
          <p:nvPicPr>
            <p:cNvPr id="62" name="図 61" descr="図形&#10;&#10;低い精度で自動的に生成された説明">
              <a:extLst>
                <a:ext uri="{FF2B5EF4-FFF2-40B4-BE49-F238E27FC236}">
                  <a16:creationId xmlns:a16="http://schemas.microsoft.com/office/drawing/2014/main" id="{207B8CD7-A526-9026-FB62-1C1849C8F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5044" y="3202761"/>
              <a:ext cx="4094348" cy="3595260"/>
            </a:xfrm>
            <a:prstGeom prst="rect">
              <a:avLst/>
            </a:prstGeom>
            <a:effectLst>
              <a:glow rad="50800">
                <a:schemeClr val="bg2"/>
              </a:glow>
              <a:softEdge rad="31750"/>
            </a:effectLst>
          </p:spPr>
        </p:pic>
        <p:pic>
          <p:nvPicPr>
            <p:cNvPr id="63" name="図 62" descr="図形&#10;&#10;低い精度で自動的に生成された説明">
              <a:extLst>
                <a:ext uri="{FF2B5EF4-FFF2-40B4-BE49-F238E27FC236}">
                  <a16:creationId xmlns:a16="http://schemas.microsoft.com/office/drawing/2014/main" id="{400CF839-6C2D-4801-4753-4AFBBA11B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1812" y="3213936"/>
              <a:ext cx="4094348" cy="3595260"/>
            </a:xfrm>
            <a:prstGeom prst="rect">
              <a:avLst/>
            </a:prstGeom>
            <a:effectLst>
              <a:glow rad="50800">
                <a:schemeClr val="bg2"/>
              </a:glow>
              <a:softEdge rad="31750"/>
            </a:effectLst>
          </p:spPr>
        </p:pic>
        <p:grpSp>
          <p:nvGrpSpPr>
            <p:cNvPr id="64" name="グループ化 63">
              <a:extLst>
                <a:ext uri="{FF2B5EF4-FFF2-40B4-BE49-F238E27FC236}">
                  <a16:creationId xmlns:a16="http://schemas.microsoft.com/office/drawing/2014/main" id="{37A79BB4-B3A3-0669-6DE6-94F889366B4F}"/>
                </a:ext>
              </a:extLst>
            </p:cNvPr>
            <p:cNvGrpSpPr/>
            <p:nvPr/>
          </p:nvGrpSpPr>
          <p:grpSpPr>
            <a:xfrm>
              <a:off x="3872541" y="3175948"/>
              <a:ext cx="5334802" cy="3606435"/>
              <a:chOff x="1571259" y="3355161"/>
              <a:chExt cx="5334802" cy="3606435"/>
            </a:xfrm>
          </p:grpSpPr>
          <p:pic>
            <p:nvPicPr>
              <p:cNvPr id="69" name="図 68" descr="図形&#10;&#10;低い精度で自動的に生成された説明">
                <a:extLst>
                  <a:ext uri="{FF2B5EF4-FFF2-40B4-BE49-F238E27FC236}">
                    <a16:creationId xmlns:a16="http://schemas.microsoft.com/office/drawing/2014/main" id="{B283687C-B567-0D99-5897-F60BB3C1A1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1713" y="3355161"/>
                <a:ext cx="4094348" cy="3595260"/>
              </a:xfrm>
              <a:prstGeom prst="rect">
                <a:avLst/>
              </a:prstGeom>
              <a:effectLst>
                <a:glow rad="50800">
                  <a:schemeClr val="bg2"/>
                </a:glow>
                <a:softEdge rad="31750"/>
              </a:effectLst>
            </p:spPr>
          </p:pic>
          <p:pic>
            <p:nvPicPr>
              <p:cNvPr id="70" name="図 69" descr="図形&#10;&#10;低い精度で自動的に生成された説明">
                <a:extLst>
                  <a:ext uri="{FF2B5EF4-FFF2-40B4-BE49-F238E27FC236}">
                    <a16:creationId xmlns:a16="http://schemas.microsoft.com/office/drawing/2014/main" id="{086AF7A9-42B5-BF3D-924A-07EC7DAB05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1259" y="3366336"/>
                <a:ext cx="4094348" cy="3595260"/>
              </a:xfrm>
              <a:prstGeom prst="rect">
                <a:avLst/>
              </a:prstGeom>
              <a:effectLst>
                <a:glow rad="50800">
                  <a:schemeClr val="bg2"/>
                </a:glow>
                <a:softEdge rad="31750"/>
              </a:effectLst>
            </p:spPr>
          </p:pic>
        </p:grpSp>
        <p:grpSp>
          <p:nvGrpSpPr>
            <p:cNvPr id="65" name="グループ化 64">
              <a:extLst>
                <a:ext uri="{FF2B5EF4-FFF2-40B4-BE49-F238E27FC236}">
                  <a16:creationId xmlns:a16="http://schemas.microsoft.com/office/drawing/2014/main" id="{131BED01-6000-4BE7-8463-4D4B3591383A}"/>
                </a:ext>
              </a:extLst>
            </p:cNvPr>
            <p:cNvGrpSpPr/>
            <p:nvPr/>
          </p:nvGrpSpPr>
          <p:grpSpPr>
            <a:xfrm>
              <a:off x="96351" y="3202761"/>
              <a:ext cx="6657310" cy="3655239"/>
              <a:chOff x="-232482" y="2204856"/>
              <a:chExt cx="3164396" cy="197861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pic>
            <p:nvPicPr>
              <p:cNvPr id="66" name="図 65" descr="図形&#10;&#10;低い精度で自動的に生成された説明">
                <a:extLst>
                  <a:ext uri="{FF2B5EF4-FFF2-40B4-BE49-F238E27FC236}">
                    <a16:creationId xmlns:a16="http://schemas.microsoft.com/office/drawing/2014/main" id="{1D4E340E-21B5-EAA7-C63A-C0F3DD3047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5762" y="2204856"/>
                <a:ext cx="1946152" cy="1946152"/>
              </a:xfrm>
              <a:prstGeom prst="rect">
                <a:avLst/>
              </a:prstGeom>
              <a:effectLst>
                <a:glow rad="50800">
                  <a:schemeClr val="bg2"/>
                </a:glow>
                <a:softEdge rad="31750"/>
              </a:effectLst>
            </p:spPr>
          </p:pic>
          <p:pic>
            <p:nvPicPr>
              <p:cNvPr id="67" name="図 66" descr="図形&#10;&#10;低い精度で自動的に生成された説明">
                <a:extLst>
                  <a:ext uri="{FF2B5EF4-FFF2-40B4-BE49-F238E27FC236}">
                    <a16:creationId xmlns:a16="http://schemas.microsoft.com/office/drawing/2014/main" id="{A28C0E66-01C8-0890-07F7-75B4E7439F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6141" y="2210905"/>
                <a:ext cx="1946152" cy="1946152"/>
              </a:xfrm>
              <a:prstGeom prst="rect">
                <a:avLst/>
              </a:prstGeom>
              <a:effectLst>
                <a:glow rad="50800">
                  <a:schemeClr val="bg2"/>
                </a:glow>
                <a:softEdge rad="31750"/>
              </a:effectLst>
            </p:spPr>
          </p:pic>
          <p:pic>
            <p:nvPicPr>
              <p:cNvPr id="68" name="図 67" descr="図形&#10;&#10;低い精度で自動的に生成された説明">
                <a:extLst>
                  <a:ext uri="{FF2B5EF4-FFF2-40B4-BE49-F238E27FC236}">
                    <a16:creationId xmlns:a16="http://schemas.microsoft.com/office/drawing/2014/main" id="{CCB48CE8-2388-B104-1D24-1164164668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32482" y="2237323"/>
                <a:ext cx="1946152" cy="1946152"/>
              </a:xfrm>
              <a:prstGeom prst="rect">
                <a:avLst/>
              </a:prstGeom>
              <a:effectLst>
                <a:glow rad="279400">
                  <a:srgbClr val="00B0F0"/>
                </a:glow>
              </a:effectLst>
            </p:spPr>
          </p:pic>
        </p:grpSp>
      </p:grp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7759CAC3-9895-9F20-F976-5E9A877A01A5}"/>
              </a:ext>
            </a:extLst>
          </p:cNvPr>
          <p:cNvGrpSpPr/>
          <p:nvPr/>
        </p:nvGrpSpPr>
        <p:grpSpPr>
          <a:xfrm>
            <a:off x="5714448" y="3144968"/>
            <a:ext cx="3422561" cy="1596307"/>
            <a:chOff x="96351" y="3187124"/>
            <a:chExt cx="7870538" cy="3670876"/>
          </a:xfrm>
        </p:grpSpPr>
        <p:pic>
          <p:nvPicPr>
            <p:cNvPr id="90" name="図 89" descr="図形&#10;&#10;低い精度で自動的に生成された説明">
              <a:extLst>
                <a:ext uri="{FF2B5EF4-FFF2-40B4-BE49-F238E27FC236}">
                  <a16:creationId xmlns:a16="http://schemas.microsoft.com/office/drawing/2014/main" id="{E5A21015-740F-3067-DE10-351FD98587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2541" y="3187124"/>
              <a:ext cx="4094348" cy="3595258"/>
            </a:xfrm>
            <a:prstGeom prst="rect">
              <a:avLst/>
            </a:prstGeom>
            <a:effectLst>
              <a:glow rad="50800">
                <a:schemeClr val="bg2"/>
              </a:glow>
              <a:softEdge rad="31750"/>
            </a:effectLst>
          </p:spPr>
        </p:pic>
        <p:grpSp>
          <p:nvGrpSpPr>
            <p:cNvPr id="85" name="グループ化 84">
              <a:extLst>
                <a:ext uri="{FF2B5EF4-FFF2-40B4-BE49-F238E27FC236}">
                  <a16:creationId xmlns:a16="http://schemas.microsoft.com/office/drawing/2014/main" id="{B5F53FA7-E936-4643-A317-CE49E906EB82}"/>
                </a:ext>
              </a:extLst>
            </p:cNvPr>
            <p:cNvGrpSpPr/>
            <p:nvPr/>
          </p:nvGrpSpPr>
          <p:grpSpPr>
            <a:xfrm>
              <a:off x="96351" y="3202761"/>
              <a:ext cx="6657310" cy="3655239"/>
              <a:chOff x="-232482" y="2204856"/>
              <a:chExt cx="3164396" cy="197861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pic>
            <p:nvPicPr>
              <p:cNvPr id="86" name="図 85" descr="図形&#10;&#10;低い精度で自動的に生成された説明">
                <a:extLst>
                  <a:ext uri="{FF2B5EF4-FFF2-40B4-BE49-F238E27FC236}">
                    <a16:creationId xmlns:a16="http://schemas.microsoft.com/office/drawing/2014/main" id="{4E8269ED-F4FC-CE98-08F0-A8C967CF30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5762" y="2204856"/>
                <a:ext cx="1946152" cy="1946152"/>
              </a:xfrm>
              <a:prstGeom prst="rect">
                <a:avLst/>
              </a:prstGeom>
              <a:effectLst>
                <a:glow rad="50800">
                  <a:schemeClr val="bg2"/>
                </a:glow>
                <a:softEdge rad="31750"/>
              </a:effectLst>
            </p:spPr>
          </p:pic>
          <p:pic>
            <p:nvPicPr>
              <p:cNvPr id="87" name="図 86" descr="図形&#10;&#10;低い精度で自動的に生成された説明">
                <a:extLst>
                  <a:ext uri="{FF2B5EF4-FFF2-40B4-BE49-F238E27FC236}">
                    <a16:creationId xmlns:a16="http://schemas.microsoft.com/office/drawing/2014/main" id="{822E2E4A-F612-3749-8300-4C6478E5FE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6141" y="2210905"/>
                <a:ext cx="1946152" cy="1946152"/>
              </a:xfrm>
              <a:prstGeom prst="rect">
                <a:avLst/>
              </a:prstGeom>
              <a:effectLst>
                <a:glow rad="50800">
                  <a:schemeClr val="bg2"/>
                </a:glow>
                <a:softEdge rad="31750"/>
              </a:effectLst>
            </p:spPr>
          </p:pic>
          <p:pic>
            <p:nvPicPr>
              <p:cNvPr id="88" name="図 87" descr="図形&#10;&#10;低い精度で自動的に生成された説明">
                <a:extLst>
                  <a:ext uri="{FF2B5EF4-FFF2-40B4-BE49-F238E27FC236}">
                    <a16:creationId xmlns:a16="http://schemas.microsoft.com/office/drawing/2014/main" id="{5FAA8FAD-0FC7-D534-7B0A-BBD6D077D0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32482" y="2237323"/>
                <a:ext cx="1946152" cy="1946152"/>
              </a:xfrm>
              <a:prstGeom prst="rect">
                <a:avLst/>
              </a:prstGeom>
              <a:effectLst>
                <a:glow rad="279400">
                  <a:srgbClr val="00B0F0"/>
                </a:glow>
              </a:effectLst>
            </p:spPr>
          </p:pic>
        </p:grpSp>
      </p:grp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43477C2-688C-B220-CF79-482836BF21DA}"/>
              </a:ext>
            </a:extLst>
          </p:cNvPr>
          <p:cNvSpPr txBox="1"/>
          <p:nvPr/>
        </p:nvSpPr>
        <p:spPr>
          <a:xfrm>
            <a:off x="0" y="82510"/>
            <a:ext cx="5778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これらを使って</a:t>
            </a:r>
            <a:endParaRPr lang="en-US" altLang="ja-JP" sz="54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7F78647-DD28-0EEA-FA9B-309F27F5A2DB}"/>
              </a:ext>
            </a:extLst>
          </p:cNvPr>
          <p:cNvSpPr/>
          <p:nvPr/>
        </p:nvSpPr>
        <p:spPr>
          <a:xfrm>
            <a:off x="8411020" y="3647767"/>
            <a:ext cx="317018" cy="163321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53EBAE0-50E7-C4B9-EBF5-0FBFB0403A27}"/>
              </a:ext>
            </a:extLst>
          </p:cNvPr>
          <p:cNvSpPr/>
          <p:nvPr/>
        </p:nvSpPr>
        <p:spPr>
          <a:xfrm>
            <a:off x="11424608" y="3647767"/>
            <a:ext cx="317018" cy="163321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FDF34A8-3B20-94AA-AD09-D918082E97C1}"/>
              </a:ext>
            </a:extLst>
          </p:cNvPr>
          <p:cNvSpPr/>
          <p:nvPr/>
        </p:nvSpPr>
        <p:spPr>
          <a:xfrm>
            <a:off x="5135072" y="5280986"/>
            <a:ext cx="6606554" cy="152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623CD0C-7112-8C0D-FBE1-CCE8EDD36BE4}"/>
              </a:ext>
            </a:extLst>
          </p:cNvPr>
          <p:cNvSpPr/>
          <p:nvPr/>
        </p:nvSpPr>
        <p:spPr>
          <a:xfrm>
            <a:off x="11397279" y="1233948"/>
            <a:ext cx="317018" cy="163321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765F512A-B276-9D14-0797-89786ADFD986}"/>
              </a:ext>
            </a:extLst>
          </p:cNvPr>
          <p:cNvSpPr/>
          <p:nvPr/>
        </p:nvSpPr>
        <p:spPr>
          <a:xfrm>
            <a:off x="5107743" y="2867167"/>
            <a:ext cx="6606554" cy="152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1" name="図 40" descr="図形&#10;&#10;低い精度で自動的に生成された説明">
            <a:extLst>
              <a:ext uri="{FF2B5EF4-FFF2-40B4-BE49-F238E27FC236}">
                <a16:creationId xmlns:a16="http://schemas.microsoft.com/office/drawing/2014/main" id="{CAC07E04-56FE-22DD-6EEF-8C2FB20435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97409" y="1871316"/>
            <a:ext cx="278668" cy="278668"/>
          </a:xfrm>
          <a:prstGeom prst="rect">
            <a:avLst/>
          </a:prstGeom>
          <a:effectLst>
            <a:glow rad="50800">
              <a:srgbClr val="FF0000"/>
            </a:glow>
          </a:effectLst>
        </p:spPr>
      </p:pic>
      <p:pic>
        <p:nvPicPr>
          <p:cNvPr id="42" name="図 41" descr="図形&#10;&#10;低い精度で自動的に生成された説明">
            <a:extLst>
              <a:ext uri="{FF2B5EF4-FFF2-40B4-BE49-F238E27FC236}">
                <a16:creationId xmlns:a16="http://schemas.microsoft.com/office/drawing/2014/main" id="{A4C395DB-BD49-4AAE-B198-71CB5A7D77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27677" y="1829067"/>
            <a:ext cx="278668" cy="278668"/>
          </a:xfrm>
          <a:prstGeom prst="rect">
            <a:avLst/>
          </a:prstGeom>
          <a:effectLst>
            <a:glow rad="50800">
              <a:srgbClr val="FF0000"/>
            </a:glow>
          </a:effectLst>
        </p:spPr>
      </p:pic>
      <p:pic>
        <p:nvPicPr>
          <p:cNvPr id="43" name="図 42" descr="図形&#10;&#10;低い精度で自動的に生成された説明">
            <a:extLst>
              <a:ext uri="{FF2B5EF4-FFF2-40B4-BE49-F238E27FC236}">
                <a16:creationId xmlns:a16="http://schemas.microsoft.com/office/drawing/2014/main" id="{7150CE4D-FB1B-CF9E-7FA8-0B8A0ECCED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12543" y="1707002"/>
            <a:ext cx="278668" cy="278668"/>
          </a:xfrm>
          <a:prstGeom prst="rect">
            <a:avLst/>
          </a:prstGeom>
          <a:effectLst>
            <a:glow rad="50800">
              <a:srgbClr val="FF0000"/>
            </a:glow>
          </a:effectLst>
        </p:spPr>
      </p:pic>
      <p:pic>
        <p:nvPicPr>
          <p:cNvPr id="44" name="図 43" descr="マップ が含まれている画像&#10;&#10;自動的に生成された説明">
            <a:extLst>
              <a:ext uri="{FF2B5EF4-FFF2-40B4-BE49-F238E27FC236}">
                <a16:creationId xmlns:a16="http://schemas.microsoft.com/office/drawing/2014/main" id="{F0B9CE16-EAB3-CFDC-1692-2AF09F8040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165" y="1533984"/>
            <a:ext cx="627960" cy="1255919"/>
          </a:xfrm>
          <a:prstGeom prst="rect">
            <a:avLst/>
          </a:prstGeom>
          <a:effectLst>
            <a:glow rad="50800">
              <a:srgbClr val="FF0000"/>
            </a:glow>
          </a:effectLst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7EA93A4C-B50B-5E67-DC95-83A3FD5B0299}"/>
              </a:ext>
            </a:extLst>
          </p:cNvPr>
          <p:cNvSpPr txBox="1"/>
          <p:nvPr/>
        </p:nvSpPr>
        <p:spPr>
          <a:xfrm>
            <a:off x="411072" y="1789205"/>
            <a:ext cx="4350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難しいルート</a:t>
            </a:r>
            <a:endParaRPr lang="en-US" altLang="ja-JP" sz="54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36C567C-4F1B-6063-B75A-712BDC80FF18}"/>
              </a:ext>
            </a:extLst>
          </p:cNvPr>
          <p:cNvSpPr txBox="1"/>
          <p:nvPr/>
        </p:nvSpPr>
        <p:spPr>
          <a:xfrm>
            <a:off x="411072" y="4357656"/>
            <a:ext cx="4426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b="1" dirty="0">
                <a:solidFill>
                  <a:srgbClr val="00B0F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簡単なルート</a:t>
            </a:r>
            <a:endParaRPr lang="en-US" altLang="ja-JP" sz="5400" b="1" dirty="0">
              <a:solidFill>
                <a:srgbClr val="00B0F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4BCF420C-8B8C-87DB-FC2C-7A0F2CBC64D0}"/>
              </a:ext>
            </a:extLst>
          </p:cNvPr>
          <p:cNvSpPr txBox="1"/>
          <p:nvPr/>
        </p:nvSpPr>
        <p:spPr>
          <a:xfrm>
            <a:off x="6405935" y="1789205"/>
            <a:ext cx="4327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分身が</a:t>
            </a:r>
            <a:r>
              <a:rPr lang="ja-JP" altLang="en-US" sz="54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増える</a:t>
            </a:r>
            <a:endParaRPr lang="en-US" altLang="ja-JP" sz="54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5D87EACF-AC53-4F20-EDEA-301989020941}"/>
              </a:ext>
            </a:extLst>
          </p:cNvPr>
          <p:cNvSpPr txBox="1"/>
          <p:nvPr/>
        </p:nvSpPr>
        <p:spPr>
          <a:xfrm>
            <a:off x="6695637" y="4367384"/>
            <a:ext cx="3747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分身が</a:t>
            </a:r>
            <a:r>
              <a:rPr lang="ja-JP" altLang="en-US" sz="5400" b="1" dirty="0">
                <a:solidFill>
                  <a:srgbClr val="00B0F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減る</a:t>
            </a:r>
            <a:endParaRPr lang="en-US" altLang="ja-JP" sz="5400" b="1" dirty="0">
              <a:solidFill>
                <a:srgbClr val="00B0F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50" name="矢印: 右 49">
            <a:extLst>
              <a:ext uri="{FF2B5EF4-FFF2-40B4-BE49-F238E27FC236}">
                <a16:creationId xmlns:a16="http://schemas.microsoft.com/office/drawing/2014/main" id="{08FCDAAD-21BF-45F0-A403-D1786C1CBF3F}"/>
              </a:ext>
            </a:extLst>
          </p:cNvPr>
          <p:cNvSpPr/>
          <p:nvPr/>
        </p:nvSpPr>
        <p:spPr>
          <a:xfrm>
            <a:off x="4823247" y="1823249"/>
            <a:ext cx="1553191" cy="923330"/>
          </a:xfrm>
          <a:prstGeom prst="rightArrow">
            <a:avLst/>
          </a:prstGeom>
          <a:solidFill>
            <a:srgbClr val="FF00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矢印: 右 50">
            <a:extLst>
              <a:ext uri="{FF2B5EF4-FFF2-40B4-BE49-F238E27FC236}">
                <a16:creationId xmlns:a16="http://schemas.microsoft.com/office/drawing/2014/main" id="{9F464C15-6ACA-1D43-FCFF-D41EF5F87E20}"/>
              </a:ext>
            </a:extLst>
          </p:cNvPr>
          <p:cNvSpPr/>
          <p:nvPr/>
        </p:nvSpPr>
        <p:spPr>
          <a:xfrm>
            <a:off x="4823246" y="4367384"/>
            <a:ext cx="1553191" cy="923330"/>
          </a:xfrm>
          <a:prstGeom prst="rightArrow">
            <a:avLst/>
          </a:prstGeom>
          <a:solidFill>
            <a:srgbClr val="FF00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A994ACC2-3B20-D681-7522-27268920EE8A}"/>
              </a:ext>
            </a:extLst>
          </p:cNvPr>
          <p:cNvSpPr txBox="1"/>
          <p:nvPr/>
        </p:nvSpPr>
        <p:spPr>
          <a:xfrm>
            <a:off x="3311249" y="5501800"/>
            <a:ext cx="66799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600" b="1" dirty="0">
                <a:solidFill>
                  <a:schemeClr val="bg1"/>
                </a:solidFill>
                <a:effectLst>
                  <a:glow rad="127000">
                    <a:srgbClr val="FF0000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攻略方法は</a:t>
            </a:r>
            <a:r>
              <a:rPr lang="ja-JP" altLang="en-US" sz="80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自由</a:t>
            </a:r>
            <a:endParaRPr lang="en-US" altLang="ja-JP" sz="66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678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 animBg="1"/>
      <p:bldP spid="20" grpId="0" animBg="1"/>
      <p:bldP spid="33" grpId="0" animBg="1"/>
      <p:bldP spid="40" grpId="0" animBg="1"/>
      <p:bldP spid="45" grpId="0"/>
      <p:bldP spid="46" grpId="0"/>
      <p:bldP spid="48" grpId="0"/>
      <p:bldP spid="49" grpId="0"/>
      <p:bldP spid="50" grpId="0" animBg="1"/>
      <p:bldP spid="51" grpId="0" animBg="1"/>
      <p:bldP spid="52" grpId="0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101</Words>
  <Application>Microsoft Office PowerPoint</Application>
  <PresentationFormat>ワイド画面</PresentationFormat>
  <Paragraphs>35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HG正楷書体-PRO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佐藤根　詩音</dc:creator>
  <cp:lastModifiedBy>佐藤根　詩音</cp:lastModifiedBy>
  <cp:revision>82</cp:revision>
  <dcterms:created xsi:type="dcterms:W3CDTF">2024-04-26T00:10:06Z</dcterms:created>
  <dcterms:modified xsi:type="dcterms:W3CDTF">2024-04-26T02:05:25Z</dcterms:modified>
</cp:coreProperties>
</file>