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777C7-424D-494A-94F4-9B30167EF0F0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E5A7A-1DBF-4A07-9FE2-F83114AEB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71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E5A7A-1DBF-4A07-9FE2-F83114AEB09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79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E5A7A-1DBF-4A07-9FE2-F83114AEB09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16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86911-7BED-C251-E809-E8B035A9A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222AD3-1A53-A6EA-D2DB-C46A527C0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121400-ABD0-E208-F541-47D0B376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71B11B-9F41-958C-4F73-166AF436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8BF60E-0CEF-296F-49BA-8F7EA657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48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3E7EE4-7CCA-737B-BB3F-CD246EE5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351567-9A19-8D68-471F-EFE700DCE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260ADE-854B-68F4-3427-B71C945E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BE9869-3276-40E6-D1BB-CCB62407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B6E20B-A46E-1344-9F8A-25C37AB6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83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19FAD6-6242-053E-15CE-5B52E7599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07537B-F751-F250-7778-F053012DF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A01BC4-F36C-4C80-3AE6-2A408335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2161BD-B93A-21F1-0733-AE9969E2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A9A05F-0FC2-4FA8-ABBC-C945E756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6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2E748-71D8-CC6A-9114-D4F5CD45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1C49CF-3C9E-96E3-4886-8DC3382A1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A6A626-66B9-C3BB-112D-B3D8F8B5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62BCC4-644F-1CD7-B91A-1BB2E416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30C17B-4D53-6B8B-93BB-23EDD224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3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25525-F81B-1A07-8230-C934DB93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64DCEB-906A-826B-2F8F-94965710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726E4-C031-DDAB-CB50-3CA762AB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34ED40-321B-D8E7-04A4-1C68422D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FF470-F1BC-C4CD-618B-92B0ADC2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33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D13B1-174E-419C-C74F-E3CEDB6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15A75D-7135-CDE0-DA29-321C6601C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A1DC61-96DE-E1C5-7454-C9EE09E1D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0BE1C4-4C19-A632-0304-5C79BDDD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0F51CD-1138-4C06-FE28-732E658C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6674CA-6119-1C1D-0735-D3E78649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92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2D706-11A9-B0A2-2787-EE2084D8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F01766-9BAF-77CB-ABAC-8BDFF4C3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E42366-07F9-A54D-5413-660DD0649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73C48A8-69FE-8BA0-1FCF-3D96D9BE0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564E6B-2DCD-72E9-EBE4-4624C3487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E18DAC-4E20-35A2-AB96-14D1EBA2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725E9A-C422-86B9-7344-B237EE15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4DAE36-EE73-D39A-74BE-B2141A16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1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0BAB0-BC4F-296D-483D-07A45E32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67034-771C-9BBF-CA58-2688DD2F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174F11-3135-B8E6-599F-AC0B525D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C11558A-36DC-3278-81CB-530EA8C6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12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3C444C-5C86-2BE8-C983-F7F48D6D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5ED52F-9EE8-712B-46AF-C7C479BA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249264-FAFB-6E19-3978-65EBEB64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82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A9F28-CC5D-F351-1A47-45493468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F92D12-BADA-01ED-6EE3-9E36173A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98A580-3FB0-C2F4-EE01-58268FBC7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F9FAA0-6CE7-48B3-538A-C0972515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2D6ADF-96A8-9234-813E-25209E0E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FC3FD4-8040-0418-D0D2-E658E6BF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6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91C29-1373-B141-D0AC-EEA69D28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51C8BA-8CC4-4621-D3A9-B6461BC3A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E25382-6D2A-6459-304D-E05766CCB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C5338C-3811-4706-E781-062A1AB5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EADFEF-2F23-D5D8-5A91-11096B22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A4BD2C-C71E-06ED-96D4-170A3DCC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59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A0A256-A5E5-00D1-590F-F98C168F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A99A88-21A1-4525-BD3B-88F95763A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A5B96D-FDC1-34E1-EF74-A4769DD9A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CF5DD3-AED3-41C8-AE2F-82742504418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954C02-8D9F-969E-8E63-DC6893EB9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D33EDC-CBF2-36F8-2049-10FF9EB1F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03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EE356E91-21D5-B100-E5A0-9D1BD14BE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" y="1850761"/>
            <a:ext cx="2150215" cy="2213239"/>
          </a:xfrm>
          <a:prstGeom prst="rect">
            <a:avLst/>
          </a:prstGeom>
        </p:spPr>
      </p:pic>
      <p:pic>
        <p:nvPicPr>
          <p:cNvPr id="4" name="図 3" descr="テーブル, 皿 が含まれている画像&#10;&#10;自動的に生成された説明">
            <a:extLst>
              <a:ext uri="{FF2B5EF4-FFF2-40B4-BE49-F238E27FC236}">
                <a16:creationId xmlns:a16="http://schemas.microsoft.com/office/drawing/2014/main" id="{A72481A7-0E90-16CE-1A2D-E37E316F4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0"/>
          <a:stretch/>
        </p:blipFill>
        <p:spPr>
          <a:xfrm>
            <a:off x="129698" y="4360807"/>
            <a:ext cx="2733565" cy="2097930"/>
          </a:xfrm>
          <a:prstGeom prst="rect">
            <a:avLst/>
          </a:prstGeom>
        </p:spPr>
      </p:pic>
      <p:pic>
        <p:nvPicPr>
          <p:cNvPr id="15" name="図 14" descr="暗い, ノートパソコン, テーブル, 座る が含まれている画像&#10;&#10;自動的に生成された説明">
            <a:extLst>
              <a:ext uri="{FF2B5EF4-FFF2-40B4-BE49-F238E27FC236}">
                <a16:creationId xmlns:a16="http://schemas.microsoft.com/office/drawing/2014/main" id="{B558478F-DBF5-C42C-43A2-1AD161D63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73" y="3570561"/>
            <a:ext cx="4273892" cy="2809243"/>
          </a:xfrm>
          <a:prstGeom prst="rect">
            <a:avLst/>
          </a:prstGeom>
        </p:spPr>
      </p:pic>
      <p:pic>
        <p:nvPicPr>
          <p:cNvPr id="20" name="図 19" descr="小さい, 飛行機, 羽根, 座る が含まれている画像&#10;&#10;自動的に生成された説明">
            <a:extLst>
              <a:ext uri="{FF2B5EF4-FFF2-40B4-BE49-F238E27FC236}">
                <a16:creationId xmlns:a16="http://schemas.microsoft.com/office/drawing/2014/main" id="{60DFE9B6-6CD0-7923-321F-75A0791CA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0" t="9098" r="13103"/>
          <a:stretch/>
        </p:blipFill>
        <p:spPr>
          <a:xfrm rot="906881">
            <a:off x="1648627" y="529009"/>
            <a:ext cx="2972171" cy="3107044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6015D5B-21FF-99AA-96A6-B11536297C73}"/>
              </a:ext>
            </a:extLst>
          </p:cNvPr>
          <p:cNvGrpSpPr/>
          <p:nvPr/>
        </p:nvGrpSpPr>
        <p:grpSpPr>
          <a:xfrm>
            <a:off x="4049570" y="1030098"/>
            <a:ext cx="3124841" cy="5080306"/>
            <a:chOff x="4415330" y="1030098"/>
            <a:chExt cx="3124841" cy="5080306"/>
          </a:xfrm>
        </p:grpSpPr>
        <p:pic>
          <p:nvPicPr>
            <p:cNvPr id="10" name="図 9" descr="ロゴ&#10;&#10;自動的に生成された説明">
              <a:extLst>
                <a:ext uri="{FF2B5EF4-FFF2-40B4-BE49-F238E27FC236}">
                  <a16:creationId xmlns:a16="http://schemas.microsoft.com/office/drawing/2014/main" id="{08C0FAEE-D283-DD75-E9AA-631630654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50184">
              <a:off x="5553431" y="1696935"/>
              <a:ext cx="631005" cy="1860450"/>
            </a:xfrm>
            <a:prstGeom prst="rect">
              <a:avLst/>
            </a:prstGeom>
            <a:effectLst>
              <a:glow rad="127000">
                <a:schemeClr val="bg1">
                  <a:alpha val="50000"/>
                </a:schemeClr>
              </a:glow>
            </a:effectLst>
          </p:spPr>
        </p:pic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A796D19-D33A-E028-B818-A0282D14E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206" y="4236999"/>
              <a:ext cx="2890965" cy="1873405"/>
            </a:xfrm>
            <a:prstGeom prst="rect">
              <a:avLst/>
            </a:prstGeom>
            <a:effectLst>
              <a:glow>
                <a:schemeClr val="bg1"/>
              </a:glow>
            </a:effectLst>
          </p:spPr>
        </p:pic>
        <p:pic>
          <p:nvPicPr>
            <p:cNvPr id="7" name="図 6" descr="ロゴ&#10;&#10;自動的に生成された説明">
              <a:extLst>
                <a:ext uri="{FF2B5EF4-FFF2-40B4-BE49-F238E27FC236}">
                  <a16:creationId xmlns:a16="http://schemas.microsoft.com/office/drawing/2014/main" id="{894F9E77-3C14-8C85-6DE4-D6A48905D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2000">
              <a:off x="4415330" y="3557877"/>
              <a:ext cx="2930561" cy="2092765"/>
            </a:xfrm>
            <a:prstGeom prst="rect">
              <a:avLst/>
            </a:prstGeom>
            <a:effectLst>
              <a:glow rad="127000">
                <a:schemeClr val="bg1">
                  <a:alpha val="50000"/>
                </a:schemeClr>
              </a:glow>
            </a:effectLst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C434626-E041-81C4-87B9-CA322AF9A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83187">
              <a:off x="5100205" y="1030098"/>
              <a:ext cx="1293009" cy="1545366"/>
            </a:xfrm>
            <a:prstGeom prst="rect">
              <a:avLst/>
            </a:prstGeom>
            <a:effectLst>
              <a:glow>
                <a:schemeClr val="bg1"/>
              </a:glow>
            </a:effectLst>
          </p:spPr>
        </p:pic>
      </p:grpSp>
      <p:pic>
        <p:nvPicPr>
          <p:cNvPr id="26" name="図 25" descr="Cgで描かれた人の顔&#10;&#10;低い精度で自動的に生成された説明">
            <a:extLst>
              <a:ext uri="{FF2B5EF4-FFF2-40B4-BE49-F238E27FC236}">
                <a16:creationId xmlns:a16="http://schemas.microsoft.com/office/drawing/2014/main" id="{A58C544D-C443-8DA7-BF36-82D46C9F7C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3" b="40253"/>
          <a:stretch/>
        </p:blipFill>
        <p:spPr>
          <a:xfrm>
            <a:off x="9835560" y="290826"/>
            <a:ext cx="2799749" cy="627521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8829B4-6A28-4D9B-2C6E-DCF1D64A2478}"/>
              </a:ext>
            </a:extLst>
          </p:cNvPr>
          <p:cNvSpPr txBox="1"/>
          <p:nvPr/>
        </p:nvSpPr>
        <p:spPr>
          <a:xfrm>
            <a:off x="9644691" y="243068"/>
            <a:ext cx="861774" cy="6324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組織</a:t>
            </a:r>
            <a:r>
              <a:rPr lang="ja-JP" altLang="en-US" sz="36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 </a:t>
            </a:r>
            <a:r>
              <a:rPr kumimoji="1" lang="ja-JP" altLang="en-US" sz="36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のんだくれぱーりなぃ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D85EAF6-C554-F4FD-A9CB-0E16943905D3}"/>
              </a:ext>
            </a:extLst>
          </p:cNvPr>
          <p:cNvSpPr txBox="1"/>
          <p:nvPr/>
        </p:nvSpPr>
        <p:spPr>
          <a:xfrm>
            <a:off x="8719055" y="1643605"/>
            <a:ext cx="1046440" cy="38427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藤田</a:t>
            </a:r>
            <a:r>
              <a:rPr lang="en-US" altLang="ja-JP" sz="28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 </a:t>
            </a:r>
            <a:r>
              <a:rPr lang="ja-JP" altLang="en-US" sz="28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小原 金崎 佐藤根</a:t>
            </a:r>
            <a:endParaRPr lang="en-US" altLang="ja-JP" sz="28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  <a:p>
            <a:r>
              <a:rPr lang="ja-JP" altLang="en-US" sz="28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丹野 渡辺 大野</a:t>
            </a:r>
            <a:endParaRPr kumimoji="1" lang="ja-JP" altLang="en-US" sz="28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49E927-1FCD-5A24-ADE6-E9B68C15CC12}"/>
              </a:ext>
            </a:extLst>
          </p:cNvPr>
          <p:cNvSpPr txBox="1"/>
          <p:nvPr/>
        </p:nvSpPr>
        <p:spPr>
          <a:xfrm>
            <a:off x="8998437" y="254642"/>
            <a:ext cx="861774" cy="6324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人員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pic>
        <p:nvPicPr>
          <p:cNvPr id="24" name="図 23" descr="黒板の文字と絵が描かれた絵&#10;&#10;低い精度で自動的に生成された説明">
            <a:extLst>
              <a:ext uri="{FF2B5EF4-FFF2-40B4-BE49-F238E27FC236}">
                <a16:creationId xmlns:a16="http://schemas.microsoft.com/office/drawing/2014/main" id="{6C2A8443-ECF5-7E7E-A2A8-966923C61E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9635">
            <a:off x="7409892" y="4602710"/>
            <a:ext cx="2138522" cy="2138522"/>
          </a:xfrm>
          <a:prstGeom prst="rect">
            <a:avLst/>
          </a:prstGeom>
          <a:effectLst>
            <a:glow rad="50800">
              <a:schemeClr val="tx1"/>
            </a:glow>
          </a:effec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7DA0DB7-28D4-133D-0ED9-6061B19B9EBC}"/>
              </a:ext>
            </a:extLst>
          </p:cNvPr>
          <p:cNvSpPr txBox="1"/>
          <p:nvPr/>
        </p:nvSpPr>
        <p:spPr>
          <a:xfrm>
            <a:off x="7424053" y="254642"/>
            <a:ext cx="1107996" cy="43270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60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忍者 三ヵ条</a:t>
            </a:r>
            <a:endParaRPr kumimoji="1" lang="ja-JP" altLang="en-US" sz="4800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E141A11-0E34-5A64-9562-C96ABA5CCB7E}"/>
              </a:ext>
            </a:extLst>
          </p:cNvPr>
          <p:cNvSpPr txBox="1"/>
          <p:nvPr/>
        </p:nvSpPr>
        <p:spPr>
          <a:xfrm>
            <a:off x="6036732" y="796488"/>
            <a:ext cx="1538883" cy="4803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分身を駆使し、</a:t>
            </a:r>
            <a:endParaRPr kumimoji="1" lang="en-US" altLang="ja-JP" sz="44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障害を</a:t>
            </a:r>
            <a:r>
              <a:rPr kumimoji="1" lang="ja-JP" altLang="en-US" sz="4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乗り越えろ</a:t>
            </a:r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。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F6BCDF2-10C6-7E30-432F-F6A4BF0B5657}"/>
              </a:ext>
            </a:extLst>
          </p:cNvPr>
          <p:cNvSpPr txBox="1"/>
          <p:nvPr/>
        </p:nvSpPr>
        <p:spPr>
          <a:xfrm>
            <a:off x="1109756" y="796488"/>
            <a:ext cx="1538883" cy="41786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各地に存在する</a:t>
            </a:r>
            <a:endParaRPr kumimoji="1" lang="en-US" altLang="ja-JP" sz="44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巻物</a:t>
            </a:r>
            <a:r>
              <a:rPr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を</a:t>
            </a:r>
            <a:r>
              <a:rPr lang="ja-JP" altLang="en-US" sz="4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回収せよ</a:t>
            </a:r>
            <a:r>
              <a:rPr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。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C4FBE02-FF05-3ADB-6EE8-5D340BEF9D12}"/>
              </a:ext>
            </a:extLst>
          </p:cNvPr>
          <p:cNvSpPr txBox="1"/>
          <p:nvPr/>
        </p:nvSpPr>
        <p:spPr>
          <a:xfrm>
            <a:off x="4008568" y="796488"/>
            <a:ext cx="861774" cy="41527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時に</a:t>
            </a:r>
            <a:r>
              <a:rPr kumimoji="1" lang="ja-JP" altLang="en-US" sz="4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敵を欺け</a:t>
            </a:r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。</a:t>
            </a:r>
            <a:endParaRPr kumimoji="1" lang="en-US" altLang="ja-JP" sz="44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93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図 57" descr="屋内, テーブル, 座る, 光 が含まれている画像&#10;&#10;自動的に生成された説明">
            <a:extLst>
              <a:ext uri="{FF2B5EF4-FFF2-40B4-BE49-F238E27FC236}">
                <a16:creationId xmlns:a16="http://schemas.microsoft.com/office/drawing/2014/main" id="{D8FCD355-500D-A1AE-C7F9-1214BF0B94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30446"/>
          <a:stretch/>
        </p:blipFill>
        <p:spPr>
          <a:xfrm>
            <a:off x="123765" y="364606"/>
            <a:ext cx="4572525" cy="3242961"/>
          </a:xfrm>
          <a:prstGeom prst="rect">
            <a:avLst/>
          </a:prstGeom>
        </p:spPr>
      </p:pic>
      <p:sp>
        <p:nvSpPr>
          <p:cNvPr id="59" name="楕円 58">
            <a:extLst>
              <a:ext uri="{FF2B5EF4-FFF2-40B4-BE49-F238E27FC236}">
                <a16:creationId xmlns:a16="http://schemas.microsoft.com/office/drawing/2014/main" id="{CB0F71B7-E891-D567-7F12-2CDD617399FB}"/>
              </a:ext>
            </a:extLst>
          </p:cNvPr>
          <p:cNvSpPr/>
          <p:nvPr/>
        </p:nvSpPr>
        <p:spPr>
          <a:xfrm>
            <a:off x="2718511" y="1546260"/>
            <a:ext cx="2279783" cy="2626729"/>
          </a:xfrm>
          <a:prstGeom prst="ellipse">
            <a:avLst/>
          </a:prstGeom>
          <a:solidFill>
            <a:srgbClr val="F4EA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5" name="図 54" descr="食品, 帽子, シャツ が含まれている画像&#10;&#10;自動的に生成された説明">
            <a:extLst>
              <a:ext uri="{FF2B5EF4-FFF2-40B4-BE49-F238E27FC236}">
                <a16:creationId xmlns:a16="http://schemas.microsoft.com/office/drawing/2014/main" id="{329C2C82-DA13-0383-39F1-94C49CAB8C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076">
            <a:off x="3465504" y="4064213"/>
            <a:ext cx="4041176" cy="280895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49" name="図 48" descr="シャツ が含まれている画像&#10;&#10;自動的に生成された説明">
            <a:extLst>
              <a:ext uri="{FF2B5EF4-FFF2-40B4-BE49-F238E27FC236}">
                <a16:creationId xmlns:a16="http://schemas.microsoft.com/office/drawing/2014/main" id="{24B1A8BB-AFA9-8C50-37E5-BA266C3C1D0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2" b="6643"/>
          <a:stretch/>
        </p:blipFill>
        <p:spPr>
          <a:xfrm rot="19868378" flipH="1">
            <a:off x="6308711" y="2184688"/>
            <a:ext cx="5356000" cy="3646406"/>
          </a:xfrm>
          <a:prstGeom prst="rect">
            <a:avLst/>
          </a:prstGeom>
          <a:ln>
            <a:noFill/>
          </a:ln>
          <a:effectLst>
            <a:glow>
              <a:schemeClr val="accent1"/>
            </a:glow>
            <a:softEdge rad="112500"/>
          </a:effectLst>
        </p:spPr>
      </p:pic>
      <p:pic>
        <p:nvPicPr>
          <p:cNvPr id="50" name="図 49" descr="Cgで描かれた人の顔&#10;&#10;低い精度で自動的に生成された説明">
            <a:extLst>
              <a:ext uri="{FF2B5EF4-FFF2-40B4-BE49-F238E27FC236}">
                <a16:creationId xmlns:a16="http://schemas.microsoft.com/office/drawing/2014/main" id="{9DFDED6C-B4E3-D1CC-407E-7CD879E53B1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9690">
            <a:off x="-268987" y="3940911"/>
            <a:ext cx="2351865" cy="2877497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56" name="楕円 55">
            <a:extLst>
              <a:ext uri="{FF2B5EF4-FFF2-40B4-BE49-F238E27FC236}">
                <a16:creationId xmlns:a16="http://schemas.microsoft.com/office/drawing/2014/main" id="{348C8D7C-412C-009D-1510-0820A298EFE8}"/>
              </a:ext>
            </a:extLst>
          </p:cNvPr>
          <p:cNvSpPr/>
          <p:nvPr/>
        </p:nvSpPr>
        <p:spPr>
          <a:xfrm>
            <a:off x="6875373" y="3207655"/>
            <a:ext cx="1220531" cy="2019974"/>
          </a:xfrm>
          <a:prstGeom prst="ellipse">
            <a:avLst/>
          </a:prstGeom>
          <a:solidFill>
            <a:srgbClr val="F4EA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図形&#10;&#10;中程度の精度で自動的に生成された説明">
            <a:extLst>
              <a:ext uri="{FF2B5EF4-FFF2-40B4-BE49-F238E27FC236}">
                <a16:creationId xmlns:a16="http://schemas.microsoft.com/office/drawing/2014/main" id="{96AF1B19-E318-622B-D651-31E18AE5F3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8" r="15875"/>
          <a:stretch/>
        </p:blipFill>
        <p:spPr>
          <a:xfrm>
            <a:off x="1989097" y="236259"/>
            <a:ext cx="6549735" cy="5452689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572EEBA2-6340-D869-A775-FEE9CD348AC2}"/>
              </a:ext>
            </a:extLst>
          </p:cNvPr>
          <p:cNvGrpSpPr/>
          <p:nvPr/>
        </p:nvGrpSpPr>
        <p:grpSpPr>
          <a:xfrm>
            <a:off x="5768597" y="857513"/>
            <a:ext cx="3982546" cy="2928493"/>
            <a:chOff x="5768597" y="857513"/>
            <a:chExt cx="3982546" cy="2928493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D051FDD1-8764-970B-0907-A6D0A18D9710}"/>
                </a:ext>
              </a:extLst>
            </p:cNvPr>
            <p:cNvSpPr/>
            <p:nvPr/>
          </p:nvSpPr>
          <p:spPr>
            <a:xfrm flipH="1">
              <a:off x="8825863" y="1235900"/>
              <a:ext cx="925280" cy="10105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C09CEF77-5FEB-31B7-A788-5E8631A5610F}"/>
                </a:ext>
              </a:extLst>
            </p:cNvPr>
            <p:cNvSpPr/>
            <p:nvPr/>
          </p:nvSpPr>
          <p:spPr>
            <a:xfrm rot="18846472" flipH="1">
              <a:off x="6377895" y="2271233"/>
              <a:ext cx="2928493" cy="10105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72A81640-44BD-2CF2-5389-79CAFB2C92A4}"/>
                </a:ext>
              </a:extLst>
            </p:cNvPr>
            <p:cNvSpPr/>
            <p:nvPr/>
          </p:nvSpPr>
          <p:spPr>
            <a:xfrm flipH="1">
              <a:off x="5768597" y="3172834"/>
              <a:ext cx="392939" cy="38380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19F57EDE-AF10-8ED1-E5EA-C4B6EC3C5F36}"/>
                </a:ext>
              </a:extLst>
            </p:cNvPr>
            <p:cNvSpPr/>
            <p:nvPr/>
          </p:nvSpPr>
          <p:spPr>
            <a:xfrm flipH="1">
              <a:off x="5979422" y="3307622"/>
              <a:ext cx="880482" cy="10105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E5E1A197-85F2-D710-A91E-52C1209C09A4}"/>
              </a:ext>
            </a:extLst>
          </p:cNvPr>
          <p:cNvGrpSpPr/>
          <p:nvPr/>
        </p:nvGrpSpPr>
        <p:grpSpPr>
          <a:xfrm>
            <a:off x="5810704" y="3211580"/>
            <a:ext cx="1853841" cy="804104"/>
            <a:chOff x="5810704" y="3211580"/>
            <a:chExt cx="1853841" cy="804104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389C12C-0563-35D7-2209-10756D8FA71B}"/>
                </a:ext>
              </a:extLst>
            </p:cNvPr>
            <p:cNvSpPr/>
            <p:nvPr/>
          </p:nvSpPr>
          <p:spPr>
            <a:xfrm flipH="1" flipV="1">
              <a:off x="6478904" y="3859512"/>
              <a:ext cx="945606" cy="1010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BAB74FCF-4D86-83B1-FB0D-6502FB721136}"/>
                </a:ext>
              </a:extLst>
            </p:cNvPr>
            <p:cNvSpPr/>
            <p:nvPr/>
          </p:nvSpPr>
          <p:spPr>
            <a:xfrm rot="2753528" flipH="1" flipV="1">
              <a:off x="5961959" y="3639663"/>
              <a:ext cx="650989" cy="1010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221E7A49-B92B-B0A3-7AC2-267CC9C3B00D}"/>
                </a:ext>
              </a:extLst>
            </p:cNvPr>
            <p:cNvSpPr/>
            <p:nvPr/>
          </p:nvSpPr>
          <p:spPr>
            <a:xfrm flipH="1" flipV="1">
              <a:off x="5810704" y="3211580"/>
              <a:ext cx="309515" cy="30231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A883E6A7-0F6D-5488-F752-D9B5CD67EF53}"/>
                </a:ext>
              </a:extLst>
            </p:cNvPr>
            <p:cNvSpPr/>
            <p:nvPr/>
          </p:nvSpPr>
          <p:spPr>
            <a:xfrm rot="18846472" flipV="1">
              <a:off x="7288524" y="3639663"/>
              <a:ext cx="650989" cy="1010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9C6B0DF-6EFA-7AA0-5A4F-1C8E5E62F06A}"/>
              </a:ext>
            </a:extLst>
          </p:cNvPr>
          <p:cNvGrpSpPr/>
          <p:nvPr/>
        </p:nvGrpSpPr>
        <p:grpSpPr>
          <a:xfrm flipV="1">
            <a:off x="2240279" y="2326201"/>
            <a:ext cx="1732323" cy="966785"/>
            <a:chOff x="2132130" y="654097"/>
            <a:chExt cx="1732323" cy="966785"/>
          </a:xfrm>
          <a:solidFill>
            <a:srgbClr val="FF0000"/>
          </a:solidFill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7067346C-C453-FD6E-EED2-5E35D4C566B4}"/>
                </a:ext>
              </a:extLst>
            </p:cNvPr>
            <p:cNvSpPr/>
            <p:nvPr/>
          </p:nvSpPr>
          <p:spPr>
            <a:xfrm>
              <a:off x="2132130" y="737353"/>
              <a:ext cx="933421" cy="1010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CF4C3158-EFF7-5E1C-ADE0-B04AD20DF24C}"/>
                </a:ext>
              </a:extLst>
            </p:cNvPr>
            <p:cNvSpPr/>
            <p:nvPr/>
          </p:nvSpPr>
          <p:spPr>
            <a:xfrm rot="2753528">
              <a:off x="2901613" y="1023755"/>
              <a:ext cx="840370" cy="1010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50DAB02-CA01-424B-4921-F1555DE8D2C9}"/>
                </a:ext>
              </a:extLst>
            </p:cNvPr>
            <p:cNvSpPr/>
            <p:nvPr/>
          </p:nvSpPr>
          <p:spPr>
            <a:xfrm>
              <a:off x="3554938" y="1318565"/>
              <a:ext cx="309515" cy="3023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E9A150D6-106C-CEBD-EDE7-BDB02B051C52}"/>
              </a:ext>
            </a:extLst>
          </p:cNvPr>
          <p:cNvGrpSpPr/>
          <p:nvPr/>
        </p:nvGrpSpPr>
        <p:grpSpPr>
          <a:xfrm>
            <a:off x="1584961" y="910370"/>
            <a:ext cx="2279492" cy="710512"/>
            <a:chOff x="1584961" y="910370"/>
            <a:chExt cx="2279492" cy="71051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D266168-4379-E242-05B3-120D75CFB79D}"/>
                </a:ext>
              </a:extLst>
            </p:cNvPr>
            <p:cNvSpPr/>
            <p:nvPr/>
          </p:nvSpPr>
          <p:spPr>
            <a:xfrm>
              <a:off x="1584961" y="951622"/>
              <a:ext cx="1687410" cy="10105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606ACA6B-99BB-15E1-B9E7-2D9B5A6078D4}"/>
                </a:ext>
              </a:extLst>
            </p:cNvPr>
            <p:cNvSpPr/>
            <p:nvPr/>
          </p:nvSpPr>
          <p:spPr>
            <a:xfrm rot="2753528">
              <a:off x="3154603" y="1130861"/>
              <a:ext cx="542035" cy="10105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8BA14BE-C277-EFC1-9ACD-71C518A19FCC}"/>
                </a:ext>
              </a:extLst>
            </p:cNvPr>
            <p:cNvSpPr/>
            <p:nvPr/>
          </p:nvSpPr>
          <p:spPr>
            <a:xfrm>
              <a:off x="3554938" y="1318565"/>
              <a:ext cx="309515" cy="302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E9AFBE79-3028-FFED-642D-63D4300CF17F}"/>
              </a:ext>
            </a:extLst>
          </p:cNvPr>
          <p:cNvGrpSpPr/>
          <p:nvPr/>
        </p:nvGrpSpPr>
        <p:grpSpPr>
          <a:xfrm flipH="1">
            <a:off x="6620264" y="578060"/>
            <a:ext cx="2547747" cy="1084672"/>
            <a:chOff x="1584963" y="809856"/>
            <a:chExt cx="2547747" cy="1084672"/>
          </a:xfrm>
          <a:solidFill>
            <a:srgbClr val="FFC000"/>
          </a:solidFill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049A8E4A-FCD3-EF02-F1E3-147F69717ADA}"/>
                </a:ext>
              </a:extLst>
            </p:cNvPr>
            <p:cNvSpPr/>
            <p:nvPr/>
          </p:nvSpPr>
          <p:spPr>
            <a:xfrm>
              <a:off x="1584963" y="921142"/>
              <a:ext cx="1662312" cy="1010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B8ADC10-6722-E40C-769A-70662CDDA885}"/>
                </a:ext>
              </a:extLst>
            </p:cNvPr>
            <p:cNvSpPr/>
            <p:nvPr/>
          </p:nvSpPr>
          <p:spPr>
            <a:xfrm rot="2753528">
              <a:off x="3054708" y="1276309"/>
              <a:ext cx="1033960" cy="1010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55A18696-FAE2-5257-2FBC-FFF4EF0DFCA8}"/>
                </a:ext>
              </a:extLst>
            </p:cNvPr>
            <p:cNvSpPr/>
            <p:nvPr/>
          </p:nvSpPr>
          <p:spPr>
            <a:xfrm>
              <a:off x="3823195" y="1592211"/>
              <a:ext cx="309515" cy="3023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8829B4-6A28-4D9B-2C6E-DCF1D64A2478}"/>
              </a:ext>
            </a:extLst>
          </p:cNvPr>
          <p:cNvSpPr txBox="1"/>
          <p:nvPr/>
        </p:nvSpPr>
        <p:spPr>
          <a:xfrm>
            <a:off x="10153181" y="248855"/>
            <a:ext cx="1954381" cy="63602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11500" dirty="0">
                <a:ln w="38100">
                  <a:noFill/>
                </a:ln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操作説明</a:t>
            </a:r>
            <a:endParaRPr kumimoji="1" lang="ja-JP" altLang="en-US" sz="8800" dirty="0">
              <a:ln w="38100">
                <a:noFill/>
              </a:ln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04B4B71-7B97-4588-6596-9582C0154DAB}"/>
              </a:ext>
            </a:extLst>
          </p:cNvPr>
          <p:cNvGrpSpPr/>
          <p:nvPr/>
        </p:nvGrpSpPr>
        <p:grpSpPr>
          <a:xfrm>
            <a:off x="7361333" y="2463506"/>
            <a:ext cx="1625397" cy="4061185"/>
            <a:chOff x="6885660" y="587015"/>
            <a:chExt cx="1625397" cy="4061185"/>
          </a:xfrm>
        </p:grpSpPr>
        <p:pic>
          <p:nvPicPr>
            <p:cNvPr id="6" name="図 5" descr="図形&#10;&#10;低い精度で自動的に生成された説明">
              <a:extLst>
                <a:ext uri="{FF2B5EF4-FFF2-40B4-BE49-F238E27FC236}">
                  <a16:creationId xmlns:a16="http://schemas.microsoft.com/office/drawing/2014/main" id="{8FBB849A-CA15-60F9-B013-C9B4749F1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5660" y="587015"/>
              <a:ext cx="1625397" cy="1625397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4F33D58-F384-AC4C-128A-D5D5864DD58C}"/>
                </a:ext>
              </a:extLst>
            </p:cNvPr>
            <p:cNvSpPr txBox="1"/>
            <p:nvPr/>
          </p:nvSpPr>
          <p:spPr>
            <a:xfrm>
              <a:off x="6928918" y="2209800"/>
              <a:ext cx="1538883" cy="2438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8800" dirty="0">
                  <a:ln w="28575">
                    <a:noFill/>
                  </a:ln>
                  <a:solidFill>
                    <a:srgbClr val="0070C0"/>
                  </a:solidFill>
                  <a:effectLst>
                    <a:glow rad="127000">
                      <a:schemeClr val="bg1"/>
                    </a:glow>
                  </a:effectLst>
                  <a:latin typeface="玉ねぎ楷書激無料版v7改" panose="02000600000000000000" pitchFamily="2" charset="-128"/>
                  <a:ea typeface="玉ねぎ楷書激無料版v7改" panose="02000600000000000000" pitchFamily="2" charset="-128"/>
                </a:rPr>
                <a:t>分身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8C3781E-B7D8-1555-EDC2-E6CE359477A6}"/>
              </a:ext>
            </a:extLst>
          </p:cNvPr>
          <p:cNvGrpSpPr/>
          <p:nvPr/>
        </p:nvGrpSpPr>
        <p:grpSpPr>
          <a:xfrm>
            <a:off x="1447594" y="2460894"/>
            <a:ext cx="1625397" cy="4063797"/>
            <a:chOff x="8424543" y="584403"/>
            <a:chExt cx="1625397" cy="4063797"/>
          </a:xfrm>
        </p:grpSpPr>
        <p:pic>
          <p:nvPicPr>
            <p:cNvPr id="9" name="図 8" descr="図形&#10;&#10;低い精度で自動的に生成された説明">
              <a:extLst>
                <a:ext uri="{FF2B5EF4-FFF2-40B4-BE49-F238E27FC236}">
                  <a16:creationId xmlns:a16="http://schemas.microsoft.com/office/drawing/2014/main" id="{6E7411A5-0CE8-65EB-7654-52EB3328C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543" y="584403"/>
              <a:ext cx="1625397" cy="1625397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12D405B-FF91-CB87-C9A2-7F331F6606FA}"/>
                </a:ext>
              </a:extLst>
            </p:cNvPr>
            <p:cNvSpPr txBox="1"/>
            <p:nvPr/>
          </p:nvSpPr>
          <p:spPr>
            <a:xfrm>
              <a:off x="8467801" y="2209800"/>
              <a:ext cx="1538883" cy="2438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8800" dirty="0">
                  <a:ln w="28575">
                    <a:noFill/>
                  </a:ln>
                  <a:solidFill>
                    <a:srgbClr val="FF0000"/>
                  </a:solidFill>
                  <a:effectLst>
                    <a:glow rad="127000">
                      <a:schemeClr val="bg1"/>
                    </a:glow>
                  </a:effectLst>
                  <a:latin typeface="玉ねぎ楷書激無料版v7改" panose="02000600000000000000" pitchFamily="2" charset="-128"/>
                  <a:ea typeface="玉ねぎ楷書激無料版v7改" panose="02000600000000000000" pitchFamily="2" charset="-128"/>
                </a:rPr>
                <a:t>移動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9E35F87-FA2C-544C-A898-E7D8C419C30D}"/>
              </a:ext>
            </a:extLst>
          </p:cNvPr>
          <p:cNvGrpSpPr/>
          <p:nvPr/>
        </p:nvGrpSpPr>
        <p:grpSpPr>
          <a:xfrm>
            <a:off x="8634010" y="177689"/>
            <a:ext cx="1706179" cy="4063372"/>
            <a:chOff x="5255083" y="584403"/>
            <a:chExt cx="1706179" cy="4063372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20788287-88F0-3F47-D8CF-3699F168D78E}"/>
                </a:ext>
              </a:extLst>
            </p:cNvPr>
            <p:cNvGrpSpPr/>
            <p:nvPr/>
          </p:nvGrpSpPr>
          <p:grpSpPr>
            <a:xfrm>
              <a:off x="5255083" y="584403"/>
              <a:ext cx="1706179" cy="1624972"/>
              <a:chOff x="2675851" y="437347"/>
              <a:chExt cx="1706179" cy="1624972"/>
            </a:xfrm>
          </p:grpSpPr>
          <p:pic>
            <p:nvPicPr>
              <p:cNvPr id="12" name="図 11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ACF23B59-090B-E540-A3C5-A4B0248E4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4897" y="945186"/>
                <a:ext cx="1117133" cy="1117133"/>
              </a:xfrm>
              <a:prstGeom prst="rect">
                <a:avLst/>
              </a:prstGeom>
              <a:effectLst>
                <a:glow rad="127000">
                  <a:schemeClr val="bg1"/>
                </a:glow>
              </a:effectLst>
            </p:spPr>
          </p:pic>
          <p:pic>
            <p:nvPicPr>
              <p:cNvPr id="7" name="図 6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F2F73BFE-9A48-F0BB-8857-57385C8E83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5851" y="437347"/>
                <a:ext cx="1117133" cy="1117133"/>
              </a:xfrm>
              <a:prstGeom prst="rect">
                <a:avLst/>
              </a:prstGeom>
              <a:effectLst>
                <a:glow rad="127000">
                  <a:schemeClr val="bg1"/>
                </a:glow>
              </a:effectLst>
            </p:spPr>
          </p:pic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ABDFDD9-78C0-0CD1-98B2-AAAB2ABB67B9}"/>
                </a:ext>
              </a:extLst>
            </p:cNvPr>
            <p:cNvSpPr txBox="1"/>
            <p:nvPr/>
          </p:nvSpPr>
          <p:spPr>
            <a:xfrm>
              <a:off x="5327201" y="2209375"/>
              <a:ext cx="1538883" cy="2438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8800" dirty="0">
                  <a:ln w="28575">
                    <a:noFill/>
                  </a:ln>
                  <a:solidFill>
                    <a:srgbClr val="FFC000"/>
                  </a:solidFill>
                  <a:effectLst>
                    <a:glow rad="127000">
                      <a:schemeClr val="bg1"/>
                    </a:glow>
                  </a:effectLst>
                  <a:latin typeface="玉ねぎ楷書激無料版v7改" panose="02000600000000000000" pitchFamily="2" charset="-128"/>
                  <a:ea typeface="玉ねぎ楷書激無料版v7改" panose="02000600000000000000" pitchFamily="2" charset="-128"/>
                </a:rPr>
                <a:t>回避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6D7BA84-BF57-8CF9-E4D8-5BF93221D0F7}"/>
              </a:ext>
            </a:extLst>
          </p:cNvPr>
          <p:cNvGrpSpPr/>
          <p:nvPr/>
        </p:nvGrpSpPr>
        <p:grpSpPr>
          <a:xfrm>
            <a:off x="200476" y="177689"/>
            <a:ext cx="1625397" cy="4063372"/>
            <a:chOff x="3748169" y="584403"/>
            <a:chExt cx="1625397" cy="4063372"/>
          </a:xfrm>
        </p:grpSpPr>
        <p:pic>
          <p:nvPicPr>
            <p:cNvPr id="5" name="図 4" descr="図形&#10;&#10;低い精度で自動的に生成された説明">
              <a:extLst>
                <a:ext uri="{FF2B5EF4-FFF2-40B4-BE49-F238E27FC236}">
                  <a16:creationId xmlns:a16="http://schemas.microsoft.com/office/drawing/2014/main" id="{4A36D4BB-E448-D3BF-1C97-5EE4609B2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169" y="584403"/>
              <a:ext cx="1625397" cy="1625397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8E33FD6-1EC8-FE46-0846-B0DBB680506C}"/>
                </a:ext>
              </a:extLst>
            </p:cNvPr>
            <p:cNvSpPr txBox="1"/>
            <p:nvPr/>
          </p:nvSpPr>
          <p:spPr>
            <a:xfrm>
              <a:off x="3834683" y="2209375"/>
              <a:ext cx="1538883" cy="2438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8800" dirty="0">
                  <a:ln w="28575">
                    <a:noFill/>
                  </a:ln>
                  <a:solidFill>
                    <a:srgbClr val="00B050"/>
                  </a:solidFill>
                  <a:effectLst>
                    <a:glow rad="127000">
                      <a:schemeClr val="bg1"/>
                    </a:glow>
                  </a:effectLst>
                  <a:latin typeface="玉ねぎ楷書激無料版v7改" panose="02000600000000000000" pitchFamily="2" charset="-128"/>
                  <a:ea typeface="玉ねぎ楷書激無料版v7改" panose="02000600000000000000" pitchFamily="2" charset="-128"/>
                </a:rPr>
                <a:t>帰還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35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50</Words>
  <Application>Microsoft Office PowerPoint</Application>
  <PresentationFormat>ワイド画面</PresentationFormat>
  <Paragraphs>17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玉ねぎ楷書激無料版v7改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勇一 藤田</dc:creator>
  <cp:lastModifiedBy>勇一 藤田</cp:lastModifiedBy>
  <cp:revision>15</cp:revision>
  <dcterms:created xsi:type="dcterms:W3CDTF">2024-09-10T22:25:19Z</dcterms:created>
  <dcterms:modified xsi:type="dcterms:W3CDTF">2024-09-13T00:34:48Z</dcterms:modified>
</cp:coreProperties>
</file>