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4" r:id="rId4"/>
    <p:sldId id="265" r:id="rId5"/>
    <p:sldId id="267" r:id="rId6"/>
    <p:sldId id="268" r:id="rId7"/>
    <p:sldId id="269" r:id="rId8"/>
    <p:sldId id="266" r:id="rId9"/>
    <p:sldId id="271" r:id="rId10"/>
    <p:sldId id="270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ECFF"/>
    <a:srgbClr val="B56B6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742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30AB-22B3-45CD-B4DF-1ED290EC09A2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E41393-7218-4C80-8E10-4E7988AA65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3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C34E0-0F71-4AF9-BF06-F662B836A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C33CB6-83F6-4632-B506-5B692B6A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281DF4-1D40-4C78-8958-31EACF36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8877A-8AB5-4214-9305-976E5A2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2A99D4-6436-4C23-8810-4693C1ED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553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F2524-011E-48D0-BD4F-27D064DA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BEC44B-9750-4F66-B6F3-7F9CDD98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3BF9A-D990-4C60-A736-7BB70177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95BFB-8856-48CC-9663-76E39FB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A02B4F-4B47-43ED-A3FB-A23074E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13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FE6C7-296C-49F0-ABF6-975AC5C51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D90301-BDBB-45D6-BC22-6E4727ACB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8D2CD4-BD9A-49E6-8915-85D71E05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1216A2-71C9-4A7A-BA4F-80252E8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21C6EB-6B18-47C5-95A7-1E0ED77F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82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C6E86-863B-48CC-B517-970355C2E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39311-AC3B-44E9-B770-40B6FFEBD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4846A9-CC03-40EA-8488-ED14B6B0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59333B-6821-481C-B352-8ED7ABF2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C8909-A848-4015-9DCB-66E1BC47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475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D2C2C-0777-40AA-A389-7BC434D0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1E289E-FA89-44DA-8D19-A88FEC84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D276E-F73D-4595-9B10-59401330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2540-2389-42C9-A8B3-3582A4A6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F0B9A-B082-41F5-91C3-808D3AB2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28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DE93AF-1B82-43D1-91F8-56D4891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E701-696F-4D2D-804B-33C385A35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2AD367-7688-4733-905B-6B969B928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1CB5E-8561-4FC5-A9AB-BBBC2A97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6AFB4E-9CA0-453F-9B0E-45B41DE7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24AB7B-43D0-4C4A-AED9-89DE50EF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553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60B79-CEBB-45AB-8D89-EAC00300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75FBD8-3EF1-44EF-AD55-D44120193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D6647A-ECDA-4C14-86C1-B69A5B0D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6AAC8F-ACB9-4601-9740-56B3C3F56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71D8BE-2CE5-4890-AC68-C228283CC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19140A7-3EBA-41E0-95AA-C9987D0C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D3F105-E626-432C-99E5-1B066644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F4C11A-6982-481E-9AAD-F842BF4D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6824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E9AA7-327C-4867-A0F0-9B733FCA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40D3DE0-5DD8-4175-BA4C-1C7A2D2E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7BE79F-4AB3-4BB0-BEF4-2DD95E64A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A20EBD-BBE1-475E-8596-DDE6CE0C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039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1948EF4-5AF8-496D-AE0A-8272AA08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CDC0CC1-A1E9-4FBF-AC05-E313E092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08A541-E474-4EF7-96C8-0A0F33EB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16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F7343-E5C8-4454-A1DA-1E228609E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56210-6A56-4A8B-866F-27A977CA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5562D9-9499-44F8-ADEB-518F777D5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624184-8CAC-4A41-93DC-2800A307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678B3B-BEF4-4AC0-904D-80EECD0A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5AE02C-C198-4B29-BD18-CBB457ED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978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F496-DE04-468B-A076-1584FE8A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B2F980-CC0C-4821-B9B7-A2DD8823C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AD962E-B901-402F-9E3F-9E68E618F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E6F57B-38D4-44DA-B8AB-483220A8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8B71D-996A-42D1-AEA5-9F964025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16296F-F588-4004-AAE4-FB28FA8B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64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2E0D1B-7277-41E1-A2FE-F265618B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7C891-88C4-4CE4-88F0-8505138FE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BFC482-6342-47A3-941A-58000240B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E9DEB-AC03-4AF2-B87E-BA8393A6BF3A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2E0E95-5452-4F52-94DE-6DD549F4E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E65137-4191-422D-80AE-B5C42AF94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A51B-BCEF-428D-8045-8746C52C2D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49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CEFD42B-BF62-4D95-958A-8F6E5633CC10}"/>
              </a:ext>
            </a:extLst>
          </p:cNvPr>
          <p:cNvSpPr txBox="1"/>
          <p:nvPr/>
        </p:nvSpPr>
        <p:spPr>
          <a:xfrm>
            <a:off x="5118809" y="703414"/>
            <a:ext cx="1954381" cy="5451172"/>
          </a:xfrm>
          <a:prstGeom prst="rect">
            <a:avLst/>
          </a:prstGeom>
          <a:noFill/>
          <a:effectLst/>
        </p:spPr>
        <p:txBody>
          <a:bodyPr vert="eaVert" wrap="none" rtlCol="0">
            <a:spAutoFit/>
          </a:bodyPr>
          <a:lstStyle/>
          <a:p>
            <a:r>
              <a:rPr kumimoji="1" lang="ja-JP" altLang="en-US" sz="11500" b="1" dirty="0">
                <a:effectLst>
                  <a:glow rad="6350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瞬発の忍</a:t>
            </a:r>
          </a:p>
        </p:txBody>
      </p:sp>
    </p:spTree>
    <p:extLst>
      <p:ext uri="{BB962C8B-B14F-4D97-AF65-F5344CB8AC3E}">
        <p14:creationId xmlns:p14="http://schemas.microsoft.com/office/powerpoint/2010/main" val="2826450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7938044" y="480779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206355" y="63317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9395353-8399-DBD6-11C9-B0A53511B6CC}"/>
              </a:ext>
            </a:extLst>
          </p:cNvPr>
          <p:cNvGrpSpPr/>
          <p:nvPr/>
        </p:nvGrpSpPr>
        <p:grpSpPr>
          <a:xfrm rot="713119" flipH="1" flipV="1">
            <a:off x="7595578" y="2760263"/>
            <a:ext cx="3578333" cy="2794876"/>
            <a:chOff x="11721137" y="-1668267"/>
            <a:chExt cx="3578333" cy="2794876"/>
          </a:xfrm>
        </p:grpSpPr>
        <p:pic>
          <p:nvPicPr>
            <p:cNvPr id="17" name="図 16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B397B2BC-D91C-BC9D-AC71-66706DD90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8" name="図 1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002206FA-F64C-F914-FF06-393A16A88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8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9" name="図 18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26E46BE-6C7B-4E07-075B-8A26DE577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2E4851A-B47E-E73F-35A2-B691689073CA}"/>
              </a:ext>
            </a:extLst>
          </p:cNvPr>
          <p:cNvGrpSpPr/>
          <p:nvPr/>
        </p:nvGrpSpPr>
        <p:grpSpPr>
          <a:xfrm rot="20661143" flipV="1">
            <a:off x="978116" y="2802619"/>
            <a:ext cx="3578334" cy="2794875"/>
            <a:chOff x="11721137" y="-1668266"/>
            <a:chExt cx="3578334" cy="2794875"/>
          </a:xfrm>
        </p:grpSpPr>
        <p:pic>
          <p:nvPicPr>
            <p:cNvPr id="21" name="図 20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BA0035C6-1061-E65B-544C-C3217A8C7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22" name="図 2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8A85D2A-361A-5739-9442-2A17F6869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23" name="図 22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A200057-DB96-D15D-EFCC-38493F5C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5" name="図 14" descr="シルエ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5E5C01A-A0DF-CF7E-01A8-41618148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829">
            <a:off x="3020115" y="2508209"/>
            <a:ext cx="5857085" cy="5382433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833486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7938044" y="480779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206355" y="63317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7" name="図 16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397B2BC-D91C-BC9D-AC71-66706DD90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9852807" y="4667528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8" name="図 17" descr="光 が含まれている画像&#10;&#10;自動的に生成された説明">
            <a:extLst>
              <a:ext uri="{FF2B5EF4-FFF2-40B4-BE49-F238E27FC236}">
                <a16:creationId xmlns:a16="http://schemas.microsoft.com/office/drawing/2014/main" id="{002206FA-F64C-F914-FF06-393A16A8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7572462" y="3578436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26E46BE-6C7B-4E07-075B-8A26DE577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11845" flipH="1" flipV="1">
            <a:off x="9489731" y="288217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A0035C6-1061-E65B-544C-C3217A8C71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1249150" y="4775117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2" name="図 2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8A85D2A-361A-5739-9442-2A17F6869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3453119" y="3538744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3" name="図 22" descr="光 が含まれている画像&#10;&#10;自動的に生成された説明">
            <a:extLst>
              <a:ext uri="{FF2B5EF4-FFF2-40B4-BE49-F238E27FC236}">
                <a16:creationId xmlns:a16="http://schemas.microsoft.com/office/drawing/2014/main" id="{8A200057-DB96-D15D-EFCC-38493F5CD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62417" flipV="1">
            <a:off x="1494293" y="2969787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5" name="図 14" descr="シルエット, 抽象 が含まれている画像&#10;&#10;自動的に生成された説明">
            <a:extLst>
              <a:ext uri="{FF2B5EF4-FFF2-40B4-BE49-F238E27FC236}">
                <a16:creationId xmlns:a16="http://schemas.microsoft.com/office/drawing/2014/main" id="{35E5C01A-A0DF-CF7E-01A8-41618148A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8829">
            <a:off x="3020115" y="2508209"/>
            <a:ext cx="5857085" cy="5382433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6843346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7208D2-747E-358E-D53C-C89C9002C6D6}"/>
              </a:ext>
            </a:extLst>
          </p:cNvPr>
          <p:cNvSpPr txBox="1"/>
          <p:nvPr/>
        </p:nvSpPr>
        <p:spPr>
          <a:xfrm>
            <a:off x="504610" y="2967335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20567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3AAF72-6DFA-4CAA-B7C0-443B9E6971C3}"/>
              </a:ext>
            </a:extLst>
          </p:cNvPr>
          <p:cNvSpPr txBox="1"/>
          <p:nvPr/>
        </p:nvSpPr>
        <p:spPr>
          <a:xfrm>
            <a:off x="2969983" y="3429000"/>
            <a:ext cx="625203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88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66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80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27A94B-9A79-692A-7BC0-E551C4CDD7E8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9434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67669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0000">
            <a:off x="272394" y="4532682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356892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811" flipH="1">
            <a:off x="2338499" y="3425735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646">
            <a:off x="-10200195" y="3783919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31FE4AB6-4DD2-367F-EB17-87A938693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6230841-C179-0B1F-9BA8-6A9BC9F87056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230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2649F1-BB78-EE26-1F88-68C3822D066C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71B16080-6213-6BA8-C9F2-F8A68365E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20" name="図 1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4C7A2B20-03BE-28F5-3971-E44EB54B5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21" name="図 20" descr="光 が含まれている画像&#10;&#10;自動的に生成された説明">
            <a:extLst>
              <a:ext uri="{FF2B5EF4-FFF2-40B4-BE49-F238E27FC236}">
                <a16:creationId xmlns:a16="http://schemas.microsoft.com/office/drawing/2014/main" id="{D5C32E5F-C93B-C946-A42F-6397BC14D2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536121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739835-B7D4-F1E1-4B6C-1E7C67A865ED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1" name="図 3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0364618C-2DD9-B728-CB09-0559D9706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262" y="-5898708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32" name="図 31" descr="光 が含まれている画像&#10;&#10;自動的に生成された説明">
            <a:extLst>
              <a:ext uri="{FF2B5EF4-FFF2-40B4-BE49-F238E27FC236}">
                <a16:creationId xmlns:a16="http://schemas.microsoft.com/office/drawing/2014/main" id="{BCFB32BE-D3B8-5AF0-7CE8-DE37CEF85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12404044" y="-1715822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2620518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C87A5-33A2-40F5-8E54-B966410E2F56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4BC037-DD60-4BC2-961C-2F9C32905BFE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7B9F27-188C-419F-9E5F-FC3A3AE8D5D4}"/>
              </a:ext>
            </a:extLst>
          </p:cNvPr>
          <p:cNvSpPr txBox="1"/>
          <p:nvPr/>
        </p:nvSpPr>
        <p:spPr>
          <a:xfrm rot="21242680">
            <a:off x="140795" y="1367009"/>
            <a:ext cx="9496777" cy="163121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一流の忍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たる者無益な</a:t>
            </a:r>
            <a:r>
              <a:rPr lang="ja-JP" altLang="en-US" sz="6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殺生はせぬ</a:t>
            </a:r>
            <a:r>
              <a:rPr lang="ja-JP" altLang="en-US" sz="40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lang="en-US" altLang="ja-JP" sz="40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endParaRPr kumimoji="1" lang="ja-JP" altLang="en-US" sz="4000" dirty="0">
              <a:solidFill>
                <a:schemeClr val="bg1"/>
              </a:solidFill>
              <a:effectLst>
                <a:glow rad="254000">
                  <a:schemeClr val="accent1">
                    <a:alpha val="75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33953CC-B6B0-58F0-96A9-DCBCE13A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8516">
            <a:off x="256098" y="4556078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92C8DACB-7305-86A7-62CE-54BAC21AE3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4659">
            <a:off x="746250" y="4471227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95A0E887-10BC-EB61-6026-A032D6809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0000" flipH="1">
            <a:off x="2680984" y="3451689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2AD46408-05EE-B056-A5CB-D102B5A18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4876" flipH="1">
            <a:off x="2185935" y="3334826"/>
            <a:ext cx="1559990" cy="153678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9" name="図 8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12034792-10E4-15DE-1B46-BB3FDD732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96620">
            <a:off x="2276570" y="3384542"/>
            <a:ext cx="4337868" cy="3235224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044503-3AD8-0709-636F-D7FD7F85AC6E}"/>
              </a:ext>
            </a:extLst>
          </p:cNvPr>
          <p:cNvSpPr txBox="1"/>
          <p:nvPr/>
        </p:nvSpPr>
        <p:spPr>
          <a:xfrm>
            <a:off x="504610" y="3327917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不殺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739835-B7D4-F1E1-4B6C-1E7C67A865ED}"/>
              </a:ext>
            </a:extLst>
          </p:cNvPr>
          <p:cNvSpPr txBox="1"/>
          <p:nvPr/>
        </p:nvSpPr>
        <p:spPr>
          <a:xfrm rot="21242680">
            <a:off x="1425235" y="1890654"/>
            <a:ext cx="9496777" cy="923330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絶対に殺すことはせず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戦闘不能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にせよ</a:t>
            </a:r>
            <a:r>
              <a:rPr kumimoji="1" lang="ja-JP" altLang="en-US" sz="40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7" name="図 16" descr="矢印 が含まれている画像&#10;&#10;自動的に生成された説明">
            <a:extLst>
              <a:ext uri="{FF2B5EF4-FFF2-40B4-BE49-F238E27FC236}">
                <a16:creationId xmlns:a16="http://schemas.microsoft.com/office/drawing/2014/main" id="{B9836CF7-C23C-1301-B29B-AC676CECE7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8" t="47793" r="-6036" b="20396"/>
          <a:stretch/>
        </p:blipFill>
        <p:spPr>
          <a:xfrm rot="18708664">
            <a:off x="7757886" y="3370728"/>
            <a:ext cx="2025946" cy="1837570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19" name="図 1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2035E10F-8A00-2769-91DE-D8088198C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598726">
            <a:off x="8045405" y="4152329"/>
            <a:ext cx="1122572" cy="11225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574ED307-6210-E626-45CE-9B185D8A3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1953">
            <a:off x="6208635" y="2940268"/>
            <a:ext cx="2660313" cy="3718143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30" name="図 2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9A38C4D6-4485-D0BA-D802-8F2E2AF6D8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62" y="1568892"/>
            <a:ext cx="4744172" cy="4744172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916DF-16E4-5F2A-1F5E-6FE2AFB84DE1}"/>
              </a:ext>
            </a:extLst>
          </p:cNvPr>
          <p:cNvSpPr txBox="1"/>
          <p:nvPr/>
        </p:nvSpPr>
        <p:spPr>
          <a:xfrm>
            <a:off x="6497337" y="3293012"/>
            <a:ext cx="5441322" cy="3154710"/>
          </a:xfrm>
          <a:prstGeom prst="rect">
            <a:avLst/>
          </a:prstGeom>
          <a:noFill/>
          <a:effectLst>
            <a:glow rad="127000">
              <a:srgbClr val="C00000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19900" b="1" dirty="0">
                <a:ln w="38100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glow rad="254000">
                    <a:srgbClr val="FFFFFF">
                      <a:alpha val="74902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制圧</a:t>
            </a:r>
            <a:endParaRPr kumimoji="1" lang="ja-JP" altLang="en-US" sz="11500" b="1" dirty="0">
              <a:ln w="38100">
                <a:solidFill>
                  <a:schemeClr val="tx1"/>
                </a:solidFill>
              </a:ln>
              <a:solidFill>
                <a:srgbClr val="00B0F0"/>
              </a:solidFill>
              <a:effectLst>
                <a:glow rad="254000">
                  <a:srgbClr val="FFFFFF">
                    <a:alpha val="74902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477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11932033" y="-4027964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4336308" y="-3680917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A90FC6D-BCC8-F9B0-736E-374D8D807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872">
            <a:off x="3606643" y="2805493"/>
            <a:ext cx="4828699" cy="4273076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B467BAB-CB15-EDBC-1BA9-32E94909D40F}"/>
              </a:ext>
            </a:extLst>
          </p:cNvPr>
          <p:cNvGrpSpPr/>
          <p:nvPr/>
        </p:nvGrpSpPr>
        <p:grpSpPr>
          <a:xfrm>
            <a:off x="11721137" y="-1668266"/>
            <a:ext cx="3578334" cy="2794875"/>
            <a:chOff x="11721137" y="-1668266"/>
            <a:chExt cx="3578334" cy="2794875"/>
          </a:xfrm>
        </p:grpSpPr>
        <p:pic>
          <p:nvPicPr>
            <p:cNvPr id="13" name="図 12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59DF4458-B89E-1A2F-A65B-5AF103369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4" name="図 13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0CDB01E-AEEA-7E26-7B1F-8369A9B3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981332B-80AD-6E64-FD20-D62E646D4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DB3E1B8-7E98-BCAF-5889-5C52CF0926E2}"/>
              </a:ext>
            </a:extLst>
          </p:cNvPr>
          <p:cNvGrpSpPr/>
          <p:nvPr/>
        </p:nvGrpSpPr>
        <p:grpSpPr>
          <a:xfrm flipH="1">
            <a:off x="-3615179" y="-935773"/>
            <a:ext cx="3578334" cy="2794875"/>
            <a:chOff x="11721137" y="-1668266"/>
            <a:chExt cx="3578334" cy="2794875"/>
          </a:xfrm>
        </p:grpSpPr>
        <p:pic>
          <p:nvPicPr>
            <p:cNvPr id="18" name="図 1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5FC0B375-9E23-9709-92C4-1AD5696C1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9" name="図 18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42E4CBC8-BF38-9AFA-9294-9D204A41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20" name="図 19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E17A0EB0-B953-D10E-E0C8-263F9E4D7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56538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EDC4C8C7-FE80-2E56-8FBB-DEF1BF14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7252">
            <a:off x="7938044" y="480779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pic>
        <p:nvPicPr>
          <p:cNvPr id="11" name="図 10" descr="選手, 男 が含まれている画像&#10;&#10;自動的に生成された説明">
            <a:extLst>
              <a:ext uri="{FF2B5EF4-FFF2-40B4-BE49-F238E27FC236}">
                <a16:creationId xmlns:a16="http://schemas.microsoft.com/office/drawing/2014/main" id="{3B1A5CB6-EF0F-6C68-DF91-E16FB52A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69438">
            <a:off x="-206355" y="633178"/>
            <a:ext cx="4744172" cy="4744172"/>
          </a:xfrm>
          <a:prstGeom prst="rect">
            <a:avLst/>
          </a:prstGeom>
          <a:effectLst>
            <a:glow rad="127000">
              <a:srgbClr val="FF0000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F9D129-5116-4C4F-B6C8-52A4FD584CDB}"/>
              </a:ext>
            </a:extLst>
          </p:cNvPr>
          <p:cNvSpPr txBox="1"/>
          <p:nvPr/>
        </p:nvSpPr>
        <p:spPr>
          <a:xfrm>
            <a:off x="4954501" y="923330"/>
            <a:ext cx="22829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璧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完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うして</a:t>
            </a:r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帰</a:t>
            </a:r>
            <a:r>
              <a:rPr lang="ja-JP" altLang="en-US" sz="20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glow rad="444500">
                    <a:srgbClr val="00B050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る</a:t>
            </a:r>
            <a:endParaRPr kumimoji="1" lang="en-US" altLang="ja-JP" sz="28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glow rad="444500">
                  <a:srgbClr val="00B050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3F6C66E-5D7D-9C6D-EF50-C4367D90CE8C}"/>
              </a:ext>
            </a:extLst>
          </p:cNvPr>
          <p:cNvGrpSpPr/>
          <p:nvPr/>
        </p:nvGrpSpPr>
        <p:grpSpPr>
          <a:xfrm rot="713119">
            <a:off x="7153114" y="3090780"/>
            <a:ext cx="3578334" cy="2794875"/>
            <a:chOff x="11721137" y="-1668266"/>
            <a:chExt cx="3578334" cy="2794875"/>
          </a:xfrm>
        </p:grpSpPr>
        <p:pic>
          <p:nvPicPr>
            <p:cNvPr id="5" name="図 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D4BA8311-6005-2886-CE7C-0DCA16293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7" name="図 6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E5F330F4-E71F-3E87-C05C-D7A7A0195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2" name="図 1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7F53CDF0-07CF-D641-EE79-155629A47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C4B4F3-53C7-F0ED-6EFF-EDF622A2315D}"/>
              </a:ext>
            </a:extLst>
          </p:cNvPr>
          <p:cNvGrpSpPr/>
          <p:nvPr/>
        </p:nvGrpSpPr>
        <p:grpSpPr>
          <a:xfrm rot="20661143" flipH="1">
            <a:off x="1286842" y="3108759"/>
            <a:ext cx="3578334" cy="2794875"/>
            <a:chOff x="11721137" y="-1668266"/>
            <a:chExt cx="3578334" cy="2794875"/>
          </a:xfrm>
        </p:grpSpPr>
        <p:pic>
          <p:nvPicPr>
            <p:cNvPr id="14" name="図 13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EB31E2E-9730-4F15-7294-4F4BFF98B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1721137" y="-1668266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6" name="図 15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A8176D3B-C73E-B9AF-1B44-0E5B80630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4176899" y="-1072169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  <p:pic>
          <p:nvPicPr>
            <p:cNvPr id="17" name="図 16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9D7C384F-11D6-1357-4CA9-527820D8E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598726">
              <a:off x="12444129" y="4037"/>
              <a:ext cx="1122572" cy="1122572"/>
            </a:xfrm>
            <a:prstGeom prst="rect">
              <a:avLst/>
            </a:prstGeom>
            <a:effectLst>
              <a:glow rad="127000">
                <a:srgbClr val="FF0000"/>
              </a:glow>
            </a:effectLst>
          </p:spPr>
        </p:pic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3BE121-0708-F6A2-07C8-5CAC72ED78B2}"/>
              </a:ext>
            </a:extLst>
          </p:cNvPr>
          <p:cNvSpPr txBox="1"/>
          <p:nvPr/>
        </p:nvSpPr>
        <p:spPr>
          <a:xfrm>
            <a:off x="504610" y="0"/>
            <a:ext cx="11388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敵は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殺さず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、自分も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死なず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。必ずや任務を</a:t>
            </a:r>
            <a:r>
              <a:rPr kumimoji="1" lang="ja-JP" altLang="en-US" sz="54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達成せよ</a:t>
            </a:r>
            <a:r>
              <a:rPr kumimoji="1" lang="ja-JP" altLang="en-US" sz="32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rgbClr val="0000FF"/>
                    </a:gs>
                    <a:gs pos="83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  <a:effectLst>
                  <a:glow rad="5080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  <a:endParaRPr kumimoji="1" lang="ja-JP" altLang="en-US" sz="36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rgbClr val="0000FF"/>
                  </a:gs>
                  <a:gs pos="83000">
                    <a:srgbClr val="000099"/>
                  </a:gs>
                  <a:gs pos="100000">
                    <a:schemeClr val="tx1"/>
                  </a:gs>
                </a:gsLst>
                <a:lin ang="5400000" scaled="1"/>
              </a:gradFill>
              <a:effectLst>
                <a:glow rad="508000">
                  <a:schemeClr val="bg1">
                    <a:alpha val="9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A3D515-FD1F-D092-953E-0B9429961F80}"/>
              </a:ext>
            </a:extLst>
          </p:cNvPr>
          <p:cNvSpPr txBox="1"/>
          <p:nvPr/>
        </p:nvSpPr>
        <p:spPr>
          <a:xfrm rot="270345">
            <a:off x="2566923" y="2033521"/>
            <a:ext cx="9592752" cy="1200329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敵の攻撃を</a:t>
            </a:r>
            <a:r>
              <a:rPr lang="ja-JP" altLang="en-US" sz="7200" b="1" dirty="0">
                <a:ln w="1270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glow rad="254000">
                    <a:schemeClr val="accent4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弾き返し</a:t>
            </a:r>
            <a:r>
              <a:rPr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隙を生み出せ。</a:t>
            </a:r>
            <a:endParaRPr lang="en-US" altLang="ja-JP" sz="4800" b="1" dirty="0">
              <a:ln w="1270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glow rad="254000">
                  <a:schemeClr val="accent4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00087F-A304-413B-6BB4-151B2EAB0403}"/>
              </a:ext>
            </a:extLst>
          </p:cNvPr>
          <p:cNvSpPr txBox="1"/>
          <p:nvPr/>
        </p:nvSpPr>
        <p:spPr>
          <a:xfrm rot="270345">
            <a:off x="1019954" y="1074271"/>
            <a:ext cx="5865097" cy="1107996"/>
          </a:xfrm>
          <a:prstGeom prst="rect">
            <a:avLst/>
          </a:prstGeom>
          <a:noFill/>
          <a:effectLst>
            <a:glow rad="127000">
              <a:srgbClr val="0066FF"/>
            </a:glow>
          </a:effectLst>
          <a:scene3d>
            <a:camera prst="orthographicFront">
              <a:rot lat="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力は</a:t>
            </a:r>
            <a:r>
              <a:rPr kumimoji="1" lang="ja-JP" altLang="en-US" sz="66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自ら振るわぬ</a:t>
            </a:r>
            <a:r>
              <a:rPr kumimoji="1" lang="ja-JP" altLang="en-US" sz="4800" dirty="0">
                <a:solidFill>
                  <a:schemeClr val="bg1"/>
                </a:solidFill>
                <a:effectLst>
                  <a:glow rad="254000">
                    <a:schemeClr val="accent1">
                      <a:alpha val="75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。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E187713-5E24-10EE-BC87-8F3D2A4F27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872">
            <a:off x="3606643" y="2805493"/>
            <a:ext cx="4828699" cy="4273076"/>
          </a:xfrm>
          <a:prstGeom prst="rect">
            <a:avLst/>
          </a:prstGeom>
          <a:effectLst>
            <a:glow rad="127000">
              <a:srgbClr val="00B0F0"/>
            </a:glow>
          </a:effectLst>
        </p:spPr>
      </p:pic>
    </p:spTree>
    <p:extLst>
      <p:ext uri="{BB962C8B-B14F-4D97-AF65-F5344CB8AC3E}">
        <p14:creationId xmlns:p14="http://schemas.microsoft.com/office/powerpoint/2010/main" val="3270889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323</Words>
  <Application>Microsoft Office PowerPoint</Application>
  <PresentationFormat>ワイド画面</PresentationFormat>
  <Paragraphs>37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勇一 藤田</cp:lastModifiedBy>
  <cp:revision>15</cp:revision>
  <dcterms:created xsi:type="dcterms:W3CDTF">2024-04-26T00:10:21Z</dcterms:created>
  <dcterms:modified xsi:type="dcterms:W3CDTF">2024-04-26T02:14:58Z</dcterms:modified>
</cp:coreProperties>
</file>