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4" r:id="rId4"/>
    <p:sldId id="265" r:id="rId5"/>
    <p:sldId id="267" r:id="rId6"/>
    <p:sldId id="279" r:id="rId7"/>
    <p:sldId id="269" r:id="rId8"/>
    <p:sldId id="280" r:id="rId9"/>
    <p:sldId id="266" r:id="rId10"/>
    <p:sldId id="271" r:id="rId11"/>
    <p:sldId id="272" r:id="rId12"/>
    <p:sldId id="274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ECFF"/>
    <a:srgbClr val="B56B6B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330AB-22B3-45CD-B4DF-1ED290EC09A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41393-7218-4C80-8E10-4E7988AA6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633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9C34E0-0F71-4AF9-BF06-F662B836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C33CB6-83F6-4632-B506-5B692B6A0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281DF4-1D40-4C78-8958-31EACF36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F8877A-8AB5-4214-9305-976E5A28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A99D4-6436-4C23-8810-4693C1ED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553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EF2524-011E-48D0-BD4F-27D064DA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BEC44B-9750-4F66-B6F3-7F9CDD98E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D3BF9A-D990-4C60-A736-7BB70177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F95BFB-8856-48CC-9663-76E39FB9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02B4F-4B47-43ED-A3FB-A23074EA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135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F3FE6C7-296C-49F0-ABF6-975AC5C51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D90301-BDBB-45D6-BC22-6E4727ACB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8D2CD4-BD9A-49E6-8915-85D71E05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1216A2-71C9-4A7A-BA4F-80252E86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21C6EB-6B18-47C5-95A7-1E0ED77F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782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C6E86-863B-48CC-B517-970355C2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D39311-AC3B-44E9-B770-40B6FFEB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4846A9-CC03-40EA-8488-ED14B6B0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59333B-6821-481C-B352-8ED7ABF2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9C8909-A848-4015-9DCB-66E1BC47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475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D2C2C-0777-40AA-A389-7BC434D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1E289E-FA89-44DA-8D19-A88FEC84A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6D276E-F73D-4595-9B10-59401330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D62540-2389-42C9-A8B3-3582A4A6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6F0B9A-B082-41F5-91C3-808D3AB2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328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DE93AF-1B82-43D1-91F8-56D4891E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ADE701-696F-4D2D-804B-33C385A35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2AD367-7688-4733-905B-6B969B928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D1CB5E-8561-4FC5-A9AB-BBBC2A97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6AFB4E-9CA0-453F-9B0E-45B41DE7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24AB7B-43D0-4C4A-AED9-89DE50EF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553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260B79-CEBB-45AB-8D89-EAC00300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75FBD8-3EF1-44EF-AD55-D44120193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D6647A-ECDA-4C14-86C1-B69A5B0D4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6AAC8F-ACB9-4601-9740-56B3C3F56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71D8BE-2CE5-4890-AC68-C228283CC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9140A7-3EBA-41E0-95AA-C9987D0C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8D3F105-E626-432C-99E5-1B066644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F4C11A-6982-481E-9AAD-F842BF4D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682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E9AA7-327C-4867-A0F0-9B733FCA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0D3DE0-5DD8-4175-BA4C-1C7A2D2E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7BE79F-4AB3-4BB0-BEF4-2DD95E64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A20EBD-BBE1-475E-8596-DDE6CE0C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39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1948EF4-5AF8-496D-AE0A-8272AA08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DC0CC1-A1E9-4FBF-AC05-E313E092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08A541-E474-4EF7-96C8-0A0F33EB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416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F7343-E5C8-4454-A1DA-1E228609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056210-6A56-4A8B-866F-27A977CA6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5562D9-9499-44F8-ADEB-518F777D5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624184-8CAC-4A41-93DC-2800A307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678B3B-BEF4-4AC0-904D-80EECD0A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5AE02C-C198-4B29-BD18-CBB457ED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978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FAF496-DE04-468B-A076-1584FE8A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1B2F980-CC0C-4821-B9B7-A2DD8823C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AD962E-B901-402F-9E3F-9E68E618F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E6F57B-38D4-44DA-B8AB-483220A8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48B71D-996A-42D1-AEA5-9F964025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16296F-F588-4004-AAE4-FB28FA8B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645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32E0D1B-7277-41E1-A2FE-F265618B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47C891-88C4-4CE4-88F0-8505138FE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BFC482-6342-47A3-941A-58000240B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2E0E95-5452-4F52-94DE-6DD549F4E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E65137-4191-422D-80AE-B5C42AF94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49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EFD42B-BF62-4D95-958A-8F6E5633CC10}"/>
              </a:ext>
            </a:extLst>
          </p:cNvPr>
          <p:cNvSpPr txBox="1"/>
          <p:nvPr/>
        </p:nvSpPr>
        <p:spPr>
          <a:xfrm>
            <a:off x="5118809" y="703414"/>
            <a:ext cx="1954381" cy="5451172"/>
          </a:xfrm>
          <a:prstGeom prst="rect">
            <a:avLst/>
          </a:prstGeom>
          <a:noFill/>
          <a:effectLst/>
        </p:spPr>
        <p:txBody>
          <a:bodyPr vert="eaVert" wrap="none" rtlCol="0">
            <a:spAutoFit/>
          </a:bodyPr>
          <a:lstStyle/>
          <a:p>
            <a:r>
              <a:rPr kumimoji="1" lang="ja-JP" altLang="en-US" sz="11500" b="1" dirty="0">
                <a:effectLst>
                  <a:glow rad="6350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瞬発の忍</a:t>
            </a:r>
          </a:p>
        </p:txBody>
      </p:sp>
    </p:spTree>
    <p:extLst>
      <p:ext uri="{BB962C8B-B14F-4D97-AF65-F5344CB8AC3E}">
        <p14:creationId xmlns:p14="http://schemas.microsoft.com/office/powerpoint/2010/main" val="2826450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EDC4C8C7-FE80-2E56-8FBB-DEF1BF14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7252">
            <a:off x="7938044" y="480779"/>
            <a:ext cx="4744172" cy="4744172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1" name="図 10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3B1A5CB6-EF0F-6C68-DF91-E16FB52A3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69438">
            <a:off x="-206355" y="633178"/>
            <a:ext cx="4744172" cy="4744172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F9D129-5116-4C4F-B6C8-52A4FD584CDB}"/>
              </a:ext>
            </a:extLst>
          </p:cNvPr>
          <p:cNvSpPr txBox="1"/>
          <p:nvPr/>
        </p:nvSpPr>
        <p:spPr>
          <a:xfrm>
            <a:off x="4954501" y="92333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28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3F6C66E-5D7D-9C6D-EF50-C4367D90CE8C}"/>
              </a:ext>
            </a:extLst>
          </p:cNvPr>
          <p:cNvGrpSpPr/>
          <p:nvPr/>
        </p:nvGrpSpPr>
        <p:grpSpPr>
          <a:xfrm rot="713119">
            <a:off x="7153114" y="3090780"/>
            <a:ext cx="3578334" cy="2794875"/>
            <a:chOff x="11721137" y="-1668266"/>
            <a:chExt cx="3578334" cy="2794875"/>
          </a:xfrm>
        </p:grpSpPr>
        <p:pic>
          <p:nvPicPr>
            <p:cNvPr id="5" name="図 4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D4BA8311-6005-2886-CE7C-0DCA16293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1721137" y="-1668266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7" name="図 6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E5F330F4-E71F-3E87-C05C-D7A7A0195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4176899" y="-1072169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12" name="図 11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7F53CDF0-07CF-D641-EE79-155629A47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2444129" y="4037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90C4B4F3-53C7-F0ED-6EFF-EDF622A2315D}"/>
              </a:ext>
            </a:extLst>
          </p:cNvPr>
          <p:cNvGrpSpPr/>
          <p:nvPr/>
        </p:nvGrpSpPr>
        <p:grpSpPr>
          <a:xfrm rot="20661143" flipH="1">
            <a:off x="1286842" y="3108759"/>
            <a:ext cx="3578334" cy="2794875"/>
            <a:chOff x="11721137" y="-1668266"/>
            <a:chExt cx="3578334" cy="2794875"/>
          </a:xfrm>
        </p:grpSpPr>
        <p:pic>
          <p:nvPicPr>
            <p:cNvPr id="14" name="図 13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3EB31E2E-9730-4F15-7294-4F4BFF98B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1721137" y="-1668266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16" name="図 15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A8176D3B-C73E-B9AF-1B44-0E5B80630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4176899" y="-1072169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17" name="図 16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9D7C384F-11D6-1357-4CA9-527820D8E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2444129" y="4037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43BE121-0708-F6A2-07C8-5CAC72ED78B2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A3D515-FD1F-D092-953E-0B9429961F80}"/>
              </a:ext>
            </a:extLst>
          </p:cNvPr>
          <p:cNvSpPr txBox="1"/>
          <p:nvPr/>
        </p:nvSpPr>
        <p:spPr>
          <a:xfrm rot="270345">
            <a:off x="2566923" y="2033521"/>
            <a:ext cx="9592752" cy="1200329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敵の攻撃を</a:t>
            </a:r>
            <a:r>
              <a:rPr lang="ja-JP" altLang="en-US" sz="72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弾き返し</a:t>
            </a:r>
            <a:r>
              <a:rPr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隙を生み出せ。</a:t>
            </a:r>
            <a:endParaRPr lang="en-US" altLang="ja-JP" sz="4800" b="1" dirty="0">
              <a:ln w="1270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glow rad="254000">
                  <a:schemeClr val="accent4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200087F-A304-413B-6BB4-151B2EAB0403}"/>
              </a:ext>
            </a:extLst>
          </p:cNvPr>
          <p:cNvSpPr txBox="1"/>
          <p:nvPr/>
        </p:nvSpPr>
        <p:spPr>
          <a:xfrm rot="270345">
            <a:off x="1019954" y="1074271"/>
            <a:ext cx="5865097" cy="1107996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力は</a:t>
            </a:r>
            <a:r>
              <a:rPr kumimoji="1" lang="ja-JP" altLang="en-US" sz="66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自ら振るわぬ</a:t>
            </a:r>
            <a:r>
              <a:rPr kumimoji="1"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E187713-5E24-10EE-BC87-8F3D2A4F2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8872">
            <a:off x="3606643" y="2805493"/>
            <a:ext cx="4828699" cy="4273076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</p:spTree>
    <p:extLst>
      <p:ext uri="{BB962C8B-B14F-4D97-AF65-F5344CB8AC3E}">
        <p14:creationId xmlns:p14="http://schemas.microsoft.com/office/powerpoint/2010/main" val="3270889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EDC4C8C7-FE80-2E56-8FBB-DEF1BF14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7252">
            <a:off x="7938044" y="480779"/>
            <a:ext cx="4744172" cy="4744172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1" name="図 10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3B1A5CB6-EF0F-6C68-DF91-E16FB52A3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69438">
            <a:off x="-206355" y="633178"/>
            <a:ext cx="4744172" cy="4744172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F9D129-5116-4C4F-B6C8-52A4FD584CDB}"/>
              </a:ext>
            </a:extLst>
          </p:cNvPr>
          <p:cNvSpPr txBox="1"/>
          <p:nvPr/>
        </p:nvSpPr>
        <p:spPr>
          <a:xfrm>
            <a:off x="4954501" y="92333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28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43BE121-0708-F6A2-07C8-5CAC72ED78B2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17" name="図 16" descr="光 が含まれている画像&#10;&#10;自動的に生成された説明">
            <a:extLst>
              <a:ext uri="{FF2B5EF4-FFF2-40B4-BE49-F238E27FC236}">
                <a16:creationId xmlns:a16="http://schemas.microsoft.com/office/drawing/2014/main" id="{B397B2BC-D91C-BC9D-AC71-66706DD90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11845" flipH="1" flipV="1">
            <a:off x="9852807" y="4667528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18" name="図 17" descr="光 が含まれている画像&#10;&#10;自動的に生成された説明">
            <a:extLst>
              <a:ext uri="{FF2B5EF4-FFF2-40B4-BE49-F238E27FC236}">
                <a16:creationId xmlns:a16="http://schemas.microsoft.com/office/drawing/2014/main" id="{002206FA-F64C-F914-FF06-393A16A88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11845" flipH="1" flipV="1">
            <a:off x="7572462" y="3578436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19" name="図 18" descr="光 が含まれている画像&#10;&#10;自動的に生成された説明">
            <a:extLst>
              <a:ext uri="{FF2B5EF4-FFF2-40B4-BE49-F238E27FC236}">
                <a16:creationId xmlns:a16="http://schemas.microsoft.com/office/drawing/2014/main" id="{826E46BE-6C7B-4E07-075B-8A26DE577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11845" flipH="1" flipV="1">
            <a:off x="9489731" y="2882172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21" name="図 20" descr="光 が含まれている画像&#10;&#10;自動的に生成された説明">
            <a:extLst>
              <a:ext uri="{FF2B5EF4-FFF2-40B4-BE49-F238E27FC236}">
                <a16:creationId xmlns:a16="http://schemas.microsoft.com/office/drawing/2014/main" id="{BA0035C6-1061-E65B-544C-C3217A8C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62417" flipV="1">
            <a:off x="1249150" y="4775117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22" name="図 21" descr="光 が含まれている画像&#10;&#10;自動的に生成された説明">
            <a:extLst>
              <a:ext uri="{FF2B5EF4-FFF2-40B4-BE49-F238E27FC236}">
                <a16:creationId xmlns:a16="http://schemas.microsoft.com/office/drawing/2014/main" id="{88A85D2A-361A-5739-9442-2A17F6869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62417" flipV="1">
            <a:off x="3453119" y="3538744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23" name="図 22" descr="光 が含まれている画像&#10;&#10;自動的に生成された説明">
            <a:extLst>
              <a:ext uri="{FF2B5EF4-FFF2-40B4-BE49-F238E27FC236}">
                <a16:creationId xmlns:a16="http://schemas.microsoft.com/office/drawing/2014/main" id="{8A200057-DB96-D15D-EFCC-38493F5CD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62417" flipV="1">
            <a:off x="1494293" y="2969787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A3D515-FD1F-D092-953E-0B9429961F80}"/>
              </a:ext>
            </a:extLst>
          </p:cNvPr>
          <p:cNvSpPr txBox="1"/>
          <p:nvPr/>
        </p:nvSpPr>
        <p:spPr>
          <a:xfrm rot="270345">
            <a:off x="2566923" y="2033521"/>
            <a:ext cx="9592752" cy="1200329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敵の攻撃を</a:t>
            </a:r>
            <a:r>
              <a:rPr lang="ja-JP" altLang="en-US" sz="72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弾き返し</a:t>
            </a:r>
            <a:r>
              <a:rPr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隙を生み出せ。</a:t>
            </a:r>
            <a:endParaRPr lang="en-US" altLang="ja-JP" sz="4800" b="1" dirty="0">
              <a:ln w="1270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glow rad="254000">
                  <a:schemeClr val="accent4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200087F-A304-413B-6BB4-151B2EAB0403}"/>
              </a:ext>
            </a:extLst>
          </p:cNvPr>
          <p:cNvSpPr txBox="1"/>
          <p:nvPr/>
        </p:nvSpPr>
        <p:spPr>
          <a:xfrm rot="270345">
            <a:off x="1019954" y="1074271"/>
            <a:ext cx="5865097" cy="1107996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力は</a:t>
            </a:r>
            <a:r>
              <a:rPr kumimoji="1" lang="ja-JP" altLang="en-US" sz="66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自ら振るわぬ</a:t>
            </a:r>
            <a:r>
              <a:rPr kumimoji="1"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</p:txBody>
      </p:sp>
      <p:pic>
        <p:nvPicPr>
          <p:cNvPr id="15" name="図 14" descr="シルエット, 抽象 が含まれている画像&#10;&#10;自動的に生成された説明">
            <a:extLst>
              <a:ext uri="{FF2B5EF4-FFF2-40B4-BE49-F238E27FC236}">
                <a16:creationId xmlns:a16="http://schemas.microsoft.com/office/drawing/2014/main" id="{35E5C01A-A0DF-CF7E-01A8-41618148A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8829">
            <a:off x="3020115" y="2508209"/>
            <a:ext cx="5857085" cy="5382433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</p:spTree>
    <p:extLst>
      <p:ext uri="{BB962C8B-B14F-4D97-AF65-F5344CB8AC3E}">
        <p14:creationId xmlns:p14="http://schemas.microsoft.com/office/powerpoint/2010/main" val="2684334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EDC4C8C7-FE80-2E56-8FBB-DEF1BF14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7252">
            <a:off x="13268164" y="-5395358"/>
            <a:ext cx="4744172" cy="4744172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1" name="図 10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3B1A5CB6-EF0F-6C68-DF91-E16FB52A3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69438">
            <a:off x="-5711226" y="-5003050"/>
            <a:ext cx="4744172" cy="4744172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F9D129-5116-4C4F-B6C8-52A4FD584CDB}"/>
              </a:ext>
            </a:extLst>
          </p:cNvPr>
          <p:cNvSpPr txBox="1"/>
          <p:nvPr/>
        </p:nvSpPr>
        <p:spPr>
          <a:xfrm>
            <a:off x="4954501" y="92333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28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43BE121-0708-F6A2-07C8-5CAC72ED78B2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17" name="図 16" descr="光 が含まれている画像&#10;&#10;自動的に生成された説明">
            <a:extLst>
              <a:ext uri="{FF2B5EF4-FFF2-40B4-BE49-F238E27FC236}">
                <a16:creationId xmlns:a16="http://schemas.microsoft.com/office/drawing/2014/main" id="{B397B2BC-D91C-BC9D-AC71-66706DD90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11845" flipH="1" flipV="1">
            <a:off x="15182927" y="-1208609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18" name="図 17" descr="光 が含まれている画像&#10;&#10;自動的に生成された説明">
            <a:extLst>
              <a:ext uri="{FF2B5EF4-FFF2-40B4-BE49-F238E27FC236}">
                <a16:creationId xmlns:a16="http://schemas.microsoft.com/office/drawing/2014/main" id="{002206FA-F64C-F914-FF06-393A16A88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11845" flipH="1" flipV="1">
            <a:off x="12902582" y="-2297701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19" name="図 18" descr="光 が含まれている画像&#10;&#10;自動的に生成された説明">
            <a:extLst>
              <a:ext uri="{FF2B5EF4-FFF2-40B4-BE49-F238E27FC236}">
                <a16:creationId xmlns:a16="http://schemas.microsoft.com/office/drawing/2014/main" id="{826E46BE-6C7B-4E07-075B-8A26DE577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11845" flipH="1" flipV="1">
            <a:off x="14819851" y="-2993965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21" name="図 20" descr="光 が含まれている画像&#10;&#10;自動的に生成された説明">
            <a:extLst>
              <a:ext uri="{FF2B5EF4-FFF2-40B4-BE49-F238E27FC236}">
                <a16:creationId xmlns:a16="http://schemas.microsoft.com/office/drawing/2014/main" id="{BA0035C6-1061-E65B-544C-C3217A8C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62417" flipV="1">
            <a:off x="-4255721" y="-861111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22" name="図 21" descr="光 が含まれている画像&#10;&#10;自動的に生成された説明">
            <a:extLst>
              <a:ext uri="{FF2B5EF4-FFF2-40B4-BE49-F238E27FC236}">
                <a16:creationId xmlns:a16="http://schemas.microsoft.com/office/drawing/2014/main" id="{88A85D2A-361A-5739-9442-2A17F6869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62417" flipV="1">
            <a:off x="-2051752" y="-2097484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23" name="図 22" descr="光 が含まれている画像&#10;&#10;自動的に生成された説明">
            <a:extLst>
              <a:ext uri="{FF2B5EF4-FFF2-40B4-BE49-F238E27FC236}">
                <a16:creationId xmlns:a16="http://schemas.microsoft.com/office/drawing/2014/main" id="{8A200057-DB96-D15D-EFCC-38493F5CD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62417" flipV="1">
            <a:off x="-4010578" y="-2666441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A3D515-FD1F-D092-953E-0B9429961F80}"/>
              </a:ext>
            </a:extLst>
          </p:cNvPr>
          <p:cNvSpPr txBox="1"/>
          <p:nvPr/>
        </p:nvSpPr>
        <p:spPr>
          <a:xfrm rot="270345">
            <a:off x="2566923" y="2033521"/>
            <a:ext cx="9592752" cy="1200329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敵の攻撃を</a:t>
            </a:r>
            <a:r>
              <a:rPr lang="ja-JP" altLang="en-US" sz="72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弾き返し</a:t>
            </a:r>
            <a:r>
              <a:rPr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隙を生み出せ。</a:t>
            </a:r>
            <a:endParaRPr lang="en-US" altLang="ja-JP" sz="4800" b="1" dirty="0">
              <a:ln w="1270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glow rad="254000">
                  <a:schemeClr val="accent4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200087F-A304-413B-6BB4-151B2EAB0403}"/>
              </a:ext>
            </a:extLst>
          </p:cNvPr>
          <p:cNvSpPr txBox="1"/>
          <p:nvPr/>
        </p:nvSpPr>
        <p:spPr>
          <a:xfrm rot="270345">
            <a:off x="1019954" y="1074271"/>
            <a:ext cx="5865097" cy="1107996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力は</a:t>
            </a:r>
            <a:r>
              <a:rPr kumimoji="1" lang="ja-JP" altLang="en-US" sz="66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自ら振るわぬ</a:t>
            </a:r>
            <a:r>
              <a:rPr kumimoji="1"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</p:txBody>
      </p:sp>
      <p:pic>
        <p:nvPicPr>
          <p:cNvPr id="15" name="図 14" descr="シルエット, 抽象 が含まれている画像&#10;&#10;自動的に生成された説明">
            <a:extLst>
              <a:ext uri="{FF2B5EF4-FFF2-40B4-BE49-F238E27FC236}">
                <a16:creationId xmlns:a16="http://schemas.microsoft.com/office/drawing/2014/main" id="{35E5C01A-A0DF-CF7E-01A8-41618148A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8829">
            <a:off x="3020115" y="2508209"/>
            <a:ext cx="5857085" cy="5382433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</p:spTree>
    <p:extLst>
      <p:ext uri="{BB962C8B-B14F-4D97-AF65-F5344CB8AC3E}">
        <p14:creationId xmlns:p14="http://schemas.microsoft.com/office/powerpoint/2010/main" val="2041022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7208D2-747E-358E-D53C-C89C9002C6D6}"/>
              </a:ext>
            </a:extLst>
          </p:cNvPr>
          <p:cNvSpPr txBox="1"/>
          <p:nvPr/>
        </p:nvSpPr>
        <p:spPr>
          <a:xfrm>
            <a:off x="504610" y="2967335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2056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23AAF72-6DFA-4CAA-B7C0-443B9E6971C3}"/>
              </a:ext>
            </a:extLst>
          </p:cNvPr>
          <p:cNvSpPr txBox="1"/>
          <p:nvPr/>
        </p:nvSpPr>
        <p:spPr>
          <a:xfrm>
            <a:off x="2969983" y="3429000"/>
            <a:ext cx="62520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8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66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88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66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88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66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80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C27A94B-9A79-692A-7BC0-E551C4CDD7E8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9434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DC87A5-33A2-40F5-8E54-B966410E2F56}"/>
              </a:ext>
            </a:extLst>
          </p:cNvPr>
          <p:cNvSpPr txBox="1"/>
          <p:nvPr/>
        </p:nvSpPr>
        <p:spPr>
          <a:xfrm>
            <a:off x="4954501" y="92333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28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4BC037-DD60-4BC2-961C-2F9C32905BFE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333953CC-B6B0-58F0-96A9-DCBCE13A3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8516">
            <a:off x="267669" y="4556078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92C8DACB-7305-86A7-62CE-54BAC21AE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0000">
            <a:off x="272394" y="4532682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95A0E887-10BC-EB61-6026-A032D6809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0000" flipH="1">
            <a:off x="2356892" y="3451689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2AD46408-05EE-B056-A5CB-D102B5A18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0811" flipH="1">
            <a:off x="2338499" y="3425735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9" name="図 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12034792-10E4-15DE-1B46-BB3FDD732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2646">
            <a:off x="-10200195" y="3783919"/>
            <a:ext cx="4337868" cy="3235224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6230841-C179-0B1F-9BA8-6A9BC9F87056}"/>
              </a:ext>
            </a:extLst>
          </p:cNvPr>
          <p:cNvSpPr txBox="1"/>
          <p:nvPr/>
        </p:nvSpPr>
        <p:spPr>
          <a:xfrm rot="21242680">
            <a:off x="136307" y="1696083"/>
            <a:ext cx="4100668" cy="923330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一流の忍</a:t>
            </a:r>
            <a:r>
              <a:rPr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たる者</a:t>
            </a:r>
            <a:endParaRPr kumimoji="1" lang="ja-JP" altLang="en-US" sz="4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BD3C6531-D832-99ED-A410-3DE92D5C36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1953">
            <a:off x="6208635" y="2940268"/>
            <a:ext cx="2660313" cy="371814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</p:spTree>
    <p:extLst>
      <p:ext uri="{BB962C8B-B14F-4D97-AF65-F5344CB8AC3E}">
        <p14:creationId xmlns:p14="http://schemas.microsoft.com/office/powerpoint/2010/main" val="1781230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DC87A5-33A2-40F5-8E54-B966410E2F56}"/>
              </a:ext>
            </a:extLst>
          </p:cNvPr>
          <p:cNvSpPr txBox="1"/>
          <p:nvPr/>
        </p:nvSpPr>
        <p:spPr>
          <a:xfrm>
            <a:off x="4954501" y="92333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28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4BC037-DD60-4BC2-961C-2F9C32905BFE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333953CC-B6B0-58F0-96A9-DCBCE13A3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8516">
            <a:off x="256098" y="4556078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92C8DACB-7305-86A7-62CE-54BAC21AE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4659">
            <a:off x="746250" y="4471227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95A0E887-10BC-EB61-6026-A032D6809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0000" flipH="1">
            <a:off x="2680984" y="3451689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2AD46408-05EE-B056-A5CB-D102B5A18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4876" flipH="1">
            <a:off x="2185935" y="3334826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9" name="図 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12034792-10E4-15DE-1B46-BB3FDD732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6620">
            <a:off x="2276570" y="3384542"/>
            <a:ext cx="4337868" cy="3235224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20" name="図 19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4C7A2B20-03BE-28F5-3971-E44EB54B51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262" y="-5898708"/>
            <a:ext cx="4744172" cy="47441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21" name="図 20" descr="光 が含まれている画像&#10;&#10;自動的に生成された説明">
            <a:extLst>
              <a:ext uri="{FF2B5EF4-FFF2-40B4-BE49-F238E27FC236}">
                <a16:creationId xmlns:a16="http://schemas.microsoft.com/office/drawing/2014/main" id="{D5C32E5F-C93B-C946-A42F-6397BC14D2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98726">
            <a:off x="12404044" y="-1715822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A15EBF-A6AD-177A-360E-54DDC0EB1D63}"/>
              </a:ext>
            </a:extLst>
          </p:cNvPr>
          <p:cNvSpPr txBox="1"/>
          <p:nvPr/>
        </p:nvSpPr>
        <p:spPr>
          <a:xfrm rot="21242680">
            <a:off x="136307" y="1696083"/>
            <a:ext cx="4100668" cy="923330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一流の忍</a:t>
            </a:r>
            <a:r>
              <a:rPr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たる者</a:t>
            </a:r>
            <a:endParaRPr kumimoji="1" lang="ja-JP" altLang="en-US" sz="4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80C810F-42F3-34E0-1EAB-5891D624551A}"/>
              </a:ext>
            </a:extLst>
          </p:cNvPr>
          <p:cNvSpPr txBox="1"/>
          <p:nvPr/>
        </p:nvSpPr>
        <p:spPr>
          <a:xfrm>
            <a:off x="504610" y="8143757"/>
            <a:ext cx="5441322" cy="3154710"/>
          </a:xfrm>
          <a:prstGeom prst="rect">
            <a:avLst/>
          </a:prstGeom>
          <a:noFill/>
          <a:effectLst>
            <a:glow rad="127000">
              <a:srgbClr val="C00000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ja-JP" altLang="en-US" sz="19900" b="1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254000">
                    <a:srgbClr val="FFFFFF">
                      <a:alpha val="74902"/>
                    </a:srgb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不殺</a:t>
            </a:r>
            <a:endParaRPr kumimoji="1" lang="ja-JP" altLang="en-US" sz="11500" b="1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254000">
                  <a:srgbClr val="FFFFFF">
                    <a:alpha val="74902"/>
                  </a:srgb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1A17D98F-39A9-6E0F-C8B6-396DFCAE75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1953">
            <a:off x="6208635" y="2940268"/>
            <a:ext cx="2660313" cy="371814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</p:spTree>
    <p:extLst>
      <p:ext uri="{BB962C8B-B14F-4D97-AF65-F5344CB8AC3E}">
        <p14:creationId xmlns:p14="http://schemas.microsoft.com/office/powerpoint/2010/main" val="536121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DC87A5-33A2-40F5-8E54-B966410E2F56}"/>
              </a:ext>
            </a:extLst>
          </p:cNvPr>
          <p:cNvSpPr txBox="1"/>
          <p:nvPr/>
        </p:nvSpPr>
        <p:spPr>
          <a:xfrm>
            <a:off x="4954501" y="92333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28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4BC037-DD60-4BC2-961C-2F9C32905BFE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333953CC-B6B0-58F0-96A9-DCBCE13A3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8516">
            <a:off x="256098" y="4556078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92C8DACB-7305-86A7-62CE-54BAC21AE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4659">
            <a:off x="746250" y="4471227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95A0E887-10BC-EB61-6026-A032D6809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0000" flipH="1">
            <a:off x="2680984" y="3451689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2AD46408-05EE-B056-A5CB-D102B5A18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4876" flipH="1">
            <a:off x="2185935" y="3334826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9" name="図 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12034792-10E4-15DE-1B46-BB3FDD732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6620">
            <a:off x="2276570" y="3384542"/>
            <a:ext cx="4337868" cy="3235224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044503-3AD8-0709-636F-D7FD7F85AC6E}"/>
              </a:ext>
            </a:extLst>
          </p:cNvPr>
          <p:cNvSpPr txBox="1"/>
          <p:nvPr/>
        </p:nvSpPr>
        <p:spPr>
          <a:xfrm>
            <a:off x="504610" y="3327917"/>
            <a:ext cx="5441322" cy="3154710"/>
          </a:xfrm>
          <a:prstGeom prst="rect">
            <a:avLst/>
          </a:prstGeom>
          <a:noFill/>
          <a:effectLst>
            <a:glow rad="127000">
              <a:srgbClr val="C00000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ja-JP" altLang="en-US" sz="19900" b="1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254000">
                    <a:srgbClr val="FFFFFF">
                      <a:alpha val="74902"/>
                    </a:srgb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不殺</a:t>
            </a:r>
            <a:endParaRPr kumimoji="1" lang="ja-JP" altLang="en-US" sz="11500" b="1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254000">
                  <a:srgbClr val="FFFFFF">
                    <a:alpha val="74902"/>
                  </a:srgb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574ED307-6210-E626-45CE-9B185D8A33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1953">
            <a:off x="6208635" y="2940268"/>
            <a:ext cx="2660313" cy="371814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31" name="図 30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0364618C-2DD9-B728-CB09-0559D97062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262" y="-5898708"/>
            <a:ext cx="4744172" cy="47441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32" name="図 31" descr="光 が含まれている画像&#10;&#10;自動的に生成された説明">
            <a:extLst>
              <a:ext uri="{FF2B5EF4-FFF2-40B4-BE49-F238E27FC236}">
                <a16:creationId xmlns:a16="http://schemas.microsoft.com/office/drawing/2014/main" id="{BCFB32BE-D3B8-5AF0-7CE8-DE37CEF852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98726">
            <a:off x="12404044" y="-1715822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9A27078-F195-F022-2AB9-DC6468B9FB1C}"/>
              </a:ext>
            </a:extLst>
          </p:cNvPr>
          <p:cNvSpPr txBox="1"/>
          <p:nvPr/>
        </p:nvSpPr>
        <p:spPr>
          <a:xfrm rot="21242680">
            <a:off x="136307" y="1696083"/>
            <a:ext cx="4100668" cy="923330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一流の忍</a:t>
            </a:r>
            <a:r>
              <a:rPr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たる者</a:t>
            </a:r>
            <a:endParaRPr kumimoji="1" lang="ja-JP" altLang="en-US" sz="4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F44573F-B95C-311F-6393-999CF78890C0}"/>
              </a:ext>
            </a:extLst>
          </p:cNvPr>
          <p:cNvSpPr txBox="1"/>
          <p:nvPr/>
        </p:nvSpPr>
        <p:spPr>
          <a:xfrm rot="21242680">
            <a:off x="4015076" y="1101044"/>
            <a:ext cx="6122067" cy="1015663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無益な</a:t>
            </a:r>
            <a:r>
              <a:rPr lang="ja-JP" altLang="en-US" sz="60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殺生はせぬ</a:t>
            </a:r>
            <a:r>
              <a:rPr lang="ja-JP" altLang="en-US" sz="40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4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96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DC87A5-33A2-40F5-8E54-B966410E2F56}"/>
              </a:ext>
            </a:extLst>
          </p:cNvPr>
          <p:cNvSpPr txBox="1"/>
          <p:nvPr/>
        </p:nvSpPr>
        <p:spPr>
          <a:xfrm>
            <a:off x="4954501" y="92333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28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4BC037-DD60-4BC2-961C-2F9C32905BFE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333953CC-B6B0-58F0-96A9-DCBCE13A3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8516">
            <a:off x="256098" y="4556078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92C8DACB-7305-86A7-62CE-54BAC21AE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4659">
            <a:off x="746250" y="4471227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95A0E887-10BC-EB61-6026-A032D6809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0000" flipH="1">
            <a:off x="2680984" y="3451689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2AD46408-05EE-B056-A5CB-D102B5A18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4876" flipH="1">
            <a:off x="2185935" y="3334826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9" name="図 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12034792-10E4-15DE-1B46-BB3FDD732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6620">
            <a:off x="2276570" y="3384542"/>
            <a:ext cx="4337868" cy="3235224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044503-3AD8-0709-636F-D7FD7F85AC6E}"/>
              </a:ext>
            </a:extLst>
          </p:cNvPr>
          <p:cNvSpPr txBox="1"/>
          <p:nvPr/>
        </p:nvSpPr>
        <p:spPr>
          <a:xfrm>
            <a:off x="504610" y="3327917"/>
            <a:ext cx="5441322" cy="3154710"/>
          </a:xfrm>
          <a:prstGeom prst="rect">
            <a:avLst/>
          </a:prstGeom>
          <a:noFill/>
          <a:effectLst>
            <a:glow rad="127000">
              <a:srgbClr val="C00000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ja-JP" altLang="en-US" sz="19900" b="1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254000">
                    <a:srgbClr val="FFFFFF">
                      <a:alpha val="74902"/>
                    </a:srgb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不殺</a:t>
            </a:r>
            <a:endParaRPr kumimoji="1" lang="ja-JP" altLang="en-US" sz="11500" b="1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254000">
                  <a:srgbClr val="FFFFFF">
                    <a:alpha val="74902"/>
                  </a:srgb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17" name="図 16" descr="矢印 が含まれている画像&#10;&#10;自動的に生成された説明">
            <a:extLst>
              <a:ext uri="{FF2B5EF4-FFF2-40B4-BE49-F238E27FC236}">
                <a16:creationId xmlns:a16="http://schemas.microsoft.com/office/drawing/2014/main" id="{B9836CF7-C23C-1301-B29B-AC676CECE7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18" t="47793" r="-6036" b="20396"/>
          <a:stretch/>
        </p:blipFill>
        <p:spPr>
          <a:xfrm rot="18708664">
            <a:off x="7757886" y="3370728"/>
            <a:ext cx="2025946" cy="1837570"/>
          </a:xfrm>
          <a:prstGeom prst="rect">
            <a:avLst/>
          </a:prstGeom>
          <a:effectLst>
            <a:glow rad="127000">
              <a:srgbClr val="FFFF00"/>
            </a:glow>
          </a:effectLst>
        </p:spPr>
      </p:pic>
      <p:pic>
        <p:nvPicPr>
          <p:cNvPr id="19" name="図 18" descr="光 が含まれている画像&#10;&#10;自動的に生成された説明">
            <a:extLst>
              <a:ext uri="{FF2B5EF4-FFF2-40B4-BE49-F238E27FC236}">
                <a16:creationId xmlns:a16="http://schemas.microsoft.com/office/drawing/2014/main" id="{2035E10F-8A00-2769-91DE-D8088198C7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98726">
            <a:off x="8045405" y="4152329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574ED307-6210-E626-45CE-9B185D8A33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1953">
            <a:off x="6208635" y="2940268"/>
            <a:ext cx="2660313" cy="371814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30" name="図 29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9A38C4D6-4485-D0BA-D802-8F2E2AF6D8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662" y="1568892"/>
            <a:ext cx="4744172" cy="47441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0D19ADF-8A00-CA61-EB6B-E512193FC517}"/>
              </a:ext>
            </a:extLst>
          </p:cNvPr>
          <p:cNvSpPr txBox="1"/>
          <p:nvPr/>
        </p:nvSpPr>
        <p:spPr>
          <a:xfrm rot="21242680">
            <a:off x="136307" y="1696083"/>
            <a:ext cx="4100668" cy="923330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一流の忍</a:t>
            </a:r>
            <a:r>
              <a:rPr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たる者</a:t>
            </a:r>
            <a:endParaRPr kumimoji="1" lang="ja-JP" altLang="en-US" sz="4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B82895-5F2E-9173-DAC4-C3945BE92D00}"/>
              </a:ext>
            </a:extLst>
          </p:cNvPr>
          <p:cNvSpPr txBox="1"/>
          <p:nvPr/>
        </p:nvSpPr>
        <p:spPr>
          <a:xfrm rot="21242680">
            <a:off x="4015076" y="1101044"/>
            <a:ext cx="6122067" cy="1015663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無益な</a:t>
            </a:r>
            <a:r>
              <a:rPr lang="ja-JP" altLang="en-US" sz="60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殺生はせぬ</a:t>
            </a:r>
            <a:r>
              <a:rPr lang="ja-JP" altLang="en-US" sz="40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4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A18304-443F-9256-EE04-A3CAD9AFD1C4}"/>
              </a:ext>
            </a:extLst>
          </p:cNvPr>
          <p:cNvSpPr txBox="1"/>
          <p:nvPr/>
        </p:nvSpPr>
        <p:spPr>
          <a:xfrm rot="21242680">
            <a:off x="1425235" y="1890654"/>
            <a:ext cx="9496777" cy="923330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絶対に殺すことはせず</a:t>
            </a:r>
            <a:r>
              <a:rPr kumimoji="1" lang="ja-JP" altLang="en-US" sz="54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戦闘不能</a:t>
            </a:r>
            <a:r>
              <a:rPr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にせよ</a:t>
            </a:r>
            <a:r>
              <a:rPr kumimoji="1"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5922E19-941C-642C-60F9-D15A79FBF3B3}"/>
              </a:ext>
            </a:extLst>
          </p:cNvPr>
          <p:cNvSpPr txBox="1"/>
          <p:nvPr/>
        </p:nvSpPr>
        <p:spPr>
          <a:xfrm>
            <a:off x="6497337" y="7499252"/>
            <a:ext cx="5441322" cy="3154710"/>
          </a:xfrm>
          <a:prstGeom prst="rect">
            <a:avLst/>
          </a:prstGeom>
          <a:noFill/>
          <a:effectLst>
            <a:glow rad="127000">
              <a:srgbClr val="C00000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19900" b="1" dirty="0">
                <a:ln w="3810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glow rad="254000">
                    <a:srgbClr val="FFFFFF">
                      <a:alpha val="74902"/>
                    </a:srgb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制圧</a:t>
            </a:r>
            <a:endParaRPr kumimoji="1" lang="ja-JP" altLang="en-US" sz="11500" b="1" dirty="0">
              <a:ln w="38100">
                <a:solidFill>
                  <a:schemeClr val="tx1"/>
                </a:solidFill>
              </a:ln>
              <a:solidFill>
                <a:srgbClr val="00B0F0"/>
              </a:solidFill>
              <a:effectLst>
                <a:glow rad="254000">
                  <a:srgbClr val="FFFFFF">
                    <a:alpha val="74902"/>
                  </a:srgb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1477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DC87A5-33A2-40F5-8E54-B966410E2F56}"/>
              </a:ext>
            </a:extLst>
          </p:cNvPr>
          <p:cNvSpPr txBox="1"/>
          <p:nvPr/>
        </p:nvSpPr>
        <p:spPr>
          <a:xfrm>
            <a:off x="4954501" y="92333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28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4BC037-DD60-4BC2-961C-2F9C32905BFE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333953CC-B6B0-58F0-96A9-DCBCE13A3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8516">
            <a:off x="256098" y="4556078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92C8DACB-7305-86A7-62CE-54BAC21AE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4659">
            <a:off x="746250" y="4471227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95A0E887-10BC-EB61-6026-A032D6809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0000" flipH="1">
            <a:off x="2680984" y="3451689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2AD46408-05EE-B056-A5CB-D102B5A18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4876" flipH="1">
            <a:off x="2185935" y="3334826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9" name="図 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12034792-10E4-15DE-1B46-BB3FDD732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6620">
            <a:off x="2276570" y="3384542"/>
            <a:ext cx="4337868" cy="3235224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044503-3AD8-0709-636F-D7FD7F85AC6E}"/>
              </a:ext>
            </a:extLst>
          </p:cNvPr>
          <p:cNvSpPr txBox="1"/>
          <p:nvPr/>
        </p:nvSpPr>
        <p:spPr>
          <a:xfrm>
            <a:off x="504610" y="3327917"/>
            <a:ext cx="5441322" cy="3154710"/>
          </a:xfrm>
          <a:prstGeom prst="rect">
            <a:avLst/>
          </a:prstGeom>
          <a:noFill/>
          <a:effectLst>
            <a:glow rad="127000">
              <a:srgbClr val="C00000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ja-JP" altLang="en-US" sz="19900" b="1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254000">
                    <a:srgbClr val="FFFFFF">
                      <a:alpha val="74902"/>
                    </a:srgb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不殺</a:t>
            </a:r>
            <a:endParaRPr kumimoji="1" lang="ja-JP" altLang="en-US" sz="11500" b="1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254000">
                  <a:srgbClr val="FFFFFF">
                    <a:alpha val="74902"/>
                  </a:srgb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17" name="図 16" descr="矢印 が含まれている画像&#10;&#10;自動的に生成された説明">
            <a:extLst>
              <a:ext uri="{FF2B5EF4-FFF2-40B4-BE49-F238E27FC236}">
                <a16:creationId xmlns:a16="http://schemas.microsoft.com/office/drawing/2014/main" id="{B9836CF7-C23C-1301-B29B-AC676CECE7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18" t="47793" r="-6036" b="20396"/>
          <a:stretch/>
        </p:blipFill>
        <p:spPr>
          <a:xfrm rot="18708664">
            <a:off x="7757886" y="3370728"/>
            <a:ext cx="2025946" cy="1837570"/>
          </a:xfrm>
          <a:prstGeom prst="rect">
            <a:avLst/>
          </a:prstGeom>
          <a:effectLst>
            <a:glow rad="127000">
              <a:srgbClr val="FFFF00"/>
            </a:glow>
          </a:effectLst>
        </p:spPr>
      </p:pic>
      <p:pic>
        <p:nvPicPr>
          <p:cNvPr id="19" name="図 18" descr="光 が含まれている画像&#10;&#10;自動的に生成された説明">
            <a:extLst>
              <a:ext uri="{FF2B5EF4-FFF2-40B4-BE49-F238E27FC236}">
                <a16:creationId xmlns:a16="http://schemas.microsoft.com/office/drawing/2014/main" id="{2035E10F-8A00-2769-91DE-D8088198C7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98726">
            <a:off x="8045405" y="4152329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574ED307-6210-E626-45CE-9B185D8A33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1953">
            <a:off x="6208635" y="2940268"/>
            <a:ext cx="2660313" cy="371814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30" name="図 29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9A38C4D6-4485-D0BA-D802-8F2E2AF6D8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662" y="1568892"/>
            <a:ext cx="4744172" cy="47441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2916DF-16E4-5F2A-1F5E-6FE2AFB84DE1}"/>
              </a:ext>
            </a:extLst>
          </p:cNvPr>
          <p:cNvSpPr txBox="1"/>
          <p:nvPr/>
        </p:nvSpPr>
        <p:spPr>
          <a:xfrm>
            <a:off x="6497337" y="3293012"/>
            <a:ext cx="5441322" cy="3154710"/>
          </a:xfrm>
          <a:prstGeom prst="rect">
            <a:avLst/>
          </a:prstGeom>
          <a:noFill/>
          <a:effectLst>
            <a:glow rad="127000">
              <a:srgbClr val="C00000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19900" b="1" dirty="0">
                <a:ln w="3810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glow rad="254000">
                    <a:srgbClr val="FFFFFF">
                      <a:alpha val="74902"/>
                    </a:srgb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制圧</a:t>
            </a:r>
            <a:endParaRPr kumimoji="1" lang="ja-JP" altLang="en-US" sz="11500" b="1" dirty="0">
              <a:ln w="38100">
                <a:solidFill>
                  <a:schemeClr val="tx1"/>
                </a:solidFill>
              </a:ln>
              <a:solidFill>
                <a:srgbClr val="00B0F0"/>
              </a:solidFill>
              <a:effectLst>
                <a:glow rad="254000">
                  <a:srgbClr val="FFFFFF">
                    <a:alpha val="74902"/>
                  </a:srgb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0D19ADF-8A00-CA61-EB6B-E512193FC517}"/>
              </a:ext>
            </a:extLst>
          </p:cNvPr>
          <p:cNvSpPr txBox="1"/>
          <p:nvPr/>
        </p:nvSpPr>
        <p:spPr>
          <a:xfrm rot="21242680">
            <a:off x="136307" y="1696083"/>
            <a:ext cx="4100668" cy="923330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一流の忍</a:t>
            </a:r>
            <a:r>
              <a:rPr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たる者</a:t>
            </a:r>
            <a:endParaRPr kumimoji="1" lang="ja-JP" altLang="en-US" sz="4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B82895-5F2E-9173-DAC4-C3945BE92D00}"/>
              </a:ext>
            </a:extLst>
          </p:cNvPr>
          <p:cNvSpPr txBox="1"/>
          <p:nvPr/>
        </p:nvSpPr>
        <p:spPr>
          <a:xfrm rot="21242680">
            <a:off x="4015076" y="1101044"/>
            <a:ext cx="6122067" cy="1015663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無益な</a:t>
            </a:r>
            <a:r>
              <a:rPr lang="ja-JP" altLang="en-US" sz="60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殺生はせぬ</a:t>
            </a:r>
            <a:r>
              <a:rPr lang="ja-JP" altLang="en-US" sz="40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4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A18304-443F-9256-EE04-A3CAD9AFD1C4}"/>
              </a:ext>
            </a:extLst>
          </p:cNvPr>
          <p:cNvSpPr txBox="1"/>
          <p:nvPr/>
        </p:nvSpPr>
        <p:spPr>
          <a:xfrm rot="21242680">
            <a:off x="1425235" y="1890654"/>
            <a:ext cx="9496777" cy="923330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絶対に殺すことはせず</a:t>
            </a:r>
            <a:r>
              <a:rPr kumimoji="1" lang="ja-JP" altLang="en-US" sz="54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戦闘不能</a:t>
            </a:r>
            <a:r>
              <a:rPr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にせよ</a:t>
            </a:r>
            <a:r>
              <a:rPr kumimoji="1"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80280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EDC4C8C7-FE80-2E56-8FBB-DEF1BF14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7252">
            <a:off x="11932033" y="-4027964"/>
            <a:ext cx="4744172" cy="4744172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1" name="図 10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3B1A5CB6-EF0F-6C68-DF91-E16FB52A3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69438">
            <a:off x="-4336308" y="-3680917"/>
            <a:ext cx="4744172" cy="4744172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F9D129-5116-4C4F-B6C8-52A4FD584CDB}"/>
              </a:ext>
            </a:extLst>
          </p:cNvPr>
          <p:cNvSpPr txBox="1"/>
          <p:nvPr/>
        </p:nvSpPr>
        <p:spPr>
          <a:xfrm>
            <a:off x="4954501" y="92333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28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43BE121-0708-F6A2-07C8-5CAC72ED78B2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A3D515-FD1F-D092-953E-0B9429961F80}"/>
              </a:ext>
            </a:extLst>
          </p:cNvPr>
          <p:cNvSpPr txBox="1"/>
          <p:nvPr/>
        </p:nvSpPr>
        <p:spPr>
          <a:xfrm rot="270345">
            <a:off x="2566923" y="2033521"/>
            <a:ext cx="9592752" cy="1200329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敵の攻撃を</a:t>
            </a:r>
            <a:r>
              <a:rPr lang="ja-JP" altLang="en-US" sz="72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弾き返し</a:t>
            </a:r>
            <a:r>
              <a:rPr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隙を生み出せ。</a:t>
            </a:r>
            <a:endParaRPr lang="en-US" altLang="ja-JP" sz="4800" b="1" dirty="0">
              <a:ln w="1270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glow rad="254000">
                  <a:schemeClr val="accent4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200087F-A304-413B-6BB4-151B2EAB0403}"/>
              </a:ext>
            </a:extLst>
          </p:cNvPr>
          <p:cNvSpPr txBox="1"/>
          <p:nvPr/>
        </p:nvSpPr>
        <p:spPr>
          <a:xfrm rot="270345">
            <a:off x="1019954" y="1074271"/>
            <a:ext cx="5865097" cy="1107996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力は</a:t>
            </a:r>
            <a:r>
              <a:rPr kumimoji="1" lang="ja-JP" altLang="en-US" sz="66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自ら振るわぬ</a:t>
            </a:r>
            <a:r>
              <a:rPr kumimoji="1"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A90FC6D-BCC8-F9B0-736E-374D8D807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8872">
            <a:off x="3606643" y="2805493"/>
            <a:ext cx="4828699" cy="4273076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B467BAB-CB15-EDBC-1BA9-32E94909D40F}"/>
              </a:ext>
            </a:extLst>
          </p:cNvPr>
          <p:cNvGrpSpPr/>
          <p:nvPr/>
        </p:nvGrpSpPr>
        <p:grpSpPr>
          <a:xfrm>
            <a:off x="11721137" y="-1668266"/>
            <a:ext cx="3578334" cy="2794875"/>
            <a:chOff x="11721137" y="-1668266"/>
            <a:chExt cx="3578334" cy="2794875"/>
          </a:xfrm>
        </p:grpSpPr>
        <p:pic>
          <p:nvPicPr>
            <p:cNvPr id="13" name="図 12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59DF4458-B89E-1A2F-A65B-5AF103369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1721137" y="-1668266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14" name="図 13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90CDB01E-AEEA-7E26-7B1F-8369A9B36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4176899" y="-1072169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15" name="図 14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9981332B-80AD-6E64-FD20-D62E646D4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2444129" y="4037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DB3E1B8-7E98-BCAF-5889-5C52CF0926E2}"/>
              </a:ext>
            </a:extLst>
          </p:cNvPr>
          <p:cNvGrpSpPr/>
          <p:nvPr/>
        </p:nvGrpSpPr>
        <p:grpSpPr>
          <a:xfrm flipH="1">
            <a:off x="-3615179" y="-935773"/>
            <a:ext cx="3578334" cy="2794875"/>
            <a:chOff x="11721137" y="-1668266"/>
            <a:chExt cx="3578334" cy="2794875"/>
          </a:xfrm>
        </p:grpSpPr>
        <p:pic>
          <p:nvPicPr>
            <p:cNvPr id="18" name="図 17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5FC0B375-9E23-9709-92C4-1AD5696C1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1721137" y="-1668266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19" name="図 18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42E4CBC8-BF38-9AFA-9294-9D204A41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4176899" y="-1072169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20" name="図 19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E17A0EB0-B953-D10E-E0C8-263F9E4D7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2444129" y="4037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56538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345</Words>
  <Application>Microsoft Office PowerPoint</Application>
  <PresentationFormat>ワイド画面</PresentationFormat>
  <Paragraphs>46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HGP行書体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勇一 藤田</cp:lastModifiedBy>
  <cp:revision>20</cp:revision>
  <dcterms:created xsi:type="dcterms:W3CDTF">2024-04-26T00:10:21Z</dcterms:created>
  <dcterms:modified xsi:type="dcterms:W3CDTF">2024-04-26T03:13:37Z</dcterms:modified>
</cp:coreProperties>
</file>