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FAAC-F4BD-4A20-8A79-0DE6BDD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A040C-87CC-4965-92D1-EC0F83AD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D39EE-48B9-4E1A-A7C6-47CF85E6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8E02-F31F-4049-8851-300EDF2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FDE8-430B-4E87-ACC6-07D083B6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B9C7D-4435-42E9-82FE-FF259CE6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4821-8359-4787-AE9F-286D6AC5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F77DA-CED9-472C-9173-757F9F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DF3A6-B204-4BBC-B92F-E7053BE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3BE28-9E1A-40C4-B8CD-E8F8674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B1532-A509-4BC9-B0A5-A1C5846F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0F4CF-26CE-4BCA-99DE-8B4E5F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FD8A-28F6-400B-BEB4-5B4F00A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8A13-E994-49B2-982F-52F4661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33CC-101D-4869-99E4-74991B8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4E146-6697-401C-B20E-8A3D17C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C57CC-86F3-40F6-B6B2-9D6196E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F3ECE-7479-4EC3-B5A7-7F50A39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04A08-E8B9-40AD-958B-484306E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82136-47C3-4EAC-B1C1-E1CCB2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C423-23BF-4D2C-B75B-5B86426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546BC-A7B3-417A-8996-4378EA29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AC87-23E9-4F33-BF27-F4B30C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F979E-2A4F-40EE-BEA9-F878912A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F7EFF-D1CD-4CBE-A1D8-F4D653B3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6D15-A2F6-4F31-96D2-C5202F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2A596-E523-41E4-89C3-F57EB9B5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59A4E-E92C-42FA-89A0-AC7B7C82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9B1A-7890-48CB-BDD0-29F1141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E1DCC-5D6E-4BFE-B096-06F983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3747A0-1A55-4358-8FF8-9A8D2F3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9772C-9D71-450D-954D-1DDAF0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C76C-7AB8-4B6F-9D6A-7D15BD77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0440E-B59B-4340-B8E3-745F1345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DA29-B057-4144-8901-D78AC2EB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E86C7-A002-4406-AB53-4AA829ED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91297-5074-4441-9C5B-7BD3B8D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0EC6C-A6FA-436A-918F-B5E93AB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5CC4D-CB26-4938-8DF3-82A932A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24B60-FD03-4240-8E80-78EF07B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5392-C4BF-471F-A522-67BDB3C1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2FF56-3F9B-4FA1-98EB-0015882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4F1E2-14FB-425F-A12C-DA4F63E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C21CA-08BF-432E-89F7-C7362A1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4048F-8D73-4AC5-B00C-22428B7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8B239-2A08-4A35-8CD1-4CB4157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84F-EFCA-4256-A070-31D2BF1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6BCF9-E176-4524-8A92-7FDF82B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C8327-88ED-4DD7-80A1-2EE1CF6D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EAD54-E4DA-4BA7-B030-1833F32D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DA810-C25A-4EC3-9BBB-A11B140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EC3A3-9892-492B-BF86-CFA40F8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C6EF-079D-4E35-AD38-A813513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CA03C-D25D-44EC-A37C-7E53C60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3A838E-0029-4175-8AA4-C3B7090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8E68F-D143-44CE-8B82-107196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A5CD-A140-4A5F-9D82-4807CF9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1F0D-0BFD-49F9-97C4-FF97918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B20674-AFC6-41BB-85DC-D647633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8F8B1-3989-4A72-B404-D7078AB0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AE34-A58E-4923-B339-FED64631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3A4-3F77-4A1B-986E-6946B74A7387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EFD9-EE3A-42FD-BAD2-03735B7B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86C9-2735-484D-8AAC-4CC8B99B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99FFF2-F0E8-4EE5-8356-07DAE0D3D44C}"/>
              </a:ext>
            </a:extLst>
          </p:cNvPr>
          <p:cNvSpPr txBox="1"/>
          <p:nvPr/>
        </p:nvSpPr>
        <p:spPr>
          <a:xfrm>
            <a:off x="587229" y="12415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アクション強めのステルスゲーム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7AFD6-0D78-46FE-8147-B6F88BA61049}"/>
              </a:ext>
            </a:extLst>
          </p:cNvPr>
          <p:cNvSpPr txBox="1"/>
          <p:nvPr/>
        </p:nvSpPr>
        <p:spPr>
          <a:xfrm>
            <a:off x="8347046" y="1241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妖怪退治アクション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F56BEB-8F0B-4455-BC55-3105878FFA84}"/>
              </a:ext>
            </a:extLst>
          </p:cNvPr>
          <p:cNvSpPr txBox="1"/>
          <p:nvPr/>
        </p:nvSpPr>
        <p:spPr>
          <a:xfrm>
            <a:off x="679509" y="2306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藤田のライトつぶすやつ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E4918-903E-47BA-9812-3E0FA7E16236}"/>
              </a:ext>
            </a:extLst>
          </p:cNvPr>
          <p:cNvSpPr txBox="1"/>
          <p:nvPr/>
        </p:nvSpPr>
        <p:spPr>
          <a:xfrm>
            <a:off x="829051" y="290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ジャスト回避ステルス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72D5C-14D9-4252-97EF-199DB32167BB}"/>
              </a:ext>
            </a:extLst>
          </p:cNvPr>
          <p:cNvSpPr txBox="1"/>
          <p:nvPr/>
        </p:nvSpPr>
        <p:spPr>
          <a:xfrm>
            <a:off x="3172499" y="2323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セーラームーン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2C7E5E-E271-47B6-99C5-A34F4E10E05D}"/>
              </a:ext>
            </a:extLst>
          </p:cNvPr>
          <p:cNvSpPr txBox="1"/>
          <p:nvPr/>
        </p:nvSpPr>
        <p:spPr>
          <a:xfrm>
            <a:off x="8523215" y="22314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和</a:t>
            </a:r>
            <a:r>
              <a:rPr kumimoji="1" lang="en-US" altLang="ja-JP" b="1" dirty="0"/>
              <a:t>DMC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C6AD94-4F03-4FFE-9A91-A212B3D9FCA5}"/>
              </a:ext>
            </a:extLst>
          </p:cNvPr>
          <p:cNvSpPr txBox="1"/>
          <p:nvPr/>
        </p:nvSpPr>
        <p:spPr>
          <a:xfrm>
            <a:off x="8808441" y="26008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忍</a:t>
            </a:r>
            <a:r>
              <a:rPr kumimoji="1" lang="en-US" altLang="ja-JP" b="1" dirty="0"/>
              <a:t>vs</a:t>
            </a:r>
            <a:r>
              <a:rPr kumimoji="1" lang="ja-JP" altLang="en-US" b="1" dirty="0"/>
              <a:t>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C6E7-785A-47D3-8D54-3CF3684525ED}"/>
              </a:ext>
            </a:extLst>
          </p:cNvPr>
          <p:cNvSpPr txBox="1"/>
          <p:nvPr/>
        </p:nvSpPr>
        <p:spPr>
          <a:xfrm>
            <a:off x="9255037" y="328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無双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EF1E2E-5418-466C-B131-9C7C59BB8A3E}"/>
              </a:ext>
            </a:extLst>
          </p:cNvPr>
          <p:cNvCxnSpPr/>
          <p:nvPr/>
        </p:nvCxnSpPr>
        <p:spPr>
          <a:xfrm flipH="1">
            <a:off x="5780015" y="0"/>
            <a:ext cx="109057" cy="72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A5B5E-044E-42CB-80E0-DB0E36308347}"/>
              </a:ext>
            </a:extLst>
          </p:cNvPr>
          <p:cNvSpPr txBox="1"/>
          <p:nvPr/>
        </p:nvSpPr>
        <p:spPr>
          <a:xfrm>
            <a:off x="4773336" y="39679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脱獄ローグライク</a:t>
            </a:r>
            <a:endParaRPr kumimoji="1" lang="en-US" altLang="ja-JP" dirty="0"/>
          </a:p>
          <a:p>
            <a:r>
              <a:rPr kumimoji="1" lang="ja-JP" altLang="en-US" dirty="0"/>
              <a:t>ぽけだん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723C03-BD46-42D4-9728-56C6CEE5DEA4}"/>
              </a:ext>
            </a:extLst>
          </p:cNvPr>
          <p:cNvSpPr txBox="1"/>
          <p:nvPr/>
        </p:nvSpPr>
        <p:spPr>
          <a:xfrm>
            <a:off x="5235000" y="5159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</a:t>
            </a:r>
            <a:endParaRPr kumimoji="1" lang="en-US" altLang="ja-JP" dirty="0"/>
          </a:p>
          <a:p>
            <a:r>
              <a:rPr lang="ja-JP" altLang="en-US" dirty="0"/>
              <a:t>クラフト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B802EB-C99D-46A8-807F-9C2375BD4D68}"/>
              </a:ext>
            </a:extLst>
          </p:cNvPr>
          <p:cNvSpPr txBox="1"/>
          <p:nvPr/>
        </p:nvSpPr>
        <p:spPr>
          <a:xfrm>
            <a:off x="964734" y="3540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ぴく</a:t>
            </a:r>
            <a:r>
              <a:rPr kumimoji="1" lang="ja-JP" altLang="en-US" dirty="0"/>
              <a:t>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FA33A-B9B3-4BE7-8F7A-683E2657FC4C}"/>
              </a:ext>
            </a:extLst>
          </p:cNvPr>
          <p:cNvSpPr txBox="1"/>
          <p:nvPr/>
        </p:nvSpPr>
        <p:spPr>
          <a:xfrm>
            <a:off x="8951053" y="4395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爆発</a:t>
            </a:r>
          </a:p>
        </p:txBody>
      </p:sp>
    </p:spTree>
    <p:extLst>
      <p:ext uri="{BB962C8B-B14F-4D97-AF65-F5344CB8AC3E}">
        <p14:creationId xmlns:p14="http://schemas.microsoft.com/office/powerpoint/2010/main" val="3298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4662D-A17F-48E8-8F7A-4F4B21D6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妖怪退治</a:t>
            </a:r>
            <a:r>
              <a:rPr kumimoji="1" lang="en-US" altLang="ja-JP" dirty="0"/>
              <a:t>0 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</a:t>
            </a:r>
            <a:r>
              <a:rPr kumimoji="1" lang="ja-JP" altLang="en-US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めい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6CAB-D489-4EAC-8A31-296E0CA171BF}"/>
              </a:ext>
            </a:extLst>
          </p:cNvPr>
          <p:cNvSpPr txBox="1"/>
          <p:nvPr/>
        </p:nvSpPr>
        <p:spPr>
          <a:xfrm>
            <a:off x="3414320" y="5217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EA10D-E68F-4F0B-9C9D-6B34CC25671E}"/>
              </a:ext>
            </a:extLst>
          </p:cNvPr>
          <p:cNvSpPr txBox="1"/>
          <p:nvPr/>
        </p:nvSpPr>
        <p:spPr>
          <a:xfrm>
            <a:off x="2785146" y="28139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B7940-C7F3-4835-8A52-0F38C62A20D5}"/>
              </a:ext>
            </a:extLst>
          </p:cNvPr>
          <p:cNvSpPr txBox="1"/>
          <p:nvPr/>
        </p:nvSpPr>
        <p:spPr>
          <a:xfrm>
            <a:off x="7189366" y="457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F827F-49A8-442E-A194-2C7CA5A946F7}"/>
              </a:ext>
            </a:extLst>
          </p:cNvPr>
          <p:cNvSpPr txBox="1"/>
          <p:nvPr/>
        </p:nvSpPr>
        <p:spPr>
          <a:xfrm>
            <a:off x="9647339" y="37331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F334F-566D-435E-A40F-C655FA2AFF92}"/>
              </a:ext>
            </a:extLst>
          </p:cNvPr>
          <p:cNvSpPr txBox="1"/>
          <p:nvPr/>
        </p:nvSpPr>
        <p:spPr>
          <a:xfrm>
            <a:off x="3640822" y="156874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デビルメイクライカメラ</a:t>
            </a:r>
            <a:r>
              <a:rPr kumimoji="1" lang="en-US" altLang="ja-JP" dirty="0"/>
              <a:t>(5</a:t>
            </a:r>
            <a:r>
              <a:rPr kumimoji="1" lang="ja-JP" altLang="en-US" dirty="0"/>
              <a:t>準拠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1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552F-DAEE-478C-B212-0776359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ステルス</a:t>
            </a:r>
            <a:r>
              <a:rPr lang="en-US" altLang="ja-JP" dirty="0"/>
              <a:t>0</a:t>
            </a:r>
            <a:r>
              <a:rPr lang="ja-JP" altLang="en-US" dirty="0"/>
              <a:t> ライティング班が死ぬ奴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1F167-084F-4DD3-8134-6923746D787B}"/>
              </a:ext>
            </a:extLst>
          </p:cNvPr>
          <p:cNvSpPr txBox="1"/>
          <p:nvPr/>
        </p:nvSpPr>
        <p:spPr>
          <a:xfrm>
            <a:off x="1300293" y="19714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証明を破壊する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6C476-F967-4881-83F8-A29E060C14E4}"/>
              </a:ext>
            </a:extLst>
          </p:cNvPr>
          <p:cNvSpPr txBox="1"/>
          <p:nvPr/>
        </p:nvSpPr>
        <p:spPr>
          <a:xfrm>
            <a:off x="1392572" y="26214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月が出てる時間はどうしようもない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C745EE-1A23-4938-B93D-88D76873CC5A}"/>
              </a:ext>
            </a:extLst>
          </p:cNvPr>
          <p:cNvSpPr txBox="1"/>
          <p:nvPr/>
        </p:nvSpPr>
        <p:spPr>
          <a:xfrm>
            <a:off x="2474752" y="1786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飛び道具で破壊？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F030A1-62D7-4D80-9D98-53A10CCEC054}"/>
              </a:ext>
            </a:extLst>
          </p:cNvPr>
          <p:cNvSpPr txBox="1"/>
          <p:nvPr/>
        </p:nvSpPr>
        <p:spPr>
          <a:xfrm>
            <a:off x="3020037" y="33304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暗闇</a:t>
            </a:r>
            <a:r>
              <a:rPr lang="ja-JP" altLang="en-US" dirty="0"/>
              <a:t>で回復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D55226-2E9F-4DA0-83FB-8844690AC6F9}"/>
              </a:ext>
            </a:extLst>
          </p:cNvPr>
          <p:cNvSpPr txBox="1"/>
          <p:nvPr/>
        </p:nvSpPr>
        <p:spPr>
          <a:xfrm>
            <a:off x="3689451" y="400993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発見ゲージ</a:t>
            </a:r>
            <a:r>
              <a:rPr kumimoji="1" lang="en-US" altLang="ja-JP" dirty="0"/>
              <a:t>MAX</a:t>
            </a:r>
            <a:r>
              <a:rPr lang="ja-JP" altLang="en-US" dirty="0"/>
              <a:t>でゲームオーバー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6BC9-3A2E-4810-BA3B-8AC8B731C5FF}"/>
              </a:ext>
            </a:extLst>
          </p:cNvPr>
          <p:cNvSpPr txBox="1"/>
          <p:nvPr/>
        </p:nvSpPr>
        <p:spPr>
          <a:xfrm>
            <a:off x="1946246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敵の視界</a:t>
            </a:r>
          </a:p>
        </p:txBody>
      </p:sp>
    </p:spTree>
    <p:extLst>
      <p:ext uri="{BB962C8B-B14F-4D97-AF65-F5344CB8AC3E}">
        <p14:creationId xmlns:p14="http://schemas.microsoft.com/office/powerpoint/2010/main" val="33196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A319-9793-4FFE-B8DD-3A493E9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ぼけだん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FBCD8-D94E-457F-AF50-E920BB683B31}"/>
              </a:ext>
            </a:extLst>
          </p:cNvPr>
          <p:cNvSpPr txBox="1"/>
          <p:nvPr/>
        </p:nvSpPr>
        <p:spPr>
          <a:xfrm>
            <a:off x="1778466" y="2030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不思議のダンジョンステージ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5AB77-9A44-4D70-B6B9-52C2701CF3E6}"/>
              </a:ext>
            </a:extLst>
          </p:cNvPr>
          <p:cNvSpPr txBox="1"/>
          <p:nvPr/>
        </p:nvSpPr>
        <p:spPr>
          <a:xfrm>
            <a:off x="298648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合体忍術、クラフト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2488A-5580-405D-865E-17D1F680E72D}"/>
              </a:ext>
            </a:extLst>
          </p:cNvPr>
          <p:cNvSpPr txBox="1"/>
          <p:nvPr/>
        </p:nvSpPr>
        <p:spPr>
          <a:xfrm>
            <a:off x="1778466" y="4160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脱出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ECAF58-035A-4B78-91EC-13D9EFF8FC21}"/>
              </a:ext>
            </a:extLst>
          </p:cNvPr>
          <p:cNvSpPr txBox="1"/>
          <p:nvPr/>
        </p:nvSpPr>
        <p:spPr>
          <a:xfrm>
            <a:off x="3196206" y="48152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戦闘システムは龍が如く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AD764-C197-4CC8-A615-4FF1D37C2C52}"/>
              </a:ext>
            </a:extLst>
          </p:cNvPr>
          <p:cNvSpPr txBox="1"/>
          <p:nvPr/>
        </p:nvSpPr>
        <p:spPr>
          <a:xfrm>
            <a:off x="7155809" y="3951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ヴァンサバ系</a:t>
            </a:r>
          </a:p>
        </p:txBody>
      </p:sp>
    </p:spTree>
    <p:extLst>
      <p:ext uri="{BB962C8B-B14F-4D97-AF65-F5344CB8AC3E}">
        <p14:creationId xmlns:p14="http://schemas.microsoft.com/office/powerpoint/2010/main" val="10168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kumimoji="1" lang="en-US" altLang="ja-JP" dirty="0"/>
              <a:t>1 </a:t>
            </a:r>
            <a:r>
              <a:rPr kumimoji="1" lang="ja-JP" altLang="en-US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838200" y="22650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896485" y="36696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43391" y="22650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2197915" y="263436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1249960" y="39473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2197915" y="28791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カウンターが決まると警戒ゲージを下げれる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8168313" y="47649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8127502" y="44087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</p:spTree>
    <p:extLst>
      <p:ext uri="{BB962C8B-B14F-4D97-AF65-F5344CB8AC3E}">
        <p14:creationId xmlns:p14="http://schemas.microsoft.com/office/powerpoint/2010/main" val="402063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lang="en-US" altLang="ja-JP" dirty="0"/>
              <a:t>2</a:t>
            </a:r>
            <a:r>
              <a:rPr kumimoji="1" lang="en-US" altLang="ja-JP" dirty="0"/>
              <a:t> </a:t>
            </a:r>
            <a:r>
              <a:rPr kumimoji="1" lang="ja-JP" altLang="en-US" dirty="0"/>
              <a:t>ぴく忍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711953-A5CA-4EE5-3907-AD94DD14F85D}"/>
              </a:ext>
            </a:extLst>
          </p:cNvPr>
          <p:cNvSpPr txBox="1"/>
          <p:nvPr/>
        </p:nvSpPr>
        <p:spPr>
          <a:xfrm>
            <a:off x="838200" y="2591052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BB5541-37AF-9FA6-BD19-4DB514D1C691}"/>
              </a:ext>
            </a:extLst>
          </p:cNvPr>
          <p:cNvSpPr txBox="1"/>
          <p:nvPr/>
        </p:nvSpPr>
        <p:spPr>
          <a:xfrm>
            <a:off x="6558118" y="208077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3CD3FD-D6F4-40E1-0A9D-B16606A615DE}"/>
              </a:ext>
            </a:extLst>
          </p:cNvPr>
          <p:cNvSpPr txBox="1"/>
          <p:nvPr/>
        </p:nvSpPr>
        <p:spPr>
          <a:xfrm>
            <a:off x="670349" y="195620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21D95B-6982-A860-2760-2B79AFD7E949}"/>
              </a:ext>
            </a:extLst>
          </p:cNvPr>
          <p:cNvSpPr txBox="1"/>
          <p:nvPr/>
        </p:nvSpPr>
        <p:spPr>
          <a:xfrm>
            <a:off x="431918" y="3429000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82293A8-AFA1-FBFE-9AB6-A54F6D5CFEB5}"/>
              </a:ext>
            </a:extLst>
          </p:cNvPr>
          <p:cNvSpPr txBox="1"/>
          <p:nvPr/>
        </p:nvSpPr>
        <p:spPr>
          <a:xfrm>
            <a:off x="4687529" y="4643739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D9ABD9-4E49-5283-7A9B-07F18E31CA4C}"/>
              </a:ext>
            </a:extLst>
          </p:cNvPr>
          <p:cNvSpPr txBox="1"/>
          <p:nvPr/>
        </p:nvSpPr>
        <p:spPr>
          <a:xfrm>
            <a:off x="3913239" y="184493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419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0223FFF-EC5C-825D-1F0B-C5D18141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合体忍術</a:t>
            </a:r>
            <a:r>
              <a:rPr kumimoji="1" lang="en-US" altLang="ja-JP" dirty="0"/>
              <a:t>0 </a:t>
            </a:r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マ忍クラフト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513ABC-017C-4420-050F-6DF2C3C44205}"/>
              </a:ext>
            </a:extLst>
          </p:cNvPr>
          <p:cNvSpPr txBox="1"/>
          <p:nvPr/>
        </p:nvSpPr>
        <p:spPr>
          <a:xfrm>
            <a:off x="7044977" y="4377255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忍術を合わせる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：土遁の術</a:t>
            </a:r>
            <a:r>
              <a:rPr lang="en-US" altLang="ja-JP" dirty="0"/>
              <a:t>×</a:t>
            </a:r>
            <a:r>
              <a:rPr lang="ja-JP" altLang="en-US" dirty="0"/>
              <a:t>水遁の術</a:t>
            </a:r>
            <a:endParaRPr lang="en-US" altLang="ja-JP" dirty="0"/>
          </a:p>
          <a:p>
            <a:r>
              <a:rPr kumimoji="1" lang="ja-JP" altLang="en-US" dirty="0"/>
              <a:t>　　   ＝泥遁の術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DC3C5B-1C4E-7AE7-BB6C-A463EEB72C81}"/>
              </a:ext>
            </a:extLst>
          </p:cNvPr>
          <p:cNvSpPr txBox="1"/>
          <p:nvPr/>
        </p:nvSpPr>
        <p:spPr>
          <a:xfrm>
            <a:off x="5804062" y="2957023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マインク○フトみたいな作業台のシステム？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E5B1E6-0678-3A6C-34BB-F79920566E3C}"/>
              </a:ext>
            </a:extLst>
          </p:cNvPr>
          <p:cNvSpPr txBox="1"/>
          <p:nvPr/>
        </p:nvSpPr>
        <p:spPr>
          <a:xfrm>
            <a:off x="1501814" y="493125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巻物で術</a:t>
            </a:r>
            <a:r>
              <a:rPr lang="en-US" altLang="ja-JP" dirty="0"/>
              <a:t>GET!!?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5F5D7-0162-CA2F-94F2-414630B1B420}"/>
              </a:ext>
            </a:extLst>
          </p:cNvPr>
          <p:cNvSpPr txBox="1"/>
          <p:nvPr/>
        </p:nvSpPr>
        <p:spPr>
          <a:xfrm>
            <a:off x="1628110" y="204265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</a:t>
            </a:r>
            <a:r>
              <a:rPr kumimoji="1" lang="en-US" altLang="ja-JP" dirty="0"/>
              <a:t>5</a:t>
            </a:r>
            <a:r>
              <a:rPr kumimoji="1" lang="ja-JP" altLang="en-US" dirty="0"/>
              <a:t>みたいなカメラかな？</a:t>
            </a:r>
          </a:p>
        </p:txBody>
      </p:sp>
    </p:spTree>
    <p:extLst>
      <p:ext uri="{BB962C8B-B14F-4D97-AF65-F5344CB8AC3E}">
        <p14:creationId xmlns:p14="http://schemas.microsoft.com/office/powerpoint/2010/main" val="346916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249</Words>
  <Application>Microsoft Office PowerPoint</Application>
  <PresentationFormat>ワイド画面</PresentationFormat>
  <Paragraphs>58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妖怪退治0 わびるめいくらい</vt:lpstr>
      <vt:lpstr>ステルス0 ライティング班が死ぬ奴</vt:lpstr>
      <vt:lpstr>ローグライク0 ぼけだん</vt:lpstr>
      <vt:lpstr>ステルス1 ジャスト回避やつ</vt:lpstr>
      <vt:lpstr>ステルス2 ぴく忍</vt:lpstr>
      <vt:lpstr>合体忍術0 マ忍クラフト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221134@st.yoshida-g.ac.jp</cp:lastModifiedBy>
  <cp:revision>9</cp:revision>
  <dcterms:created xsi:type="dcterms:W3CDTF">2024-04-22T00:29:36Z</dcterms:created>
  <dcterms:modified xsi:type="dcterms:W3CDTF">2024-04-23T00:17:52Z</dcterms:modified>
</cp:coreProperties>
</file>