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a971ae12dcd7c3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6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0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4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18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88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89D2-4B02-47FE-B401-DD1CA8039219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449B-2BD3-4BAB-BC54-357E72E89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60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7B3E4-164B-46FC-888C-080A9B035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679" y="246128"/>
            <a:ext cx="5619750" cy="1135062"/>
          </a:xfrm>
        </p:spPr>
        <p:txBody>
          <a:bodyPr/>
          <a:lstStyle/>
          <a:p>
            <a:r>
              <a:rPr kumimoji="1" lang="ja-JP" altLang="en-US" i="1" dirty="0">
                <a:latin typeface="源界明朝" panose="02000900000000000000" pitchFamily="2" charset="-128"/>
                <a:ea typeface="源界明朝" panose="02000900000000000000" pitchFamily="2" charset="-128"/>
              </a:rPr>
              <a:t>折り紙ニンジャ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6BF094-850B-4EF5-8958-3C00D550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0"/>
            <a:ext cx="7429500" cy="1655762"/>
          </a:xfrm>
        </p:spPr>
        <p:txBody>
          <a:bodyPr/>
          <a:lstStyle/>
          <a:p>
            <a:r>
              <a:rPr kumimoji="1" lang="ja-JP" altLang="en-US" dirty="0">
                <a:latin typeface="HG行書体" panose="03000609000000000000" pitchFamily="65" charset="-128"/>
                <a:ea typeface="HG行書体" panose="03000609000000000000" pitchFamily="65" charset="-128"/>
              </a:rPr>
              <a:t>紙のような体を持ち、自在にその姿を変える</a:t>
            </a:r>
            <a:r>
              <a:rPr lang="en-US" altLang="ja-JP" dirty="0">
                <a:latin typeface="HG行書体" panose="03000609000000000000" pitchFamily="65" charset="-128"/>
                <a:ea typeface="HG行書体" panose="03000609000000000000" pitchFamily="65" charset="-128"/>
              </a:rPr>
              <a:t>……</a:t>
            </a:r>
            <a:endParaRPr kumimoji="1" lang="ja-JP" altLang="en-US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pic>
        <p:nvPicPr>
          <p:cNvPr id="1026" name="Picture 2" descr="手裏剣 折り紙」の作り方｜おもちゃみたいに遊べる！｜ぬくもり">
            <a:extLst>
              <a:ext uri="{FF2B5EF4-FFF2-40B4-BE49-F238E27FC236}">
                <a16:creationId xmlns:a16="http://schemas.microsoft.com/office/drawing/2014/main" id="{0BBACAFB-4128-4269-B19E-71875137A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54" y="1979011"/>
            <a:ext cx="2562225" cy="19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障子」の写真素材 | 27,025件の無料イラスト画像 | Adobe Stock">
            <a:extLst>
              <a:ext uri="{FF2B5EF4-FFF2-40B4-BE49-F238E27FC236}">
                <a16:creationId xmlns:a16="http://schemas.microsoft.com/office/drawing/2014/main" id="{67F7BF30-927B-4143-9985-94945277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6" y="4208197"/>
            <a:ext cx="3202782" cy="19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3B4DCE-8FCA-47AF-9C9A-8EC422A0C25B}"/>
              </a:ext>
            </a:extLst>
          </p:cNvPr>
          <p:cNvSpPr txBox="1"/>
          <p:nvPr/>
        </p:nvSpPr>
        <p:spPr>
          <a:xfrm>
            <a:off x="3721364" y="4057327"/>
            <a:ext cx="55194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あかない扉があったとしても</a:t>
            </a:r>
            <a:endParaRPr kumimoji="1" lang="en-US" altLang="ja-JP" sz="32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kumimoji="1" lang="ja-JP" altLang="en-US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隙間から通り抜け</a:t>
            </a:r>
            <a:r>
              <a:rPr kumimoji="1" lang="en-US" altLang="ja-JP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!</a:t>
            </a:r>
          </a:p>
          <a:p>
            <a:r>
              <a:rPr kumimoji="1" lang="ja-JP" altLang="en-US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飛行機になって突き破る</a:t>
            </a:r>
            <a:r>
              <a:rPr kumimoji="1" lang="en-US" altLang="ja-JP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!</a:t>
            </a:r>
          </a:p>
          <a:p>
            <a:r>
              <a:rPr kumimoji="1" lang="ja-JP" altLang="en-US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カエルになって屋根裏から！</a:t>
            </a:r>
            <a:endParaRPr kumimoji="1" lang="en-US" altLang="ja-JP" sz="32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kumimoji="1" lang="ja-JP" altLang="en-US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解き方は無限大</a:t>
            </a:r>
            <a:r>
              <a:rPr kumimoji="1" lang="en-US" altLang="ja-JP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!</a:t>
            </a:r>
          </a:p>
        </p:txBody>
      </p:sp>
      <p:pic>
        <p:nvPicPr>
          <p:cNvPr id="1030" name="Picture 6" descr="折り紙カエル - その他">
            <a:extLst>
              <a:ext uri="{FF2B5EF4-FFF2-40B4-BE49-F238E27FC236}">
                <a16:creationId xmlns:a16="http://schemas.microsoft.com/office/drawing/2014/main" id="{D107476E-388D-40A2-913B-1F37F96B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98" y="1790512"/>
            <a:ext cx="3536561" cy="198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C9FCB3-6620-45A1-9AE5-A47AB87D0940}"/>
              </a:ext>
            </a:extLst>
          </p:cNvPr>
          <p:cNvSpPr txBox="1"/>
          <p:nvPr/>
        </p:nvSpPr>
        <p:spPr>
          <a:xfrm>
            <a:off x="6268602" y="3284601"/>
            <a:ext cx="353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行書体" panose="03000609000000000000" pitchFamily="65" charset="-128"/>
                <a:ea typeface="HG行書体" panose="03000609000000000000" pitchFamily="65" charset="-128"/>
              </a:rPr>
              <a:t>カエルになって大跳躍！</a:t>
            </a:r>
          </a:p>
        </p:txBody>
      </p:sp>
      <p:pic>
        <p:nvPicPr>
          <p:cNvPr id="1032" name="Picture 8" descr="折り紙 よく飛ぶ紙飛行機（よくとぶかみひこうき）の簡単な作り方8～How to make an easy origami paper plane～｜簡単 折り紙教室">
            <a:extLst>
              <a:ext uri="{FF2B5EF4-FFF2-40B4-BE49-F238E27FC236}">
                <a16:creationId xmlns:a16="http://schemas.microsoft.com/office/drawing/2014/main" id="{09D8CEC3-2A3D-44C8-9F21-976CCD39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6" y="1777947"/>
            <a:ext cx="3329404" cy="18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FE7B95-70B8-45CA-BB9F-E864E5128A08}"/>
              </a:ext>
            </a:extLst>
          </p:cNvPr>
          <p:cNvSpPr txBox="1"/>
          <p:nvPr/>
        </p:nvSpPr>
        <p:spPr>
          <a:xfrm>
            <a:off x="255612" y="315503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行書体" panose="03000609000000000000" pitchFamily="65" charset="-128"/>
                <a:ea typeface="HG行書体" panose="03000609000000000000" pitchFamily="65" charset="-128"/>
              </a:rPr>
              <a:t>紙飛行機になり滑空！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253BBD-AA15-4B47-A26E-B899F389D852}"/>
              </a:ext>
            </a:extLst>
          </p:cNvPr>
          <p:cNvSpPr txBox="1"/>
          <p:nvPr/>
        </p:nvSpPr>
        <p:spPr>
          <a:xfrm>
            <a:off x="3302735" y="35313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行書体" panose="03000609000000000000" pitchFamily="65" charset="-128"/>
                <a:ea typeface="HG行書体" panose="03000609000000000000" pitchFamily="65" charset="-128"/>
              </a:rPr>
              <a:t>手裏剣になって切り裂く！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8D00A2-965B-4A87-8C2C-C2A135ECE623}"/>
              </a:ext>
            </a:extLst>
          </p:cNvPr>
          <p:cNvSpPr txBox="1"/>
          <p:nvPr/>
        </p:nvSpPr>
        <p:spPr>
          <a:xfrm>
            <a:off x="2191936" y="107006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HG行書体" panose="03000609000000000000" pitchFamily="65" charset="-128"/>
                <a:ea typeface="HG行書体" panose="03000609000000000000" pitchFamily="65" charset="-128"/>
              </a:rPr>
              <a:t>体を折りたたみ変身だ！</a:t>
            </a:r>
            <a:endParaRPr kumimoji="1" lang="en-US" altLang="ja-JP" sz="40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0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67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HG行書体</vt:lpstr>
      <vt:lpstr>源界明朝</vt:lpstr>
      <vt:lpstr>游ゴシック</vt:lpstr>
      <vt:lpstr>游ゴシック Light</vt:lpstr>
      <vt:lpstr>Arial</vt:lpstr>
      <vt:lpstr>Calibri</vt:lpstr>
      <vt:lpstr>Calibri Light</vt:lpstr>
      <vt:lpstr>Office テーマ</vt:lpstr>
      <vt:lpstr>折り紙ニンジャ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折り紙ニンジャ</dc:title>
  <dc:creator>student</dc:creator>
  <cp:lastModifiedBy>student</cp:lastModifiedBy>
  <cp:revision>4</cp:revision>
  <dcterms:created xsi:type="dcterms:W3CDTF">2024-04-25T02:08:09Z</dcterms:created>
  <dcterms:modified xsi:type="dcterms:W3CDTF">2024-04-25T02:58:25Z</dcterms:modified>
</cp:coreProperties>
</file>