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7EAD06-7FB2-DAF2-EB9B-9A42CEF44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4D1F69-E819-418B-7337-4B63AEC9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4AD85A-CDD8-3C4E-C2C3-291787CB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8AC9A0-6477-48D1-4AF2-7A0130A2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EB532D-E2FD-1835-E312-BB467FEC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91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5A9E6A-DBD5-789B-2111-A1BD7AF3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E184DA-B602-E65F-4B6D-A5E914E45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80992B-4E17-5CCF-415A-ABEEA082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533DB4-8CE9-F4D0-76FC-64C9E3B1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9BA851-8225-AF0C-2929-399089A3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90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09D488A-DE48-00E5-3C1D-47F14E447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1B0F4C-0B73-82B5-F3B3-FA51EADEB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32BAC-2D65-F8B5-5D9F-6C00C4DC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648E9E-3CB9-5028-784C-949E9558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E56E37-1C3C-08D4-496D-9C93E7FF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30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D31777-7EAC-E12E-CD58-1D54EA67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0991A8-F083-76BC-DBA3-92D60294D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338FFC-7BC7-FA88-E12E-6D2C6F79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C40139-E11E-A74F-1D3A-44A728CE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3D3294-54B3-332C-4770-A9E4DF68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87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B55281-6CE4-938A-AC74-953E9C8DF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E837CA-9CCB-2F69-F2FF-A9A557ADE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5D4DA9-1296-D85A-CE8A-1828EFAF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ABDF89-E123-8002-412E-B4DBF36B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710F59-E491-BEE6-5768-30355A26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75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4372A3-1B3A-A1B0-78B9-80AA0B54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5811F2-524E-3446-9B2E-508B18604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4F41EC-B36C-E8C3-1B74-DA67C766B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639DE0-E2BD-9050-CF8E-912CE63E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276D64-CD10-B8E3-B0EB-11A22EB1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C6A59D-F971-8CFD-C0EA-C79A5A87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5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85B0C-324D-A16B-F469-33F75D1E6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DA7C86-CA1C-FDE4-015B-095016AA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36F85C-C673-34CC-9C87-D2C49ED18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5D3A3F7-BC3A-ECD0-C8D4-FE6F37BAD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882A36E-FDBA-F225-721A-7320AFD57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00559C1-780A-E3A5-E63D-AA7174D1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9641B90-7D30-0381-AAF5-84F69681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CD20E8-0BF9-23B8-33D4-CA6278E8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68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AB1492-C408-252B-513E-5B442C0A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E17AD51-52C1-A055-9617-806F0D49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E9B908-70C0-465B-4F56-1F570C92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B21713-E234-38A9-E1E2-C7D26110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25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DFC376-5DEF-CADB-BDA7-BD18912B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F48E6C-DAFD-BED2-DCF5-BB3C34E9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51471A-0868-9AD1-C238-6D0E748B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21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FE97AB-667D-9352-E0FC-8BFD64DBD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EF1214-245D-326B-B1D7-86A05B9E1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E4A6A5-A4D3-1056-64A8-92CECBDCB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6D27A5-A89C-6AEA-8E22-7A658064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D05B9E-89C5-31E2-7443-1B6AD96F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F8FA17-3A48-D5E7-450A-D47C0D08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93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837566-85A6-3A7E-AAC0-FD5ECFB1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1F66F44-8206-E6A3-5FED-FEC9C10F0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252E22-90B4-02AF-48D2-F70D028E7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8CDACA-36D0-1549-007D-4B82CBD2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A7BBB0-7821-888E-FDAA-7AF4E30D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A151F6-7AFB-485B-D1C9-36D6ED5E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00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B2A2D03-F9CA-00B2-651A-B5FA06F8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BA149A-43F3-772B-0D66-A5A254F51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AB1BF-73E1-9BF6-B74F-113C06FB2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A547F-F3D6-08BE-B71F-9CD51ECF6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85238A-23C9-AAFB-1786-FAC43F03F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46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8710F5-4FE6-22EC-8DB4-8B0CE37EC117}"/>
              </a:ext>
            </a:extLst>
          </p:cNvPr>
          <p:cNvSpPr txBox="1"/>
          <p:nvPr/>
        </p:nvSpPr>
        <p:spPr>
          <a:xfrm>
            <a:off x="3451845" y="-103201"/>
            <a:ext cx="53960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わびるめいくらい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86A5A8-29D3-0FBC-544E-B0CFAA26FA7F}"/>
              </a:ext>
            </a:extLst>
          </p:cNvPr>
          <p:cNvSpPr txBox="1"/>
          <p:nvPr/>
        </p:nvSpPr>
        <p:spPr>
          <a:xfrm rot="21026471">
            <a:off x="-56653" y="-20660"/>
            <a:ext cx="3130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物の怪</a:t>
            </a:r>
            <a:r>
              <a:rPr kumimoji="1" lang="ja-JP" altLang="en-US" sz="40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退治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1A7BE1E-7B3D-1325-45B3-02CACCD4483D}"/>
              </a:ext>
            </a:extLst>
          </p:cNvPr>
          <p:cNvSpPr txBox="1"/>
          <p:nvPr/>
        </p:nvSpPr>
        <p:spPr>
          <a:xfrm rot="21073220">
            <a:off x="366699" y="642184"/>
            <a:ext cx="3307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スタイリッシュアクション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661A9A7-AA24-6411-081F-0EE41054F2ED}"/>
              </a:ext>
            </a:extLst>
          </p:cNvPr>
          <p:cNvSpPr txBox="1"/>
          <p:nvPr/>
        </p:nvSpPr>
        <p:spPr>
          <a:xfrm rot="21306350">
            <a:off x="3414078" y="1641709"/>
            <a:ext cx="5181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多彩な道具で爽快にコンボ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E04F9F5-2FB2-7E98-651F-0F61B491E11F}"/>
              </a:ext>
            </a:extLst>
          </p:cNvPr>
          <p:cNvSpPr txBox="1"/>
          <p:nvPr/>
        </p:nvSpPr>
        <p:spPr>
          <a:xfrm rot="405001">
            <a:off x="7907227" y="2256519"/>
            <a:ext cx="39421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鉤縄ワイヤーアクション</a:t>
            </a:r>
            <a:endParaRPr lang="en-US" altLang="ja-JP" sz="28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kumimoji="1" lang="ja-JP" altLang="en-US" sz="2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　　　　鉤縄による引き寄せ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F62DE6E-AC4B-5B41-68C2-3895DE783A20}"/>
              </a:ext>
            </a:extLst>
          </p:cNvPr>
          <p:cNvSpPr txBox="1"/>
          <p:nvPr/>
        </p:nvSpPr>
        <p:spPr>
          <a:xfrm rot="436753">
            <a:off x="8561253" y="3712378"/>
            <a:ext cx="2634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まきびし蒔いてノックバック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431F1DA-0464-6A6B-F297-D3EA2B3AFFFF}"/>
              </a:ext>
            </a:extLst>
          </p:cNvPr>
          <p:cNvSpPr txBox="1"/>
          <p:nvPr/>
        </p:nvSpPr>
        <p:spPr>
          <a:xfrm rot="21022335">
            <a:off x="3997091" y="4805468"/>
            <a:ext cx="169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地形を利用して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C9BE3AF-BB35-9F59-C665-DDA903C98A05}"/>
              </a:ext>
            </a:extLst>
          </p:cNvPr>
          <p:cNvSpPr txBox="1"/>
          <p:nvPr/>
        </p:nvSpPr>
        <p:spPr>
          <a:xfrm rot="466622">
            <a:off x="49126" y="2391598"/>
            <a:ext cx="3954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敵に視界外から攻撃すると即死演出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AFE7543-EC60-1EC4-7268-C2AFCF13FCAC}"/>
              </a:ext>
            </a:extLst>
          </p:cNvPr>
          <p:cNvSpPr txBox="1"/>
          <p:nvPr/>
        </p:nvSpPr>
        <p:spPr>
          <a:xfrm rot="641042">
            <a:off x="7244444" y="513042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壁走る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566A454-1A98-21BB-46B7-39F15F413BE4}"/>
              </a:ext>
            </a:extLst>
          </p:cNvPr>
          <p:cNvSpPr txBox="1"/>
          <p:nvPr/>
        </p:nvSpPr>
        <p:spPr>
          <a:xfrm rot="738174">
            <a:off x="6887020" y="4820857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壁キック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7810971-60E2-15DA-C340-EB8725E04771}"/>
              </a:ext>
            </a:extLst>
          </p:cNvPr>
          <p:cNvSpPr txBox="1"/>
          <p:nvPr/>
        </p:nvSpPr>
        <p:spPr>
          <a:xfrm rot="21382777">
            <a:off x="3920229" y="2829470"/>
            <a:ext cx="4344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攻撃されたら身代わりの術のチャンス！！</a:t>
            </a:r>
            <a:endParaRPr kumimoji="1" lang="ja-JP" altLang="en-US" sz="20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B5222D-3A4B-916D-8F0F-76F42F2BB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493" y="5160633"/>
            <a:ext cx="2134734" cy="120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45A7BEB-1306-BBB9-DE8A-D884C350A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2292">
            <a:off x="103678" y="2802686"/>
            <a:ext cx="3244695" cy="182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265A67F-81E6-2802-1316-95FF40CF15B7}"/>
              </a:ext>
            </a:extLst>
          </p:cNvPr>
          <p:cNvSpPr txBox="1"/>
          <p:nvPr/>
        </p:nvSpPr>
        <p:spPr>
          <a:xfrm rot="358706">
            <a:off x="3215162" y="1487004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アドレナリン全開！！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6A41DBB-0FCD-7B01-2003-15E6CB020A58}"/>
              </a:ext>
            </a:extLst>
          </p:cNvPr>
          <p:cNvSpPr txBox="1"/>
          <p:nvPr/>
        </p:nvSpPr>
        <p:spPr>
          <a:xfrm rot="21139393">
            <a:off x="17292" y="5251543"/>
            <a:ext cx="4902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コンボを決めまくると</a:t>
            </a:r>
            <a:endParaRPr lang="en-US" altLang="ja-JP" sz="36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kumimoji="1" lang="ja-JP" altLang="en-US" sz="3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　　忍術の強化に繋がる</a:t>
            </a:r>
            <a:r>
              <a:rPr kumimoji="1" lang="en-US" altLang="ja-JP" sz="3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!!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7A11F9D-D25E-5FD4-6764-2AC50A2FCBB8}"/>
              </a:ext>
            </a:extLst>
          </p:cNvPr>
          <p:cNvSpPr txBox="1"/>
          <p:nvPr/>
        </p:nvSpPr>
        <p:spPr>
          <a:xfrm rot="358706">
            <a:off x="7009841" y="1097200"/>
            <a:ext cx="1284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攻と避</a:t>
            </a:r>
            <a:endParaRPr kumimoji="1" lang="ja-JP" altLang="en-US" sz="32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852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D9E726C-4561-73EE-1301-E084AE81D0B9}"/>
              </a:ext>
            </a:extLst>
          </p:cNvPr>
          <p:cNvSpPr txBox="1"/>
          <p:nvPr/>
        </p:nvSpPr>
        <p:spPr>
          <a:xfrm>
            <a:off x="4355827" y="436210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コンボシステム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B7E3C5-348A-2E26-D62A-939E05F0A03C}"/>
              </a:ext>
            </a:extLst>
          </p:cNvPr>
          <p:cNvSpPr txBox="1"/>
          <p:nvPr/>
        </p:nvSpPr>
        <p:spPr>
          <a:xfrm>
            <a:off x="5371030" y="603196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飛び道具</a:t>
            </a:r>
            <a:endParaRPr kumimoji="1" lang="en-US" altLang="ja-JP" dirty="0"/>
          </a:p>
          <a:p>
            <a:r>
              <a:rPr lang="ja-JP" altLang="en-US" dirty="0"/>
              <a:t>刀</a:t>
            </a:r>
            <a:endParaRPr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体術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C57529-F5DB-5508-C17D-25E9B4B4694F}"/>
              </a:ext>
            </a:extLst>
          </p:cNvPr>
          <p:cNvSpPr txBox="1"/>
          <p:nvPr/>
        </p:nvSpPr>
        <p:spPr>
          <a:xfrm>
            <a:off x="6176951" y="4796288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小原システム</a:t>
            </a:r>
            <a:r>
              <a:rPr kumimoji="1" lang="en-US" altLang="ja-JP" dirty="0"/>
              <a:t>(</a:t>
            </a:r>
            <a:r>
              <a:rPr kumimoji="1" lang="ja-JP" altLang="en-US" dirty="0"/>
              <a:t>ジャンプで攻撃が変わる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F668B02-19A0-0A37-0496-E7642F051925}"/>
              </a:ext>
            </a:extLst>
          </p:cNvPr>
          <p:cNvSpPr txBox="1"/>
          <p:nvPr/>
        </p:nvSpPr>
        <p:spPr>
          <a:xfrm>
            <a:off x="8036552" y="42441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ネロクラッチ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ABD79F1-7F03-F984-5F1A-386E92CE7BE5}"/>
              </a:ext>
            </a:extLst>
          </p:cNvPr>
          <p:cNvSpPr txBox="1"/>
          <p:nvPr/>
        </p:nvSpPr>
        <p:spPr>
          <a:xfrm>
            <a:off x="1357764" y="5677937"/>
            <a:ext cx="9868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下町フェーズ </a:t>
            </a:r>
            <a:r>
              <a:rPr lang="ja-JP" altLang="en-US" sz="3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→</a:t>
            </a:r>
            <a:r>
              <a:rPr kumimoji="1" lang="en-US" altLang="ja-JP" sz="3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 </a:t>
            </a:r>
            <a:r>
              <a:rPr lang="ja-JP" altLang="en-US" sz="3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竹林フェーズ →</a:t>
            </a:r>
            <a:r>
              <a:rPr lang="en-US" altLang="ja-JP" sz="3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 </a:t>
            </a:r>
            <a:r>
              <a:rPr lang="ja-JP" altLang="en-US" sz="3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妖怪の山フェーズ</a:t>
            </a:r>
            <a:endParaRPr kumimoji="1" lang="ja-JP" altLang="en-US" sz="36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CC118F-818C-6FF0-0084-7E9AE8718929}"/>
              </a:ext>
            </a:extLst>
          </p:cNvPr>
          <p:cNvSpPr txBox="1"/>
          <p:nvPr/>
        </p:nvSpPr>
        <p:spPr>
          <a:xfrm rot="21208518">
            <a:off x="220688" y="5453630"/>
            <a:ext cx="4033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お化け提灯 唐笠お化け 一つ目小僧 ろくろ首</a:t>
            </a:r>
            <a:endParaRPr kumimoji="1" lang="ja-JP" altLang="en-US" sz="16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6A6E61-838F-9B48-324F-EC50E78EC6CA}"/>
              </a:ext>
            </a:extLst>
          </p:cNvPr>
          <p:cNvSpPr txBox="1"/>
          <p:nvPr/>
        </p:nvSpPr>
        <p:spPr>
          <a:xfrm rot="21399581">
            <a:off x="4212390" y="6161664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猫叉 犬夜叉 九尾 狼 不死鳥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2395446-65E7-9B9F-B5A6-F151B657D734}"/>
              </a:ext>
            </a:extLst>
          </p:cNvPr>
          <p:cNvSpPr txBox="1"/>
          <p:nvPr/>
        </p:nvSpPr>
        <p:spPr>
          <a:xfrm rot="520574">
            <a:off x="8757993" y="5398695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天狗 カラス天狗 八咫烏 鬼 神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641C03-24D5-C6C0-FF4A-745C3E08A2D0}"/>
              </a:ext>
            </a:extLst>
          </p:cNvPr>
          <p:cNvSpPr txBox="1"/>
          <p:nvPr/>
        </p:nvSpPr>
        <p:spPr>
          <a:xfrm>
            <a:off x="680575" y="3475605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雑魚敵いっぱい＆ボスドーン</a:t>
            </a:r>
            <a:r>
              <a:rPr kumimoji="1" lang="en-US" altLang="ja-JP" dirty="0">
                <a:latin typeface="HGP行書体" panose="03000600000000000000" pitchFamily="66" charset="-128"/>
                <a:ea typeface="HGP行書体" panose="03000600000000000000" pitchFamily="66" charset="-128"/>
              </a:rPr>
              <a:t>!!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7F77021-D27D-03F0-DE67-4329574AEE6E}"/>
              </a:ext>
            </a:extLst>
          </p:cNvPr>
          <p:cNvSpPr txBox="1"/>
          <p:nvPr/>
        </p:nvSpPr>
        <p:spPr>
          <a:xfrm>
            <a:off x="8192830" y="1011791"/>
            <a:ext cx="3552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デビルメイクライ</a:t>
            </a:r>
            <a:r>
              <a:rPr kumimoji="1" lang="en-US" altLang="ja-JP" sz="2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5</a:t>
            </a:r>
            <a:r>
              <a:rPr kumimoji="1" lang="ja-JP" altLang="en-US" sz="2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のカメラ</a:t>
            </a:r>
          </a:p>
        </p:txBody>
      </p:sp>
    </p:spTree>
    <p:extLst>
      <p:ext uri="{BB962C8B-B14F-4D97-AF65-F5344CB8AC3E}">
        <p14:creationId xmlns:p14="http://schemas.microsoft.com/office/powerpoint/2010/main" val="65384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129</Words>
  <Application>Microsoft Office PowerPoint</Application>
  <PresentationFormat>ワイド画面</PresentationFormat>
  <Paragraphs>28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HGP行書体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221134@st.yoshida-g.ac.jp</dc:creator>
  <cp:lastModifiedBy>221134@st.yoshida-g.ac.jp</cp:lastModifiedBy>
  <cp:revision>3</cp:revision>
  <dcterms:created xsi:type="dcterms:W3CDTF">2024-04-22T01:14:42Z</dcterms:created>
  <dcterms:modified xsi:type="dcterms:W3CDTF">2024-04-22T02:14:37Z</dcterms:modified>
</cp:coreProperties>
</file>