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5416062" cy="707537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ステルス</a:t>
            </a:r>
            <a:r>
              <a:rPr lang="ja-JP" altLang="en-US" sz="2400" dirty="0"/>
              <a:t>じゃない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720587" y="9480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991481" y="345222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75242" y="8001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991481" y="125855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991481" y="378108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1294686" y="164578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警戒ゲージを下げれる</a:t>
            </a:r>
            <a:endParaRPr lang="en-US" altLang="ja-JP" dirty="0"/>
          </a:p>
          <a:p>
            <a:r>
              <a:rPr kumimoji="1" lang="ja-JP" altLang="en-US" dirty="0"/>
              <a:t>・瞬発力が研ぎ澄まされて移動速度が上がる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6664829" y="39657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6624018" y="36095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91403C-274E-4FF8-8682-AA80813B886A}"/>
              </a:ext>
            </a:extLst>
          </p:cNvPr>
          <p:cNvSpPr txBox="1"/>
          <p:nvPr/>
        </p:nvSpPr>
        <p:spPr>
          <a:xfrm>
            <a:off x="6069168" y="855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見つかりに行く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0E07C-0D1D-4D5E-AA37-CC08CEB1E141}"/>
              </a:ext>
            </a:extLst>
          </p:cNvPr>
          <p:cNvSpPr txBox="1"/>
          <p:nvPr/>
        </p:nvSpPr>
        <p:spPr>
          <a:xfrm>
            <a:off x="6787662" y="1960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足止めだけにする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488E6-413D-4270-AA92-3ADB21613BD0}"/>
              </a:ext>
            </a:extLst>
          </p:cNvPr>
          <p:cNvSpPr txBox="1"/>
          <p:nvPr/>
        </p:nvSpPr>
        <p:spPr>
          <a:xfrm>
            <a:off x="6884377" y="24178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</a:t>
            </a:r>
            <a:r>
              <a:rPr lang="ja-JP" altLang="en-US" dirty="0"/>
              <a:t>できない状態にする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C8652E-FA6E-4B89-87D1-A0A964D17FC5}"/>
              </a:ext>
            </a:extLst>
          </p:cNvPr>
          <p:cNvSpPr txBox="1"/>
          <p:nvPr/>
        </p:nvSpPr>
        <p:spPr>
          <a:xfrm>
            <a:off x="3103685" y="58029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げっとあぐりっぷちっぷ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41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ぴく忍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11953-A5CA-4EE5-3907-AD94DD14F85D}"/>
              </a:ext>
            </a:extLst>
          </p:cNvPr>
          <p:cNvSpPr txBox="1"/>
          <p:nvPr/>
        </p:nvSpPr>
        <p:spPr>
          <a:xfrm>
            <a:off x="838200" y="2591052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B5541-37AF-9FA6-BD19-4DB514D1C691}"/>
              </a:ext>
            </a:extLst>
          </p:cNvPr>
          <p:cNvSpPr txBox="1"/>
          <p:nvPr/>
        </p:nvSpPr>
        <p:spPr>
          <a:xfrm>
            <a:off x="6558118" y="208077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3CD3FD-D6F4-40E1-0A9D-B16606A615DE}"/>
              </a:ext>
            </a:extLst>
          </p:cNvPr>
          <p:cNvSpPr txBox="1"/>
          <p:nvPr/>
        </p:nvSpPr>
        <p:spPr>
          <a:xfrm>
            <a:off x="670349" y="195620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21D95B-6982-A860-2760-2B79AFD7E949}"/>
              </a:ext>
            </a:extLst>
          </p:cNvPr>
          <p:cNvSpPr txBox="1"/>
          <p:nvPr/>
        </p:nvSpPr>
        <p:spPr>
          <a:xfrm>
            <a:off x="431918" y="342900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2293A8-AFA1-FBFE-9AB6-A54F6D5CFEB5}"/>
              </a:ext>
            </a:extLst>
          </p:cNvPr>
          <p:cNvSpPr txBox="1"/>
          <p:nvPr/>
        </p:nvSpPr>
        <p:spPr>
          <a:xfrm>
            <a:off x="4687529" y="4643739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D9ABD9-4E49-5283-7A9B-07F18E31CA4C}"/>
              </a:ext>
            </a:extLst>
          </p:cNvPr>
          <p:cNvSpPr txBox="1"/>
          <p:nvPr/>
        </p:nvSpPr>
        <p:spPr>
          <a:xfrm>
            <a:off x="3913239" y="184493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19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0223FFF-EC5C-825D-1F0B-C5D1814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合体忍術</a:t>
            </a:r>
            <a:r>
              <a:rPr kumimoji="1" lang="en-US" altLang="ja-JP" dirty="0"/>
              <a:t>0 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マ忍クラフト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513ABC-017C-4420-050F-6DF2C3C44205}"/>
              </a:ext>
            </a:extLst>
          </p:cNvPr>
          <p:cNvSpPr txBox="1"/>
          <p:nvPr/>
        </p:nvSpPr>
        <p:spPr>
          <a:xfrm>
            <a:off x="7044977" y="4377255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忍術を合わせる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：土遁の術</a:t>
            </a:r>
            <a:r>
              <a:rPr lang="en-US" altLang="ja-JP" dirty="0"/>
              <a:t>×</a:t>
            </a:r>
            <a:r>
              <a:rPr lang="ja-JP" altLang="en-US" dirty="0"/>
              <a:t>水遁の術</a:t>
            </a:r>
            <a:endParaRPr lang="en-US" altLang="ja-JP" dirty="0"/>
          </a:p>
          <a:p>
            <a:r>
              <a:rPr kumimoji="1" lang="ja-JP" altLang="en-US" dirty="0"/>
              <a:t>　　   ＝泥遁の術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C3C5B-1C4E-7AE7-BB6C-A463EEB72C81}"/>
              </a:ext>
            </a:extLst>
          </p:cNvPr>
          <p:cNvSpPr txBox="1"/>
          <p:nvPr/>
        </p:nvSpPr>
        <p:spPr>
          <a:xfrm>
            <a:off x="5804062" y="29570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マインク○フトみたいな作業台のシステム？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5B1E6-0678-3A6C-34BB-F79920566E3C}"/>
              </a:ext>
            </a:extLst>
          </p:cNvPr>
          <p:cNvSpPr txBox="1"/>
          <p:nvPr/>
        </p:nvSpPr>
        <p:spPr>
          <a:xfrm>
            <a:off x="1501814" y="493125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巻物で術</a:t>
            </a:r>
            <a:r>
              <a:rPr lang="en-US" altLang="ja-JP" dirty="0"/>
              <a:t>GET!!?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5F5D7-0162-CA2F-94F2-414630B1B420}"/>
              </a:ext>
            </a:extLst>
          </p:cNvPr>
          <p:cNvSpPr txBox="1"/>
          <p:nvPr/>
        </p:nvSpPr>
        <p:spPr>
          <a:xfrm>
            <a:off x="1628110" y="204265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</a:t>
            </a:r>
            <a:r>
              <a:rPr kumimoji="1" lang="en-US" altLang="ja-JP" dirty="0"/>
              <a:t>5</a:t>
            </a:r>
            <a:r>
              <a:rPr kumimoji="1" lang="ja-JP" altLang="en-US" dirty="0"/>
              <a:t>みたいなカメラかな？</a:t>
            </a:r>
          </a:p>
        </p:txBody>
      </p:sp>
    </p:spTree>
    <p:extLst>
      <p:ext uri="{BB962C8B-B14F-4D97-AF65-F5344CB8AC3E}">
        <p14:creationId xmlns:p14="http://schemas.microsoft.com/office/powerpoint/2010/main" val="346916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277</Words>
  <Application>Microsoft Office PowerPoint</Application>
  <PresentationFormat>ワイド画面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  <vt:lpstr>ステルスじゃない1 ジャスト回避やつ</vt:lpstr>
      <vt:lpstr>ステルス2 ぴく忍</vt:lpstr>
      <vt:lpstr>合体忍術0 マ忍クラフト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</cp:revision>
  <dcterms:created xsi:type="dcterms:W3CDTF">2024-04-22T00:29:36Z</dcterms:created>
  <dcterms:modified xsi:type="dcterms:W3CDTF">2024-04-23T03:14:39Z</dcterms:modified>
</cp:coreProperties>
</file>