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63" r:id="rId5"/>
    <p:sldId id="264" r:id="rId6"/>
    <p:sldId id="266" r:id="rId7"/>
    <p:sldId id="265" r:id="rId8"/>
    <p:sldId id="259" r:id="rId9"/>
    <p:sldId id="260" r:id="rId10"/>
    <p:sldId id="269" r:id="rId11"/>
    <p:sldId id="267" r:id="rId12"/>
    <p:sldId id="261" r:id="rId13"/>
    <p:sldId id="262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5D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BC5E8-39A7-4CF7-9982-101FE52F9B6F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C1D23-4C97-47CD-848F-7ECFEEAA5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37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C1D23-4C97-47CD-848F-7ECFEEAA528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3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C1D23-4C97-47CD-848F-7ECFEEAA528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479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A8649-CB11-A8C9-E20C-982E60CF0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BC7FA3-1C15-3237-7FEA-69BA3CBD8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2A8BB6-674F-8789-5748-6800ECA3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2419B5-8E4C-CA74-BCC3-14299804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C2F86A-EE2E-5C48-7AD7-C76345C6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6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3846AC-7BA7-11EE-3F77-214547DF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0FA287-DB76-3A7F-49AD-6C1FF06EE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696B4A-F360-A86C-2B16-031579F1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100EA1-D72A-42FE-3358-139D4984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5ADAB5-B60F-0B2B-12D9-BE11FD8D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49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2A0D3C-1657-9ABF-14AA-1DC1D45EB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48AAFD-0E5A-14AE-62C0-B1A9C73F3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BB8DE5-A187-652C-23AC-4697DFE1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D55CF-D503-2F5F-DBE4-2312FEAC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F6CD0E-9942-193E-3735-5A2FFF49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76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7E72F4-CE71-4D81-86A8-09993C5D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ADE17E-07BC-BDC2-EB5B-EEE4D52F1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9F8EFF-0E10-5E5B-3F90-137EF096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830775-3F72-995D-C5F0-6499E45E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1E61D-E8B4-8BD0-E1ED-1A177595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75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1DFF7F-8968-A85A-C078-FBAAB249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D89B04-7E77-8617-6985-E964CB56C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D10514-9322-6BD8-06B9-03774BE9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DCA1FD-54C6-FB10-A978-92C71E03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7CE8A-BEB4-6B8A-250A-F7214335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30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A65363-233E-F081-A549-01BD8347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326EF6-DCDF-15CD-B21D-CD6ACFEBD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843EF0-6AAE-56A7-1692-18D35870C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309CEB-BD0E-94DE-65AE-5CE8AE4A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318E01-6E10-9D07-21C4-FB6C5AC1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A19106-0626-20C2-14F0-3CD12CB8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03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D378A-EE79-CCB1-65B0-F21CC01B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341A97-08F9-768C-9B61-4A83A7CB9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3A7B67-410E-042C-7F23-ADA7E0BCC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17DC13-E198-87C8-A302-A002AF8AA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23EBFF-BE0B-170D-5839-065502B65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5D9A29-37E5-4083-2D99-9CBD4CE5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EB1DD25-2CBF-FB05-A877-99570A97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F0E0CA-BD17-D3CB-2983-F4A26FC3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05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6D2F7D-9DCB-2020-E73B-A64BE9F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1C1F8D-54F6-52A5-56C8-87080130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152941-D00A-F4E8-07D1-34D6700D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512224-BDD0-7611-F612-638CFBE4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1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AF068AA-DE35-2668-817C-A429A68B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820422-DEA7-AE79-1CF9-223CDFA7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853CEC-A8F4-0986-3F5E-6C8BAD38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32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BE0026-3DD9-8E2C-FBB4-58044B0E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D732-57F1-DCAB-45EC-752C6E5FC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6E143A-BE70-BACE-7636-27A91C7E0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778854-0B54-B0F9-8385-9701A043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4792B1-3499-7598-9669-5A786E25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704877-3F02-79C1-1DD5-E802D0BA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49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827FE-99E3-E790-F834-D15C0A57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A7903F-6CDD-2FAD-3BB2-64F46BA1C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236C05-320D-AAB8-C019-F0ED6321B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0D47DF-80B8-B2EE-00EE-8A4123E2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E00D6C-D19F-C66D-D49E-AED46E5F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F0DC95-1A2A-E43F-4CDB-709C1FBD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91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C79A55-464E-109E-23F4-4FB9C4AF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E7BACC-114A-83E3-5CFF-7A4398E7A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93EF02-1466-F149-954B-54EAC99B0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3DB96-B7AE-4BC0-8E67-E4E09C20DA89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8A9A10-3AEA-7805-D932-8F4B99720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2F9A70-0C8E-947E-5338-D9A472777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 descr="障子, 建物, 部屋, 座る が含まれている画像&#10;&#10;自動的に生成された説明">
            <a:extLst>
              <a:ext uri="{FF2B5EF4-FFF2-40B4-BE49-F238E27FC236}">
                <a16:creationId xmlns:a16="http://schemas.microsoft.com/office/drawing/2014/main" id="{CE9A168C-D72D-6C74-F420-5B32EE6638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2"/>
          <a:stretch/>
        </p:blipFill>
        <p:spPr>
          <a:xfrm>
            <a:off x="-6928" y="-1"/>
            <a:ext cx="12198927" cy="685800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03BEA3-CB8C-7E78-9976-2A4D3B465278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98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5A2F80-B035-6631-3AD3-FDD1BAD71731}"/>
              </a:ext>
            </a:extLst>
          </p:cNvPr>
          <p:cNvSpPr txBox="1"/>
          <p:nvPr/>
        </p:nvSpPr>
        <p:spPr>
          <a:xfrm>
            <a:off x="550606" y="696975"/>
            <a:ext cx="11090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タイトル</a:t>
            </a:r>
            <a:endParaRPr lang="en-US" altLang="ja-JP" sz="9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83356A-07AC-E0BB-1C5D-5D52F1F863DF}"/>
              </a:ext>
            </a:extLst>
          </p:cNvPr>
          <p:cNvSpPr txBox="1"/>
          <p:nvPr/>
        </p:nvSpPr>
        <p:spPr>
          <a:xfrm>
            <a:off x="62685" y="4235394"/>
            <a:ext cx="2635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チーム名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02F01B-E18A-93C4-D455-275641C6FC15}"/>
              </a:ext>
            </a:extLst>
          </p:cNvPr>
          <p:cNvSpPr txBox="1"/>
          <p:nvPr/>
        </p:nvSpPr>
        <p:spPr>
          <a:xfrm>
            <a:off x="54076" y="5262035"/>
            <a:ext cx="263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大野 祥平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0D6FBF-6F39-FAE3-E32A-06A2D6E4ABA7}"/>
              </a:ext>
            </a:extLst>
          </p:cNvPr>
          <p:cNvSpPr txBox="1"/>
          <p:nvPr/>
        </p:nvSpPr>
        <p:spPr>
          <a:xfrm>
            <a:off x="3510114" y="5262035"/>
            <a:ext cx="263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小原 立暉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54C90E-3248-DBC2-474C-8C8ABAC6F3DB}"/>
              </a:ext>
            </a:extLst>
          </p:cNvPr>
          <p:cNvSpPr txBox="1"/>
          <p:nvPr/>
        </p:nvSpPr>
        <p:spPr>
          <a:xfrm>
            <a:off x="6937880" y="5262034"/>
            <a:ext cx="263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金崎 朋弥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3F35728-7297-0A17-1F9D-0834F50712D8}"/>
              </a:ext>
            </a:extLst>
          </p:cNvPr>
          <p:cNvSpPr txBox="1"/>
          <p:nvPr/>
        </p:nvSpPr>
        <p:spPr>
          <a:xfrm>
            <a:off x="135201" y="6052785"/>
            <a:ext cx="2993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佐藤根 詩音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4094975-9C92-6B4E-34BE-73AC807740E2}"/>
              </a:ext>
            </a:extLst>
          </p:cNvPr>
          <p:cNvSpPr txBox="1"/>
          <p:nvPr/>
        </p:nvSpPr>
        <p:spPr>
          <a:xfrm>
            <a:off x="3510114" y="6052785"/>
            <a:ext cx="325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丹野 竜之介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DD0D8F-E7DA-2582-69DC-54C2F1105A3A}"/>
              </a:ext>
            </a:extLst>
          </p:cNvPr>
          <p:cNvSpPr txBox="1"/>
          <p:nvPr/>
        </p:nvSpPr>
        <p:spPr>
          <a:xfrm>
            <a:off x="6937881" y="6052785"/>
            <a:ext cx="263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藤田 勇一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8D1CDE-30B0-C5B7-2EAE-806B41ACA997}"/>
              </a:ext>
            </a:extLst>
          </p:cNvPr>
          <p:cNvSpPr txBox="1"/>
          <p:nvPr/>
        </p:nvSpPr>
        <p:spPr>
          <a:xfrm>
            <a:off x="9692140" y="6052785"/>
            <a:ext cx="263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渡辺 一基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1B8629-6B45-7159-162E-76B418F73FCF}"/>
              </a:ext>
            </a:extLst>
          </p:cNvPr>
          <p:cNvSpPr txBox="1"/>
          <p:nvPr/>
        </p:nvSpPr>
        <p:spPr>
          <a:xfrm>
            <a:off x="1" y="2819225"/>
            <a:ext cx="284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ジャンル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E951387-B022-500F-F880-8B8F55112765}"/>
              </a:ext>
            </a:extLst>
          </p:cNvPr>
          <p:cNvSpPr txBox="1"/>
          <p:nvPr/>
        </p:nvSpPr>
        <p:spPr>
          <a:xfrm>
            <a:off x="2883302" y="2906292"/>
            <a:ext cx="6689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パズルアクションゲーム</a:t>
            </a:r>
          </a:p>
        </p:txBody>
      </p:sp>
      <p:pic>
        <p:nvPicPr>
          <p:cNvPr id="18" name="図 17" descr="ロゴ, アイコン&#10;&#10;自動的に生成された説明">
            <a:extLst>
              <a:ext uri="{FF2B5EF4-FFF2-40B4-BE49-F238E27FC236}">
                <a16:creationId xmlns:a16="http://schemas.microsoft.com/office/drawing/2014/main" id="{80276BF6-F9AD-74E9-4862-3E3935585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878" y="2529673"/>
            <a:ext cx="3702457" cy="3702457"/>
          </a:xfrm>
          <a:prstGeom prst="rect">
            <a:avLst/>
          </a:prstGeom>
          <a:effectLst>
            <a:softEdge rad="241300"/>
          </a:effec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B8AB157-09C7-1155-4589-6E8A91053935}"/>
              </a:ext>
            </a:extLst>
          </p:cNvPr>
          <p:cNvSpPr txBox="1"/>
          <p:nvPr/>
        </p:nvSpPr>
        <p:spPr>
          <a:xfrm>
            <a:off x="2896826" y="4201809"/>
            <a:ext cx="158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七方</a:t>
            </a:r>
          </a:p>
        </p:txBody>
      </p:sp>
    </p:spTree>
    <p:extLst>
      <p:ext uri="{BB962C8B-B14F-4D97-AF65-F5344CB8AC3E}">
        <p14:creationId xmlns:p14="http://schemas.microsoft.com/office/powerpoint/2010/main" val="98797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-942"/>
            <a:ext cx="5016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ゲームの特徴</a:t>
            </a:r>
          </a:p>
        </p:txBody>
      </p:sp>
      <p:pic>
        <p:nvPicPr>
          <p:cNvPr id="96" name="図 95" descr="図形&#10;&#10;低い精度で自動的に生成された説明">
            <a:extLst>
              <a:ext uri="{FF2B5EF4-FFF2-40B4-BE49-F238E27FC236}">
                <a16:creationId xmlns:a16="http://schemas.microsoft.com/office/drawing/2014/main" id="{244E8B3F-FAD4-5A56-E40B-B5C1E83ED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51006" flipH="1">
            <a:off x="6900046" y="4186804"/>
            <a:ext cx="2359558" cy="2537774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100" name="図 99" descr="マップ が含まれている画像&#10;&#10;自動的に生成された説明">
            <a:extLst>
              <a:ext uri="{FF2B5EF4-FFF2-40B4-BE49-F238E27FC236}">
                <a16:creationId xmlns:a16="http://schemas.microsoft.com/office/drawing/2014/main" id="{1CBF21F9-B959-F58A-0015-A197BC9CC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034" y="4754577"/>
            <a:ext cx="780193" cy="1560387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pic>
        <p:nvPicPr>
          <p:cNvPr id="103" name="図 102" descr="図形&#10;&#10;低い精度で自動的に生成された説明">
            <a:extLst>
              <a:ext uri="{FF2B5EF4-FFF2-40B4-BE49-F238E27FC236}">
                <a16:creationId xmlns:a16="http://schemas.microsoft.com/office/drawing/2014/main" id="{988796F4-9EF8-DB3C-A920-546526648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6190" y="5272955"/>
            <a:ext cx="365472" cy="365471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pic>
        <p:nvPicPr>
          <p:cNvPr id="104" name="図 103" descr="図形&#10;&#10;低い精度で自動的に生成された説明">
            <a:extLst>
              <a:ext uri="{FF2B5EF4-FFF2-40B4-BE49-F238E27FC236}">
                <a16:creationId xmlns:a16="http://schemas.microsoft.com/office/drawing/2014/main" id="{7F78E4C6-FCC8-4DB4-1AB3-BB16224BD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13753" y="5067449"/>
            <a:ext cx="365472" cy="365471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0F75F73-A2EF-B25E-3585-EEB78F4525A9}"/>
              </a:ext>
            </a:extLst>
          </p:cNvPr>
          <p:cNvSpPr txBox="1"/>
          <p:nvPr/>
        </p:nvSpPr>
        <p:spPr>
          <a:xfrm rot="21269714">
            <a:off x="6529" y="2212109"/>
            <a:ext cx="370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敵の攻撃</a:t>
            </a:r>
            <a:r>
              <a:rPr kumimoji="1" lang="en-US" altLang="ja-JP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…</a:t>
            </a:r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！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D6ABBFB-9B73-3945-E27E-8B5BB96726DF}"/>
              </a:ext>
            </a:extLst>
          </p:cNvPr>
          <p:cNvGrpSpPr/>
          <p:nvPr/>
        </p:nvGrpSpPr>
        <p:grpSpPr>
          <a:xfrm>
            <a:off x="6234862" y="1014721"/>
            <a:ext cx="5906127" cy="2609288"/>
            <a:chOff x="11870186" y="3147843"/>
            <a:chExt cx="5095262" cy="2251053"/>
          </a:xfrm>
        </p:grpSpPr>
        <p:pic>
          <p:nvPicPr>
            <p:cNvPr id="8" name="図 7" descr="図形&#10;&#10;低い精度で自動的に生成された説明">
              <a:extLst>
                <a:ext uri="{FF2B5EF4-FFF2-40B4-BE49-F238E27FC236}">
                  <a16:creationId xmlns:a16="http://schemas.microsoft.com/office/drawing/2014/main" id="{3643CCA7-0F54-D0A9-D8DE-6AF32DCC8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929839" y="3209539"/>
              <a:ext cx="2035609" cy="2189357"/>
            </a:xfrm>
            <a:prstGeom prst="rect">
              <a:avLst/>
            </a:prstGeom>
            <a:effectLst>
              <a:glow rad="63500">
                <a:schemeClr val="bg1"/>
              </a:glow>
            </a:effectLst>
          </p:spPr>
        </p:pic>
        <p:pic>
          <p:nvPicPr>
            <p:cNvPr id="10" name="図 9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8099CB51-C147-4AE5-6332-143A23238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7692" y="3699362"/>
              <a:ext cx="673079" cy="134615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21" name="図 20" descr="図形&#10;&#10;低い精度で自動的に生成された説明">
              <a:extLst>
                <a:ext uri="{FF2B5EF4-FFF2-40B4-BE49-F238E27FC236}">
                  <a16:creationId xmlns:a16="http://schemas.microsoft.com/office/drawing/2014/main" id="{59844D7C-E991-C91D-98B7-408EA29BB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73916" y="3147843"/>
              <a:ext cx="2035609" cy="2189357"/>
            </a:xfrm>
            <a:prstGeom prst="rect">
              <a:avLst/>
            </a:prstGeom>
            <a:noFill/>
            <a:effectLst>
              <a:glow rad="63500">
                <a:schemeClr val="bg1">
                  <a:alpha val="70000"/>
                </a:schemeClr>
              </a:glow>
            </a:effectLst>
          </p:spPr>
        </p:pic>
        <p:pic>
          <p:nvPicPr>
            <p:cNvPr id="22" name="図 21" descr="図形&#10;&#10;低い精度で自動的に生成された説明">
              <a:extLst>
                <a:ext uri="{FF2B5EF4-FFF2-40B4-BE49-F238E27FC236}">
                  <a16:creationId xmlns:a16="http://schemas.microsoft.com/office/drawing/2014/main" id="{72F7B471-3453-60B4-3189-1F625BD06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870186" y="4087933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23" name="図 22" descr="図形&#10;&#10;低い精度で自動的に生成された説明">
              <a:extLst>
                <a:ext uri="{FF2B5EF4-FFF2-40B4-BE49-F238E27FC236}">
                  <a16:creationId xmlns:a16="http://schemas.microsoft.com/office/drawing/2014/main" id="{5305B18A-998B-E5AA-159B-E65B58F68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494200" y="4146571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26" name="図 25" descr="図形&#10;&#10;低い精度で自動的に生成された説明">
              <a:extLst>
                <a:ext uri="{FF2B5EF4-FFF2-40B4-BE49-F238E27FC236}">
                  <a16:creationId xmlns:a16="http://schemas.microsoft.com/office/drawing/2014/main" id="{08C4BD37-0A61-7A41-FF93-9EB824F12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20763" y="3969279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28" name="図 27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812AC229-5871-7E4A-B946-5ABFE3C3CE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0" b="22204"/>
            <a:stretch/>
          </p:blipFill>
          <p:spPr>
            <a:xfrm>
              <a:off x="12185482" y="4205209"/>
              <a:ext cx="1828270" cy="1011135"/>
            </a:xfrm>
            <a:prstGeom prst="rect">
              <a:avLst/>
            </a:prstGeom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378235A-A40A-7411-9C75-9EBF88DF1BC9}"/>
              </a:ext>
            </a:extLst>
          </p:cNvPr>
          <p:cNvGrpSpPr/>
          <p:nvPr/>
        </p:nvGrpSpPr>
        <p:grpSpPr>
          <a:xfrm>
            <a:off x="974815" y="3050229"/>
            <a:ext cx="2924738" cy="1398496"/>
            <a:chOff x="1116042" y="3312624"/>
            <a:chExt cx="3357296" cy="1605328"/>
          </a:xfrm>
        </p:grpSpPr>
        <p:pic>
          <p:nvPicPr>
            <p:cNvPr id="31" name="図 30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78AED51A-1E8A-E34C-622E-A03073332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0674" y="3312624"/>
              <a:ext cx="802664" cy="160532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33" name="図 32" descr="図形&#10;&#10;低い精度で自動的に生成された説明">
              <a:extLst>
                <a:ext uri="{FF2B5EF4-FFF2-40B4-BE49-F238E27FC236}">
                  <a16:creationId xmlns:a16="http://schemas.microsoft.com/office/drawing/2014/main" id="{C08E7485-ACC6-5EAF-9D77-B6A8E7C5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42" y="3671617"/>
              <a:ext cx="375998" cy="37599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34" name="図 33" descr="図形&#10;&#10;低い精度で自動的に生成された説明">
              <a:extLst>
                <a:ext uri="{FF2B5EF4-FFF2-40B4-BE49-F238E27FC236}">
                  <a16:creationId xmlns:a16="http://schemas.microsoft.com/office/drawing/2014/main" id="{FE534ACB-0F9B-84A5-722E-C6450D092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2721" y="3741544"/>
              <a:ext cx="375998" cy="37599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35" name="図 34" descr="図形&#10;&#10;低い精度で自動的に生成された説明">
              <a:extLst>
                <a:ext uri="{FF2B5EF4-FFF2-40B4-BE49-F238E27FC236}">
                  <a16:creationId xmlns:a16="http://schemas.microsoft.com/office/drawing/2014/main" id="{4A7FCECC-EA31-723C-1B03-45DED7F0C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11124" y="3530119"/>
              <a:ext cx="375998" cy="37599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</p:grpSp>
      <p:pic>
        <p:nvPicPr>
          <p:cNvPr id="37" name="図 36" descr="図形&#10;&#10;低い精度で自動的に生成された説明">
            <a:extLst>
              <a:ext uri="{FF2B5EF4-FFF2-40B4-BE49-F238E27FC236}">
                <a16:creationId xmlns:a16="http://schemas.microsoft.com/office/drawing/2014/main" id="{E8119451-4760-9028-9453-8A1F74CC1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42099" y="2824717"/>
            <a:ext cx="1906589" cy="1808565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99" name="矢印: 右 98">
            <a:extLst>
              <a:ext uri="{FF2B5EF4-FFF2-40B4-BE49-F238E27FC236}">
                <a16:creationId xmlns:a16="http://schemas.microsoft.com/office/drawing/2014/main" id="{8A5F7CAF-D8C2-7830-D517-71F1B58EE3F2}"/>
              </a:ext>
            </a:extLst>
          </p:cNvPr>
          <p:cNvSpPr/>
          <p:nvPr/>
        </p:nvSpPr>
        <p:spPr>
          <a:xfrm rot="20817279">
            <a:off x="4027855" y="2017972"/>
            <a:ext cx="1957506" cy="1165252"/>
          </a:xfrm>
          <a:prstGeom prst="rightArrow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2949A709-ED14-704B-8937-E6A143C52114}"/>
              </a:ext>
            </a:extLst>
          </p:cNvPr>
          <p:cNvGrpSpPr/>
          <p:nvPr/>
        </p:nvGrpSpPr>
        <p:grpSpPr>
          <a:xfrm>
            <a:off x="4087661" y="3178907"/>
            <a:ext cx="1488754" cy="1302950"/>
            <a:chOff x="5177531" y="68220"/>
            <a:chExt cx="1488754" cy="1302950"/>
          </a:xfrm>
        </p:grpSpPr>
        <p:sp>
          <p:nvSpPr>
            <p:cNvPr id="38" name="フローチャート: 代替処理 37">
              <a:extLst>
                <a:ext uri="{FF2B5EF4-FFF2-40B4-BE49-F238E27FC236}">
                  <a16:creationId xmlns:a16="http://schemas.microsoft.com/office/drawing/2014/main" id="{68CB392A-36A3-95AA-2CAB-E3C5962F4AAC}"/>
                </a:ext>
              </a:extLst>
            </p:cNvPr>
            <p:cNvSpPr/>
            <p:nvPr/>
          </p:nvSpPr>
          <p:spPr>
            <a:xfrm>
              <a:off x="5177531" y="68220"/>
              <a:ext cx="1488754" cy="1302950"/>
            </a:xfrm>
            <a:prstGeom prst="flowChartAlternateProcess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B544CC41-5B1A-724B-29D5-AB5F2020BFCD}"/>
                </a:ext>
              </a:extLst>
            </p:cNvPr>
            <p:cNvGrpSpPr/>
            <p:nvPr/>
          </p:nvGrpSpPr>
          <p:grpSpPr>
            <a:xfrm>
              <a:off x="5249328" y="226962"/>
              <a:ext cx="1368497" cy="1115118"/>
              <a:chOff x="5473827" y="2592712"/>
              <a:chExt cx="2996058" cy="2441334"/>
            </a:xfrm>
          </p:grpSpPr>
          <p:grpSp>
            <p:nvGrpSpPr>
              <p:cNvPr id="89" name="グループ化 88">
                <a:extLst>
                  <a:ext uri="{FF2B5EF4-FFF2-40B4-BE49-F238E27FC236}">
                    <a16:creationId xmlns:a16="http://schemas.microsoft.com/office/drawing/2014/main" id="{B3E517A2-7878-B5F8-88CD-BE6E9B7A7B0F}"/>
                  </a:ext>
                </a:extLst>
              </p:cNvPr>
              <p:cNvGrpSpPr/>
              <p:nvPr/>
            </p:nvGrpSpPr>
            <p:grpSpPr>
              <a:xfrm>
                <a:off x="5654604" y="2592712"/>
                <a:ext cx="2815281" cy="2441334"/>
                <a:chOff x="289576" y="1666125"/>
                <a:chExt cx="4439048" cy="3849422"/>
              </a:xfrm>
            </p:grpSpPr>
            <p:pic>
              <p:nvPicPr>
                <p:cNvPr id="90" name="図 89" descr="黒い背景と男性の絵&#10;&#10;低い精度で自動的に生成された説明">
                  <a:extLst>
                    <a:ext uri="{FF2B5EF4-FFF2-40B4-BE49-F238E27FC236}">
                      <a16:creationId xmlns:a16="http://schemas.microsoft.com/office/drawing/2014/main" id="{289670F1-73B0-0BEC-4FA7-C4A4EF8D1B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528"/>
                <a:stretch/>
              </p:blipFill>
              <p:spPr>
                <a:xfrm rot="888764">
                  <a:off x="1127339" y="1666125"/>
                  <a:ext cx="2592504" cy="2329374"/>
                </a:xfrm>
                <a:prstGeom prst="rect">
                  <a:avLst/>
                </a:prstGeom>
                <a:effectLst>
                  <a:glow rad="50800">
                    <a:schemeClr val="bg1"/>
                  </a:glow>
                </a:effectLst>
              </p:spPr>
            </p:pic>
            <p:grpSp>
              <p:nvGrpSpPr>
                <p:cNvPr id="91" name="グループ化 90">
                  <a:extLst>
                    <a:ext uri="{FF2B5EF4-FFF2-40B4-BE49-F238E27FC236}">
                      <a16:creationId xmlns:a16="http://schemas.microsoft.com/office/drawing/2014/main" id="{6E7ED138-884E-0FA4-1E06-4D8F756A8617}"/>
                    </a:ext>
                  </a:extLst>
                </p:cNvPr>
                <p:cNvGrpSpPr/>
                <p:nvPr/>
              </p:nvGrpSpPr>
              <p:grpSpPr>
                <a:xfrm>
                  <a:off x="289576" y="3392966"/>
                  <a:ext cx="4439048" cy="2122581"/>
                  <a:chOff x="167917" y="5256218"/>
                  <a:chExt cx="2625633" cy="1255476"/>
                </a:xfrm>
              </p:grpSpPr>
              <p:pic>
                <p:nvPicPr>
                  <p:cNvPr id="92" name="図 91" descr="マップ が含まれている画像&#10;&#10;自動的に生成された説明">
                    <a:extLst>
                      <a:ext uri="{FF2B5EF4-FFF2-40B4-BE49-F238E27FC236}">
                        <a16:creationId xmlns:a16="http://schemas.microsoft.com/office/drawing/2014/main" id="{65F40E39-F70C-3493-6622-4AFB8D45E7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65812" y="5256218"/>
                    <a:ext cx="627738" cy="1255476"/>
                  </a:xfrm>
                  <a:prstGeom prst="rect">
                    <a:avLst/>
                  </a:prstGeom>
                  <a:effectLst>
                    <a:glow rad="50800">
                      <a:srgbClr val="FF0000"/>
                    </a:glow>
                  </a:effectLst>
                </p:spPr>
              </p:pic>
              <p:pic>
                <p:nvPicPr>
                  <p:cNvPr id="93" name="図 92" descr="図形&#10;&#10;低い精度で自動的に生成された説明">
                    <a:extLst>
                      <a:ext uri="{FF2B5EF4-FFF2-40B4-BE49-F238E27FC236}">
                        <a16:creationId xmlns:a16="http://schemas.microsoft.com/office/drawing/2014/main" id="{6788815B-95BB-367E-A7D9-75E7BBE5CA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67917" y="5536975"/>
                    <a:ext cx="294056" cy="294056"/>
                  </a:xfrm>
                  <a:prstGeom prst="rect">
                    <a:avLst/>
                  </a:prstGeom>
                  <a:effectLst>
                    <a:glow rad="50800">
                      <a:srgbClr val="FF0000"/>
                    </a:glow>
                  </a:effectLst>
                </p:spPr>
              </p:pic>
              <p:pic>
                <p:nvPicPr>
                  <p:cNvPr id="94" name="図 93" descr="図形&#10;&#10;低い精度で自動的に生成された説明">
                    <a:extLst>
                      <a:ext uri="{FF2B5EF4-FFF2-40B4-BE49-F238E27FC236}">
                        <a16:creationId xmlns:a16="http://schemas.microsoft.com/office/drawing/2014/main" id="{5DC3728F-36E2-6057-13A6-57328E9378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682531" y="5591663"/>
                    <a:ext cx="294056" cy="294056"/>
                  </a:xfrm>
                  <a:prstGeom prst="rect">
                    <a:avLst/>
                  </a:prstGeom>
                  <a:effectLst>
                    <a:glow rad="50800">
                      <a:srgbClr val="FF0000"/>
                    </a:glow>
                  </a:effectLst>
                </p:spPr>
              </p:pic>
              <p:pic>
                <p:nvPicPr>
                  <p:cNvPr id="95" name="図 94" descr="図形&#10;&#10;低い精度で自動的に生成された説明">
                    <a:extLst>
                      <a:ext uri="{FF2B5EF4-FFF2-40B4-BE49-F238E27FC236}">
                        <a16:creationId xmlns:a16="http://schemas.microsoft.com/office/drawing/2014/main" id="{45084F9E-1490-B0F4-5D64-708FD82703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867932" y="5426314"/>
                    <a:ext cx="294056" cy="294056"/>
                  </a:xfrm>
                  <a:prstGeom prst="rect">
                    <a:avLst/>
                  </a:prstGeom>
                  <a:effectLst>
                    <a:glow rad="50800">
                      <a:srgbClr val="FF0000"/>
                    </a:glow>
                  </a:effectLst>
                </p:spPr>
              </p:pic>
            </p:grpSp>
          </p:grp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CDA7FCA4-C58E-2E9A-344F-D32B20FF15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73827" y="3687888"/>
                <a:ext cx="531835" cy="15139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27CF9A30-633A-E3A3-2527-5D578F73FF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57325" y="3548670"/>
                <a:ext cx="338425" cy="86316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7042DA8-2493-CDBD-C7E2-CC75DE42D0F8}"/>
              </a:ext>
            </a:extLst>
          </p:cNvPr>
          <p:cNvSpPr txBox="1"/>
          <p:nvPr/>
        </p:nvSpPr>
        <p:spPr>
          <a:xfrm>
            <a:off x="3851416" y="2161294"/>
            <a:ext cx="2536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回避成功</a:t>
            </a:r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8DA4A563-6057-021F-23CA-DA7158FEAD1E}"/>
              </a:ext>
            </a:extLst>
          </p:cNvPr>
          <p:cNvSpPr/>
          <p:nvPr/>
        </p:nvSpPr>
        <p:spPr>
          <a:xfrm rot="1145447">
            <a:off x="3968048" y="4563490"/>
            <a:ext cx="1957506" cy="1165252"/>
          </a:xfrm>
          <a:prstGeom prst="rightArrow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BB0B5824-2B86-4554-5980-EA1A764FA5C9}"/>
              </a:ext>
            </a:extLst>
          </p:cNvPr>
          <p:cNvGrpSpPr/>
          <p:nvPr/>
        </p:nvGrpSpPr>
        <p:grpSpPr>
          <a:xfrm>
            <a:off x="8028584" y="293195"/>
            <a:ext cx="3980232" cy="553094"/>
            <a:chOff x="6729442" y="293195"/>
            <a:chExt cx="3980232" cy="553094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E6CD1BF8-D89E-EB2A-5282-DE3F513A50AF}"/>
                </a:ext>
              </a:extLst>
            </p:cNvPr>
            <p:cNvGrpSpPr/>
            <p:nvPr/>
          </p:nvGrpSpPr>
          <p:grpSpPr>
            <a:xfrm>
              <a:off x="6729442" y="293195"/>
              <a:ext cx="3980232" cy="553094"/>
              <a:chOff x="6729442" y="293195"/>
              <a:chExt cx="3980232" cy="553094"/>
            </a:xfrm>
          </p:grpSpPr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FCB4EC7B-7CF0-0955-B58F-E1C4D036D987}"/>
                  </a:ext>
                </a:extLst>
              </p:cNvPr>
              <p:cNvSpPr/>
              <p:nvPr/>
            </p:nvSpPr>
            <p:spPr>
              <a:xfrm>
                <a:off x="6729442" y="293195"/>
                <a:ext cx="3980232" cy="54562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FF99BAD7-2740-143D-38CC-F42EF3D8C8CC}"/>
                  </a:ext>
                </a:extLst>
              </p:cNvPr>
              <p:cNvSpPr/>
              <p:nvPr/>
            </p:nvSpPr>
            <p:spPr>
              <a:xfrm>
                <a:off x="6729446" y="326570"/>
                <a:ext cx="2267883" cy="519719"/>
              </a:xfrm>
              <a:prstGeom prst="rect">
                <a:avLst/>
              </a:prstGeom>
              <a:solidFill>
                <a:srgbClr val="FFFF00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93061005-BDD4-31A0-C342-07A2DE642C1B}"/>
                  </a:ext>
                </a:extLst>
              </p:cNvPr>
              <p:cNvSpPr/>
              <p:nvPr/>
            </p:nvSpPr>
            <p:spPr>
              <a:xfrm>
                <a:off x="8997328" y="326570"/>
                <a:ext cx="1061071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F1925E73-CCC2-9CDC-AA3B-DF6058743AAA}"/>
                  </a:ext>
                </a:extLst>
              </p:cNvPr>
              <p:cNvSpPr/>
              <p:nvPr/>
            </p:nvSpPr>
            <p:spPr>
              <a:xfrm>
                <a:off x="8997329" y="326570"/>
                <a:ext cx="732608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5BE3BA54-32AC-E0F1-5603-69D62A99D8A5}"/>
                  </a:ext>
                </a:extLst>
              </p:cNvPr>
              <p:cNvSpPr/>
              <p:nvPr/>
            </p:nvSpPr>
            <p:spPr>
              <a:xfrm>
                <a:off x="8997327" y="324136"/>
                <a:ext cx="397539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6" name="矢印: 右 45">
              <a:extLst>
                <a:ext uri="{FF2B5EF4-FFF2-40B4-BE49-F238E27FC236}">
                  <a16:creationId xmlns:a16="http://schemas.microsoft.com/office/drawing/2014/main" id="{673F375F-D74F-70B5-5351-680B9AD42AD8}"/>
                </a:ext>
              </a:extLst>
            </p:cNvPr>
            <p:cNvSpPr/>
            <p:nvPr/>
          </p:nvSpPr>
          <p:spPr>
            <a:xfrm>
              <a:off x="8997327" y="343760"/>
              <a:ext cx="1632706" cy="490264"/>
            </a:xfrm>
            <a:prstGeom prst="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FFFF00"/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7DD256D-0FB0-75EB-744E-C244B19C3D08}"/>
              </a:ext>
            </a:extLst>
          </p:cNvPr>
          <p:cNvGrpSpPr/>
          <p:nvPr/>
        </p:nvGrpSpPr>
        <p:grpSpPr>
          <a:xfrm>
            <a:off x="6729442" y="3799668"/>
            <a:ext cx="3981180" cy="553094"/>
            <a:chOff x="6729442" y="3799668"/>
            <a:chExt cx="3981180" cy="553094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EDE9F2D4-5F6B-890A-F995-5EC5FAFA4876}"/>
                </a:ext>
              </a:extLst>
            </p:cNvPr>
            <p:cNvGrpSpPr/>
            <p:nvPr/>
          </p:nvGrpSpPr>
          <p:grpSpPr>
            <a:xfrm>
              <a:off x="6730390" y="3799668"/>
              <a:ext cx="3980232" cy="553094"/>
              <a:chOff x="6730390" y="3799668"/>
              <a:chExt cx="3980232" cy="553094"/>
            </a:xfrm>
          </p:grpSpPr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22287E1F-9A3A-F014-9DC9-4E438EE69A1E}"/>
                  </a:ext>
                </a:extLst>
              </p:cNvPr>
              <p:cNvGrpSpPr/>
              <p:nvPr/>
            </p:nvGrpSpPr>
            <p:grpSpPr>
              <a:xfrm>
                <a:off x="6730390" y="3799668"/>
                <a:ext cx="3980232" cy="553094"/>
                <a:chOff x="6729442" y="293195"/>
                <a:chExt cx="3980232" cy="553094"/>
              </a:xfrm>
            </p:grpSpPr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B2209F3A-C1BF-6F7C-76B4-95ACEBC1A4BC}"/>
                    </a:ext>
                  </a:extLst>
                </p:cNvPr>
                <p:cNvSpPr/>
                <p:nvPr/>
              </p:nvSpPr>
              <p:spPr>
                <a:xfrm>
                  <a:off x="6729442" y="293195"/>
                  <a:ext cx="3980232" cy="545623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A694A91A-87ED-69A1-81AC-46C691B732BB}"/>
                    </a:ext>
                  </a:extLst>
                </p:cNvPr>
                <p:cNvSpPr/>
                <p:nvPr/>
              </p:nvSpPr>
              <p:spPr>
                <a:xfrm>
                  <a:off x="6729446" y="326570"/>
                  <a:ext cx="1205861" cy="519719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6EEF94A1-72A2-CC58-4972-448D55847458}"/>
                  </a:ext>
                </a:extLst>
              </p:cNvPr>
              <p:cNvSpPr/>
              <p:nvPr/>
            </p:nvSpPr>
            <p:spPr>
              <a:xfrm>
                <a:off x="7936256" y="3830382"/>
                <a:ext cx="1061071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F74BB928-A19C-43E3-2B0C-F13E331D9E2C}"/>
                  </a:ext>
                </a:extLst>
              </p:cNvPr>
              <p:cNvSpPr/>
              <p:nvPr/>
            </p:nvSpPr>
            <p:spPr>
              <a:xfrm>
                <a:off x="7936257" y="3830382"/>
                <a:ext cx="732608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F3CD9345-A4AD-5E32-2B33-DED41F2D3D0F}"/>
                  </a:ext>
                </a:extLst>
              </p:cNvPr>
              <p:cNvSpPr/>
              <p:nvPr/>
            </p:nvSpPr>
            <p:spPr>
              <a:xfrm>
                <a:off x="7936255" y="3830382"/>
                <a:ext cx="397539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63" name="矢印: 右 62">
              <a:extLst>
                <a:ext uri="{FF2B5EF4-FFF2-40B4-BE49-F238E27FC236}">
                  <a16:creationId xmlns:a16="http://schemas.microsoft.com/office/drawing/2014/main" id="{0B579DE3-89B9-5DA7-1980-ED7B4972D1D9}"/>
                </a:ext>
              </a:extLst>
            </p:cNvPr>
            <p:cNvSpPr/>
            <p:nvPr/>
          </p:nvSpPr>
          <p:spPr>
            <a:xfrm flipH="1">
              <a:off x="6729442" y="3845132"/>
              <a:ext cx="2267885" cy="490264"/>
            </a:xfrm>
            <a:prstGeom prst="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accent4"/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9B4A9A4-460B-FAD8-DB83-984D734ECF68}"/>
              </a:ext>
            </a:extLst>
          </p:cNvPr>
          <p:cNvSpPr txBox="1"/>
          <p:nvPr/>
        </p:nvSpPr>
        <p:spPr>
          <a:xfrm>
            <a:off x="3777456" y="4728492"/>
            <a:ext cx="2536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回避失敗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346D176-C18F-6340-3A16-EF104670E6B2}"/>
              </a:ext>
            </a:extLst>
          </p:cNvPr>
          <p:cNvSpPr txBox="1"/>
          <p:nvPr/>
        </p:nvSpPr>
        <p:spPr>
          <a:xfrm rot="21269714">
            <a:off x="6140414" y="4466752"/>
            <a:ext cx="19289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イテッ</a:t>
            </a:r>
          </a:p>
        </p:txBody>
      </p:sp>
      <p:sp>
        <p:nvSpPr>
          <p:cNvPr id="80" name="爆発: 8 pt 79">
            <a:extLst>
              <a:ext uri="{FF2B5EF4-FFF2-40B4-BE49-F238E27FC236}">
                <a16:creationId xmlns:a16="http://schemas.microsoft.com/office/drawing/2014/main" id="{EEB85640-9928-2825-4CC2-CA8BDEB10ECF}"/>
              </a:ext>
            </a:extLst>
          </p:cNvPr>
          <p:cNvSpPr/>
          <p:nvPr/>
        </p:nvSpPr>
        <p:spPr>
          <a:xfrm>
            <a:off x="8096008" y="4938879"/>
            <a:ext cx="1168927" cy="978740"/>
          </a:xfrm>
          <a:prstGeom prst="irregularSeal1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" name="図 101" descr="図形&#10;&#10;低い精度で自動的に生成された説明">
            <a:extLst>
              <a:ext uri="{FF2B5EF4-FFF2-40B4-BE49-F238E27FC236}">
                <a16:creationId xmlns:a16="http://schemas.microsoft.com/office/drawing/2014/main" id="{0FCE90CD-C993-E859-899F-F21E1E3F8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43729" y="5204986"/>
            <a:ext cx="365472" cy="365471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2BFA0689-A611-2234-2379-18F383BB2BDE}"/>
              </a:ext>
            </a:extLst>
          </p:cNvPr>
          <p:cNvSpPr txBox="1"/>
          <p:nvPr/>
        </p:nvSpPr>
        <p:spPr>
          <a:xfrm>
            <a:off x="5967761" y="828150"/>
            <a:ext cx="35802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身代わりの術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859080B7-6032-720C-F02C-A971F61A34FB}"/>
              </a:ext>
            </a:extLst>
          </p:cNvPr>
          <p:cNvSpPr txBox="1"/>
          <p:nvPr/>
        </p:nvSpPr>
        <p:spPr>
          <a:xfrm>
            <a:off x="7439153" y="-942"/>
            <a:ext cx="305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FFC000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士気</a:t>
            </a:r>
            <a:r>
              <a:rPr lang="ja-JP" altLang="en-US" sz="5400" dirty="0">
                <a:solidFill>
                  <a:schemeClr val="bg1"/>
                </a:solidFill>
                <a:effectLst>
                  <a:glow rad="279400">
                    <a:srgbClr val="FF0000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上昇</a:t>
            </a:r>
            <a:endParaRPr kumimoji="1" lang="ja-JP" altLang="en-US" sz="5400" dirty="0">
              <a:solidFill>
                <a:schemeClr val="bg1"/>
              </a:solidFill>
              <a:effectLst>
                <a:glow rad="279400">
                  <a:srgbClr val="FF0000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EC2E439-EBF6-AEB5-C0D7-DA5293C18B02}"/>
              </a:ext>
            </a:extLst>
          </p:cNvPr>
          <p:cNvSpPr txBox="1"/>
          <p:nvPr/>
        </p:nvSpPr>
        <p:spPr>
          <a:xfrm>
            <a:off x="8948894" y="3546493"/>
            <a:ext cx="305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FFC000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士気</a:t>
            </a:r>
            <a:r>
              <a:rPr kumimoji="1" lang="ja-JP" altLang="en-US" sz="5400" dirty="0">
                <a:solidFill>
                  <a:schemeClr val="bg1"/>
                </a:solidFill>
                <a:effectLst>
                  <a:glow rad="279400">
                    <a:srgbClr val="0070C0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低下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C50AAFE-9043-E4FE-B557-6B817047DF94}"/>
              </a:ext>
            </a:extLst>
          </p:cNvPr>
          <p:cNvSpPr txBox="1"/>
          <p:nvPr/>
        </p:nvSpPr>
        <p:spPr>
          <a:xfrm>
            <a:off x="8333794" y="2880566"/>
            <a:ext cx="4023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標的は身代わりへ</a:t>
            </a:r>
          </a:p>
        </p:txBody>
      </p:sp>
    </p:spTree>
    <p:extLst>
      <p:ext uri="{BB962C8B-B14F-4D97-AF65-F5344CB8AC3E}">
        <p14:creationId xmlns:p14="http://schemas.microsoft.com/office/powerpoint/2010/main" val="374165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-942"/>
            <a:ext cx="5016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ゲームの特徴</a:t>
            </a:r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819CAB41-E621-7E70-AC0A-4A0947ACA572}"/>
              </a:ext>
            </a:extLst>
          </p:cNvPr>
          <p:cNvGrpSpPr/>
          <p:nvPr/>
        </p:nvGrpSpPr>
        <p:grpSpPr>
          <a:xfrm>
            <a:off x="495102" y="4541376"/>
            <a:ext cx="11201795" cy="1531979"/>
            <a:chOff x="591714" y="2840770"/>
            <a:chExt cx="10950045" cy="1497550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6A816C1D-B7E4-E612-9161-CCD5208E504F}"/>
                </a:ext>
              </a:extLst>
            </p:cNvPr>
            <p:cNvSpPr/>
            <p:nvPr/>
          </p:nvSpPr>
          <p:spPr>
            <a:xfrm>
              <a:off x="591714" y="4165600"/>
              <a:ext cx="10950045" cy="1727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64" name="図 63" descr="傘, 記号, 雨 が含まれている画像&#10;&#10;自動的に生成された説明">
              <a:extLst>
                <a:ext uri="{FF2B5EF4-FFF2-40B4-BE49-F238E27FC236}">
                  <a16:creationId xmlns:a16="http://schemas.microsoft.com/office/drawing/2014/main" id="{70FA972B-3EA8-47C9-3FE5-AA41F1CC62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56" t="2293" r="25444" b="2815"/>
            <a:stretch/>
          </p:blipFill>
          <p:spPr>
            <a:xfrm>
              <a:off x="1986386" y="2855660"/>
              <a:ext cx="901889" cy="1309940"/>
            </a:xfrm>
            <a:prstGeom prst="rect">
              <a:avLst/>
            </a:prstGeom>
          </p:spPr>
        </p:pic>
        <p:pic>
          <p:nvPicPr>
            <p:cNvPr id="65" name="図 64" descr="傘, 記号, 雨 が含まれている画像&#10;&#10;自動的に生成された説明">
              <a:extLst>
                <a:ext uri="{FF2B5EF4-FFF2-40B4-BE49-F238E27FC236}">
                  <a16:creationId xmlns:a16="http://schemas.microsoft.com/office/drawing/2014/main" id="{4726741D-E8B5-7304-1A71-A1A36CDDB5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56" t="2293" r="25444" b="2815"/>
            <a:stretch/>
          </p:blipFill>
          <p:spPr>
            <a:xfrm>
              <a:off x="4492325" y="2840770"/>
              <a:ext cx="901889" cy="1309940"/>
            </a:xfrm>
            <a:prstGeom prst="rect">
              <a:avLst/>
            </a:prstGeom>
          </p:spPr>
        </p:pic>
        <p:pic>
          <p:nvPicPr>
            <p:cNvPr id="66" name="図 65" descr="傘, 記号, 雨 が含まれている画像&#10;&#10;自動的に生成された説明">
              <a:extLst>
                <a:ext uri="{FF2B5EF4-FFF2-40B4-BE49-F238E27FC236}">
                  <a16:creationId xmlns:a16="http://schemas.microsoft.com/office/drawing/2014/main" id="{93B1B791-9F07-B434-6928-3AAF6DA6D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56" t="2293" r="25444" b="2815"/>
            <a:stretch/>
          </p:blipFill>
          <p:spPr>
            <a:xfrm>
              <a:off x="6998264" y="2848215"/>
              <a:ext cx="901889" cy="1309940"/>
            </a:xfrm>
            <a:prstGeom prst="rect">
              <a:avLst/>
            </a:prstGeom>
          </p:spPr>
        </p:pic>
        <p:pic>
          <p:nvPicPr>
            <p:cNvPr id="67" name="図 66" descr="傘, 記号, 雨 が含まれている画像&#10;&#10;自動的に生成された説明">
              <a:extLst>
                <a:ext uri="{FF2B5EF4-FFF2-40B4-BE49-F238E27FC236}">
                  <a16:creationId xmlns:a16="http://schemas.microsoft.com/office/drawing/2014/main" id="{7DD79CD2-24CE-42DD-707A-EC01663165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56" t="2293" r="25444" b="2815"/>
            <a:stretch/>
          </p:blipFill>
          <p:spPr>
            <a:xfrm>
              <a:off x="9504203" y="2848215"/>
              <a:ext cx="901889" cy="1309940"/>
            </a:xfrm>
            <a:prstGeom prst="rect">
              <a:avLst/>
            </a:prstGeom>
          </p:spPr>
        </p:pic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E3F879D-55A4-7011-50FD-F9B77E5DC551}"/>
              </a:ext>
            </a:extLst>
          </p:cNvPr>
          <p:cNvSpPr txBox="1"/>
          <p:nvPr/>
        </p:nvSpPr>
        <p:spPr>
          <a:xfrm>
            <a:off x="141454" y="3750429"/>
            <a:ext cx="6348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複数の</a:t>
            </a:r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チェックポイント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9A84EF53-6DB4-87F8-F0DC-12DA292D29D6}"/>
              </a:ext>
            </a:extLst>
          </p:cNvPr>
          <p:cNvGrpSpPr/>
          <p:nvPr/>
        </p:nvGrpSpPr>
        <p:grpSpPr>
          <a:xfrm>
            <a:off x="856673" y="603861"/>
            <a:ext cx="3383503" cy="2670675"/>
            <a:chOff x="353507" y="610606"/>
            <a:chExt cx="3521738" cy="2779787"/>
          </a:xfrm>
        </p:grpSpPr>
        <p:pic>
          <p:nvPicPr>
            <p:cNvPr id="69" name="図 68" descr="図形&#10;&#10;低い精度で自動的に生成された説明">
              <a:extLst>
                <a:ext uri="{FF2B5EF4-FFF2-40B4-BE49-F238E27FC236}">
                  <a16:creationId xmlns:a16="http://schemas.microsoft.com/office/drawing/2014/main" id="{13BE6BFC-8D9F-0244-4611-3B6184B4A4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 rot="16200000" flipH="1">
              <a:off x="1020036" y="132248"/>
              <a:ext cx="2188680" cy="3521738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sp>
          <p:nvSpPr>
            <p:cNvPr id="95" name="乗算記号 94">
              <a:extLst>
                <a:ext uri="{FF2B5EF4-FFF2-40B4-BE49-F238E27FC236}">
                  <a16:creationId xmlns:a16="http://schemas.microsoft.com/office/drawing/2014/main" id="{BCC0DD96-1A63-AA71-16C8-1C440FA4BAFD}"/>
                </a:ext>
              </a:extLst>
            </p:cNvPr>
            <p:cNvSpPr/>
            <p:nvPr/>
          </p:nvSpPr>
          <p:spPr>
            <a:xfrm>
              <a:off x="568255" y="610606"/>
              <a:ext cx="2946974" cy="2779787"/>
            </a:xfrm>
            <a:prstGeom prst="mathMultiply">
              <a:avLst>
                <a:gd name="adj1" fmla="val 844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380FB36-30DE-F96F-605A-A0B335701903}"/>
              </a:ext>
            </a:extLst>
          </p:cNvPr>
          <p:cNvSpPr txBox="1"/>
          <p:nvPr/>
        </p:nvSpPr>
        <p:spPr>
          <a:xfrm>
            <a:off x="1917033" y="1436301"/>
            <a:ext cx="1344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死亡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D416C742-8794-83FA-5601-1DA94B700840}"/>
              </a:ext>
            </a:extLst>
          </p:cNvPr>
          <p:cNvGrpSpPr/>
          <p:nvPr/>
        </p:nvGrpSpPr>
        <p:grpSpPr>
          <a:xfrm>
            <a:off x="6258498" y="506889"/>
            <a:ext cx="5471418" cy="2121063"/>
            <a:chOff x="5956350" y="1230946"/>
            <a:chExt cx="5419678" cy="2101005"/>
          </a:xfrm>
        </p:grpSpPr>
        <p:pic>
          <p:nvPicPr>
            <p:cNvPr id="58" name="図 57" descr="アイコン&#10;&#10;自動的に生成された説明">
              <a:extLst>
                <a:ext uri="{FF2B5EF4-FFF2-40B4-BE49-F238E27FC236}">
                  <a16:creationId xmlns:a16="http://schemas.microsoft.com/office/drawing/2014/main" id="{1380387D-892F-3ECF-AC08-99FB299487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97" r="25055" b="41455"/>
            <a:stretch/>
          </p:blipFill>
          <p:spPr>
            <a:xfrm>
              <a:off x="5956350" y="2779218"/>
              <a:ext cx="3351507" cy="552733"/>
            </a:xfrm>
            <a:prstGeom prst="rect">
              <a:avLst/>
            </a:prstGeom>
          </p:spPr>
        </p:pic>
        <p:pic>
          <p:nvPicPr>
            <p:cNvPr id="99" name="図 98" descr="アイコン&#10;&#10;自動的に生成された説明">
              <a:extLst>
                <a:ext uri="{FF2B5EF4-FFF2-40B4-BE49-F238E27FC236}">
                  <a16:creationId xmlns:a16="http://schemas.microsoft.com/office/drawing/2014/main" id="{DDE3A3E9-6BEF-B45B-54C5-3F3B820A05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97" r="53753" b="41455"/>
            <a:stretch/>
          </p:blipFill>
          <p:spPr>
            <a:xfrm>
              <a:off x="9307857" y="2779042"/>
              <a:ext cx="2068171" cy="552733"/>
            </a:xfrm>
            <a:prstGeom prst="rect">
              <a:avLst/>
            </a:prstGeom>
          </p:spPr>
        </p:pic>
        <p:pic>
          <p:nvPicPr>
            <p:cNvPr id="100" name="図 99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3671E3DD-92BD-F1AC-A511-92BE7CD61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9334" y="1230946"/>
              <a:ext cx="780193" cy="1560387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101" name="図 100" descr="図形&#10;&#10;低い精度で自動的に生成された説明">
              <a:extLst>
                <a:ext uri="{FF2B5EF4-FFF2-40B4-BE49-F238E27FC236}">
                  <a16:creationId xmlns:a16="http://schemas.microsoft.com/office/drawing/2014/main" id="{1590A9E9-DFCD-1DC6-BE7E-1A3EB6984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50490" y="1749324"/>
              <a:ext cx="365472" cy="365471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102" name="図 101" descr="図形&#10;&#10;低い精度で自動的に生成された説明">
              <a:extLst>
                <a:ext uri="{FF2B5EF4-FFF2-40B4-BE49-F238E27FC236}">
                  <a16:creationId xmlns:a16="http://schemas.microsoft.com/office/drawing/2014/main" id="{E9F3E2AF-A27B-CD67-537D-357308331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38053" y="1543818"/>
              <a:ext cx="365472" cy="365471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103" name="図 102" descr="図形&#10;&#10;低い精度で自動的に生成された説明">
              <a:extLst>
                <a:ext uri="{FF2B5EF4-FFF2-40B4-BE49-F238E27FC236}">
                  <a16:creationId xmlns:a16="http://schemas.microsoft.com/office/drawing/2014/main" id="{F028BDE5-24BC-968E-7CAB-C1D7C8A4C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68029" y="1681355"/>
              <a:ext cx="365472" cy="365471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CDDF9868-EC29-B8BE-0D7E-FDAA1397E829}"/>
              </a:ext>
            </a:extLst>
          </p:cNvPr>
          <p:cNvSpPr txBox="1"/>
          <p:nvPr/>
        </p:nvSpPr>
        <p:spPr>
          <a:xfrm>
            <a:off x="7048944" y="1451309"/>
            <a:ext cx="4849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難しくて進めない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07" name="矢印: U ターン 106">
            <a:extLst>
              <a:ext uri="{FF2B5EF4-FFF2-40B4-BE49-F238E27FC236}">
                <a16:creationId xmlns:a16="http://schemas.microsoft.com/office/drawing/2014/main" id="{45DC40FC-6A77-D6BA-8E64-3E653D7C87CB}"/>
              </a:ext>
            </a:extLst>
          </p:cNvPr>
          <p:cNvSpPr/>
          <p:nvPr/>
        </p:nvSpPr>
        <p:spPr>
          <a:xfrm flipH="1" flipV="1">
            <a:off x="4392738" y="5896664"/>
            <a:ext cx="1621982" cy="840656"/>
          </a:xfrm>
          <a:prstGeom prst="uturnArrow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FB86772A-7AE5-0C3C-1884-66E03FD7D381}"/>
              </a:ext>
            </a:extLst>
          </p:cNvPr>
          <p:cNvSpPr/>
          <p:nvPr/>
        </p:nvSpPr>
        <p:spPr>
          <a:xfrm>
            <a:off x="5682432" y="5697002"/>
            <a:ext cx="487680" cy="48768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矢印: 下 107">
            <a:extLst>
              <a:ext uri="{FF2B5EF4-FFF2-40B4-BE49-F238E27FC236}">
                <a16:creationId xmlns:a16="http://schemas.microsoft.com/office/drawing/2014/main" id="{D8299B61-9F86-955D-6E20-5DEAC880A776}"/>
              </a:ext>
            </a:extLst>
          </p:cNvPr>
          <p:cNvSpPr/>
          <p:nvPr/>
        </p:nvSpPr>
        <p:spPr>
          <a:xfrm>
            <a:off x="4758530" y="2552395"/>
            <a:ext cx="1289694" cy="1325016"/>
          </a:xfrm>
          <a:prstGeom prst="downArrow">
            <a:avLst>
              <a:gd name="adj1" fmla="val 50000"/>
              <a:gd name="adj2" fmla="val 43805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FC5356D-50B9-BA3A-4FF2-BAEB18361DAC}"/>
              </a:ext>
            </a:extLst>
          </p:cNvPr>
          <p:cNvSpPr txBox="1"/>
          <p:nvPr/>
        </p:nvSpPr>
        <p:spPr>
          <a:xfrm>
            <a:off x="730042" y="6012731"/>
            <a:ext cx="3636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戻って再挑戦</a:t>
            </a:r>
            <a:endParaRPr kumimoji="1" lang="ja-JP" altLang="en-US" sz="4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48F0B35E-B016-F8BD-2021-80E75B2996E9}"/>
              </a:ext>
            </a:extLst>
          </p:cNvPr>
          <p:cNvSpPr txBox="1"/>
          <p:nvPr/>
        </p:nvSpPr>
        <p:spPr>
          <a:xfrm>
            <a:off x="5907888" y="2890407"/>
            <a:ext cx="354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そういう時は</a:t>
            </a:r>
            <a:r>
              <a:rPr kumimoji="1" lang="en-US" altLang="ja-JP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…</a:t>
            </a:r>
            <a:endParaRPr kumimoji="1" lang="ja-JP" altLang="en-US" sz="3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10B2DDD3-1F95-7D3A-05EA-F4DDD1C097F0}"/>
              </a:ext>
            </a:extLst>
          </p:cNvPr>
          <p:cNvSpPr txBox="1"/>
          <p:nvPr/>
        </p:nvSpPr>
        <p:spPr>
          <a:xfrm>
            <a:off x="6490169" y="4720021"/>
            <a:ext cx="52947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ルートを選択し直す</a:t>
            </a:r>
            <a:endParaRPr kumimoji="1" lang="ja-JP" altLang="en-US" sz="4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738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484B9948-223F-D76B-93C1-FBF5F71A59CB}"/>
              </a:ext>
            </a:extLst>
          </p:cNvPr>
          <p:cNvGrpSpPr/>
          <p:nvPr/>
        </p:nvGrpSpPr>
        <p:grpSpPr>
          <a:xfrm>
            <a:off x="3263156" y="3265163"/>
            <a:ext cx="2693570" cy="374210"/>
            <a:chOff x="6729442" y="3799668"/>
            <a:chExt cx="3981180" cy="553094"/>
          </a:xfrm>
        </p:grpSpPr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0DCC9921-D0D8-BAD4-46DE-7A895C23EFD6}"/>
                </a:ext>
              </a:extLst>
            </p:cNvPr>
            <p:cNvGrpSpPr/>
            <p:nvPr/>
          </p:nvGrpSpPr>
          <p:grpSpPr>
            <a:xfrm>
              <a:off x="6730390" y="3799668"/>
              <a:ext cx="3980232" cy="553094"/>
              <a:chOff x="6730390" y="3799668"/>
              <a:chExt cx="3980232" cy="553094"/>
            </a:xfrm>
          </p:grpSpPr>
          <p:grpSp>
            <p:nvGrpSpPr>
              <p:cNvPr id="115" name="グループ化 114">
                <a:extLst>
                  <a:ext uri="{FF2B5EF4-FFF2-40B4-BE49-F238E27FC236}">
                    <a16:creationId xmlns:a16="http://schemas.microsoft.com/office/drawing/2014/main" id="{75A2D3CC-BC6B-9AD0-5B9B-2BA9CA1EAF5A}"/>
                  </a:ext>
                </a:extLst>
              </p:cNvPr>
              <p:cNvGrpSpPr/>
              <p:nvPr/>
            </p:nvGrpSpPr>
            <p:grpSpPr>
              <a:xfrm>
                <a:off x="6730390" y="3799668"/>
                <a:ext cx="3980232" cy="553094"/>
                <a:chOff x="6729442" y="293195"/>
                <a:chExt cx="3980232" cy="553094"/>
              </a:xfrm>
            </p:grpSpPr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CE99CFD8-AE5A-C079-0A55-0B59FB9DB85B}"/>
                    </a:ext>
                  </a:extLst>
                </p:cNvPr>
                <p:cNvSpPr/>
                <p:nvPr/>
              </p:nvSpPr>
              <p:spPr>
                <a:xfrm>
                  <a:off x="6729442" y="293195"/>
                  <a:ext cx="3980232" cy="545623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0" name="正方形/長方形 119">
                  <a:extLst>
                    <a:ext uri="{FF2B5EF4-FFF2-40B4-BE49-F238E27FC236}">
                      <a16:creationId xmlns:a16="http://schemas.microsoft.com/office/drawing/2014/main" id="{BD26E536-C123-6AAE-A21F-E0699DE52E3C}"/>
                    </a:ext>
                  </a:extLst>
                </p:cNvPr>
                <p:cNvSpPr/>
                <p:nvPr/>
              </p:nvSpPr>
              <p:spPr>
                <a:xfrm>
                  <a:off x="6729446" y="326570"/>
                  <a:ext cx="1205861" cy="519719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725E597F-6958-F00C-CEC0-E39E63A4B515}"/>
                  </a:ext>
                </a:extLst>
              </p:cNvPr>
              <p:cNvSpPr/>
              <p:nvPr/>
            </p:nvSpPr>
            <p:spPr>
              <a:xfrm>
                <a:off x="7936256" y="3830382"/>
                <a:ext cx="1061071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97D8841E-8AB9-4CB5-583B-7F7DBCAAC6FD}"/>
                  </a:ext>
                </a:extLst>
              </p:cNvPr>
              <p:cNvSpPr/>
              <p:nvPr/>
            </p:nvSpPr>
            <p:spPr>
              <a:xfrm>
                <a:off x="7936257" y="3830382"/>
                <a:ext cx="732608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CADDAA5A-6309-7059-99BC-B08C8259A4A0}"/>
                  </a:ext>
                </a:extLst>
              </p:cNvPr>
              <p:cNvSpPr/>
              <p:nvPr/>
            </p:nvSpPr>
            <p:spPr>
              <a:xfrm>
                <a:off x="7936255" y="3830382"/>
                <a:ext cx="397539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14" name="矢印: 右 113">
              <a:extLst>
                <a:ext uri="{FF2B5EF4-FFF2-40B4-BE49-F238E27FC236}">
                  <a16:creationId xmlns:a16="http://schemas.microsoft.com/office/drawing/2014/main" id="{C6A68873-2641-B666-9411-768E3818EA65}"/>
                </a:ext>
              </a:extLst>
            </p:cNvPr>
            <p:cNvSpPr/>
            <p:nvPr/>
          </p:nvSpPr>
          <p:spPr>
            <a:xfrm flipH="1">
              <a:off x="6729442" y="3845132"/>
              <a:ext cx="2267885" cy="490264"/>
            </a:xfrm>
            <a:prstGeom prst="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accent4"/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7C9DE53A-1F18-251F-8C3A-B055457BFA6D}"/>
              </a:ext>
            </a:extLst>
          </p:cNvPr>
          <p:cNvGrpSpPr/>
          <p:nvPr/>
        </p:nvGrpSpPr>
        <p:grpSpPr>
          <a:xfrm>
            <a:off x="8900472" y="1148643"/>
            <a:ext cx="2702862" cy="375590"/>
            <a:chOff x="6729442" y="293195"/>
            <a:chExt cx="3980232" cy="553094"/>
          </a:xfrm>
        </p:grpSpPr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131E56A0-2C9D-1BD8-A2F1-C0BC8ED89172}"/>
                </a:ext>
              </a:extLst>
            </p:cNvPr>
            <p:cNvGrpSpPr/>
            <p:nvPr/>
          </p:nvGrpSpPr>
          <p:grpSpPr>
            <a:xfrm>
              <a:off x="6729442" y="293195"/>
              <a:ext cx="3980232" cy="553094"/>
              <a:chOff x="6729442" y="293195"/>
              <a:chExt cx="3980232" cy="553094"/>
            </a:xfrm>
          </p:grpSpPr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91872DD4-8BEF-9E68-5A61-ADFF3AE1D1D2}"/>
                  </a:ext>
                </a:extLst>
              </p:cNvPr>
              <p:cNvSpPr/>
              <p:nvPr/>
            </p:nvSpPr>
            <p:spPr>
              <a:xfrm>
                <a:off x="6729442" y="293195"/>
                <a:ext cx="3980232" cy="54562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7ADC5EC3-10D6-8EEB-DFB3-1BBC574DE414}"/>
                  </a:ext>
                </a:extLst>
              </p:cNvPr>
              <p:cNvSpPr/>
              <p:nvPr/>
            </p:nvSpPr>
            <p:spPr>
              <a:xfrm>
                <a:off x="6729446" y="326570"/>
                <a:ext cx="2267883" cy="519719"/>
              </a:xfrm>
              <a:prstGeom prst="rect">
                <a:avLst/>
              </a:prstGeom>
              <a:solidFill>
                <a:srgbClr val="FFFF00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92C471F3-7DA2-9BB1-2130-0224578C4C76}"/>
                  </a:ext>
                </a:extLst>
              </p:cNvPr>
              <p:cNvSpPr/>
              <p:nvPr/>
            </p:nvSpPr>
            <p:spPr>
              <a:xfrm>
                <a:off x="8997328" y="326570"/>
                <a:ext cx="1061071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71791663-A4F0-4958-5203-4062FA0A0D2C}"/>
                  </a:ext>
                </a:extLst>
              </p:cNvPr>
              <p:cNvSpPr/>
              <p:nvPr/>
            </p:nvSpPr>
            <p:spPr>
              <a:xfrm>
                <a:off x="8997329" y="326570"/>
                <a:ext cx="732608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50AB78E5-7D5E-6784-D4C9-AB3F2EBD5A77}"/>
                  </a:ext>
                </a:extLst>
              </p:cNvPr>
              <p:cNvSpPr/>
              <p:nvPr/>
            </p:nvSpPr>
            <p:spPr>
              <a:xfrm>
                <a:off x="8997327" y="324136"/>
                <a:ext cx="397539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99" name="矢印: 右 98">
              <a:extLst>
                <a:ext uri="{FF2B5EF4-FFF2-40B4-BE49-F238E27FC236}">
                  <a16:creationId xmlns:a16="http://schemas.microsoft.com/office/drawing/2014/main" id="{19237893-26BE-767E-3D3D-C42F9BB75897}"/>
                </a:ext>
              </a:extLst>
            </p:cNvPr>
            <p:cNvSpPr/>
            <p:nvPr/>
          </p:nvSpPr>
          <p:spPr>
            <a:xfrm>
              <a:off x="8997327" y="343760"/>
              <a:ext cx="1632706" cy="490264"/>
            </a:xfrm>
            <a:prstGeom prst="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FFFF00"/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0"/>
            <a:ext cx="6363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アピールポイント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516924-5C6B-8017-E80A-6AEEF9B6E5D1}"/>
              </a:ext>
            </a:extLst>
          </p:cNvPr>
          <p:cNvSpPr txBox="1"/>
          <p:nvPr/>
        </p:nvSpPr>
        <p:spPr>
          <a:xfrm>
            <a:off x="7698658" y="17893"/>
            <a:ext cx="4493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ユーザーにどう感じてもらうか</a:t>
            </a:r>
            <a:endParaRPr kumimoji="1" lang="ja-JP" altLang="en-US" sz="2400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B96750D-9DCB-D72E-8587-87EAA19FC19A}"/>
              </a:ext>
            </a:extLst>
          </p:cNvPr>
          <p:cNvSpPr txBox="1"/>
          <p:nvPr/>
        </p:nvSpPr>
        <p:spPr>
          <a:xfrm>
            <a:off x="8494962" y="4607574"/>
            <a:ext cx="3697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chemeClr val="bg1"/>
                </a:solidFill>
                <a:effectLst>
                  <a:glow rad="127000">
                    <a:srgbClr val="FF0000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攻略方法は</a:t>
            </a:r>
            <a:endParaRPr lang="en-US" altLang="ja-JP" sz="4800" b="1" dirty="0">
              <a:solidFill>
                <a:schemeClr val="bg1"/>
              </a:solidFill>
              <a:effectLst>
                <a:glow rad="127000">
                  <a:srgbClr val="FF0000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ja-JP" altLang="en-US" sz="60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自由</a:t>
            </a:r>
            <a:endParaRPr lang="en-US" altLang="ja-JP" sz="48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8598C834-CC8C-EFD4-2D34-F926435BE3E8}"/>
              </a:ext>
            </a:extLst>
          </p:cNvPr>
          <p:cNvGrpSpPr/>
          <p:nvPr/>
        </p:nvGrpSpPr>
        <p:grpSpPr>
          <a:xfrm>
            <a:off x="5424797" y="665194"/>
            <a:ext cx="4790662" cy="2116483"/>
            <a:chOff x="11870186" y="3147843"/>
            <a:chExt cx="5095262" cy="2251053"/>
          </a:xfrm>
        </p:grpSpPr>
        <p:pic>
          <p:nvPicPr>
            <p:cNvPr id="46" name="図 45" descr="図形&#10;&#10;低い精度で自動的に生成された説明">
              <a:extLst>
                <a:ext uri="{FF2B5EF4-FFF2-40B4-BE49-F238E27FC236}">
                  <a16:creationId xmlns:a16="http://schemas.microsoft.com/office/drawing/2014/main" id="{E2F01A5A-9E58-6B57-68D0-F51814CD0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929839" y="3209539"/>
              <a:ext cx="2035609" cy="2189357"/>
            </a:xfrm>
            <a:prstGeom prst="rect">
              <a:avLst/>
            </a:prstGeom>
            <a:effectLst>
              <a:glow rad="63500">
                <a:schemeClr val="bg1"/>
              </a:glow>
            </a:effectLst>
          </p:spPr>
        </p:pic>
        <p:pic>
          <p:nvPicPr>
            <p:cNvPr id="47" name="図 46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BFA26714-D8D3-84F8-65B2-D983204B8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7692" y="3699362"/>
              <a:ext cx="673079" cy="134615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48" name="図 47" descr="図形&#10;&#10;低い精度で自動的に生成された説明">
              <a:extLst>
                <a:ext uri="{FF2B5EF4-FFF2-40B4-BE49-F238E27FC236}">
                  <a16:creationId xmlns:a16="http://schemas.microsoft.com/office/drawing/2014/main" id="{0B119CA3-9FBE-241E-13A9-B8AA92DCB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73916" y="3147843"/>
              <a:ext cx="2035609" cy="2189357"/>
            </a:xfrm>
            <a:prstGeom prst="rect">
              <a:avLst/>
            </a:prstGeom>
            <a:noFill/>
            <a:effectLst>
              <a:glow rad="63500">
                <a:schemeClr val="bg1">
                  <a:alpha val="70000"/>
                </a:schemeClr>
              </a:glow>
            </a:effectLst>
          </p:spPr>
        </p:pic>
        <p:pic>
          <p:nvPicPr>
            <p:cNvPr id="49" name="図 48" descr="図形&#10;&#10;低い精度で自動的に生成された説明">
              <a:extLst>
                <a:ext uri="{FF2B5EF4-FFF2-40B4-BE49-F238E27FC236}">
                  <a16:creationId xmlns:a16="http://schemas.microsoft.com/office/drawing/2014/main" id="{5A9E68D5-2DAF-25A4-215B-0D54C0532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870186" y="4087933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50" name="図 49" descr="図形&#10;&#10;低い精度で自動的に生成された説明">
              <a:extLst>
                <a:ext uri="{FF2B5EF4-FFF2-40B4-BE49-F238E27FC236}">
                  <a16:creationId xmlns:a16="http://schemas.microsoft.com/office/drawing/2014/main" id="{9E2822DC-A85C-CB99-1A1A-0DE1E5CC8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494200" y="4146571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51" name="図 50" descr="図形&#10;&#10;低い精度で自動的に生成された説明">
              <a:extLst>
                <a:ext uri="{FF2B5EF4-FFF2-40B4-BE49-F238E27FC236}">
                  <a16:creationId xmlns:a16="http://schemas.microsoft.com/office/drawing/2014/main" id="{CEE0BB9C-026D-6F57-82E2-03963294B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20763" y="3969279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52" name="図 51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8036C797-2F41-A3FE-FE94-AFD2CBB133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0" b="22204"/>
            <a:stretch/>
          </p:blipFill>
          <p:spPr>
            <a:xfrm>
              <a:off x="12185482" y="4205209"/>
              <a:ext cx="1828270" cy="1011135"/>
            </a:xfrm>
            <a:prstGeom prst="rect">
              <a:avLst/>
            </a:prstGeom>
          </p:spPr>
        </p:pic>
      </p:grpSp>
      <p:pic>
        <p:nvPicPr>
          <p:cNvPr id="64" name="図 63">
            <a:extLst>
              <a:ext uri="{FF2B5EF4-FFF2-40B4-BE49-F238E27FC236}">
                <a16:creationId xmlns:a16="http://schemas.microsoft.com/office/drawing/2014/main" id="{BE6CCA8E-FE06-4840-2808-986DD074E5E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9" t="12072" r="53232" b="41591"/>
          <a:stretch/>
        </p:blipFill>
        <p:spPr>
          <a:xfrm rot="11412314" flipH="1">
            <a:off x="4462180" y="2017762"/>
            <a:ext cx="7488439" cy="1474519"/>
          </a:xfrm>
          <a:prstGeom prst="rect">
            <a:avLst/>
          </a:prstGeom>
        </p:spPr>
      </p:pic>
      <p:pic>
        <p:nvPicPr>
          <p:cNvPr id="63" name="図 62" descr="アイコン&#10;&#10;自動的に生成された説明">
            <a:extLst>
              <a:ext uri="{FF2B5EF4-FFF2-40B4-BE49-F238E27FC236}">
                <a16:creationId xmlns:a16="http://schemas.microsoft.com/office/drawing/2014/main" id="{8AE82DB3-F145-139A-E50E-CFAF08DD97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97" r="51636" b="41455"/>
          <a:stretch/>
        </p:blipFill>
        <p:spPr>
          <a:xfrm>
            <a:off x="280016" y="4623023"/>
            <a:ext cx="2495089" cy="637643"/>
          </a:xfrm>
          <a:prstGeom prst="rect">
            <a:avLst/>
          </a:prstGeom>
        </p:spPr>
      </p:pic>
      <p:pic>
        <p:nvPicPr>
          <p:cNvPr id="87" name="図 86" descr="アイコン&#10;&#10;自動的に生成された説明">
            <a:extLst>
              <a:ext uri="{FF2B5EF4-FFF2-40B4-BE49-F238E27FC236}">
                <a16:creationId xmlns:a16="http://schemas.microsoft.com/office/drawing/2014/main" id="{1D03FDD4-8E89-F58B-557F-34F62579491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97" r="44166" b="41455"/>
          <a:stretch/>
        </p:blipFill>
        <p:spPr>
          <a:xfrm>
            <a:off x="4680815" y="4623023"/>
            <a:ext cx="2880450" cy="637643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759A20F-9FC7-82FC-69EF-39937B2F9D85}"/>
              </a:ext>
            </a:extLst>
          </p:cNvPr>
          <p:cNvSpPr txBox="1"/>
          <p:nvPr/>
        </p:nvSpPr>
        <p:spPr>
          <a:xfrm>
            <a:off x="7440218" y="1987809"/>
            <a:ext cx="49930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危険を顧みず</a:t>
            </a:r>
            <a:endParaRPr lang="en-US" altLang="ja-JP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ja-JP" altLang="en-US" sz="4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後</a:t>
            </a:r>
            <a:r>
              <a:rPr kumimoji="1" lang="ja-JP" altLang="en-US" sz="4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を優先</a:t>
            </a:r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するか</a:t>
            </a:r>
          </a:p>
        </p:txBody>
      </p:sp>
      <p:pic>
        <p:nvPicPr>
          <p:cNvPr id="90" name="図 89" descr="図形&#10;&#10;低い精度で自動的に生成された説明">
            <a:extLst>
              <a:ext uri="{FF2B5EF4-FFF2-40B4-BE49-F238E27FC236}">
                <a16:creationId xmlns:a16="http://schemas.microsoft.com/office/drawing/2014/main" id="{4F996500-09AE-AD01-8A3C-2218697E05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70012" y="3114839"/>
            <a:ext cx="1728682" cy="1639804"/>
          </a:xfrm>
          <a:prstGeom prst="rect">
            <a:avLst/>
          </a:prstGeom>
          <a:effectLst>
            <a:glow rad="127000">
              <a:srgbClr val="FFFF00"/>
            </a:glow>
          </a:effectLst>
        </p:spPr>
      </p:pic>
      <p:pic>
        <p:nvPicPr>
          <p:cNvPr id="91" name="図 90" descr="図形&#10;&#10;低い精度で自動的に生成された説明">
            <a:extLst>
              <a:ext uri="{FF2B5EF4-FFF2-40B4-BE49-F238E27FC236}">
                <a16:creationId xmlns:a16="http://schemas.microsoft.com/office/drawing/2014/main" id="{27C0E1D9-E990-C846-DA69-22E5C308744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2850164" y="4230077"/>
            <a:ext cx="825985" cy="1410704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94" name="図 93" descr="図形&#10;&#10;低い精度で自動的に生成された説明">
            <a:extLst>
              <a:ext uri="{FF2B5EF4-FFF2-40B4-BE49-F238E27FC236}">
                <a16:creationId xmlns:a16="http://schemas.microsoft.com/office/drawing/2014/main" id="{FE5CBDF8-1671-EED3-A8BE-E3E759005DA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3687006" y="4241343"/>
            <a:ext cx="825985" cy="1410704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96" name="図 95" descr="図形&#10;&#10;低い精度で自動的に生成された説明">
            <a:extLst>
              <a:ext uri="{FF2B5EF4-FFF2-40B4-BE49-F238E27FC236}">
                <a16:creationId xmlns:a16="http://schemas.microsoft.com/office/drawing/2014/main" id="{460C80AA-EF44-C7BA-A523-196AEB6B51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4288" y="3114839"/>
            <a:ext cx="1728682" cy="1639804"/>
          </a:xfrm>
          <a:prstGeom prst="rect">
            <a:avLst/>
          </a:prstGeom>
          <a:effectLst>
            <a:glow rad="50800">
              <a:schemeClr val="bg1">
                <a:alpha val="70000"/>
              </a:schemeClr>
            </a:glow>
          </a:effec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DFDAA5D-CCE1-57BA-6FE6-4C7AB1D97CF6}"/>
              </a:ext>
            </a:extLst>
          </p:cNvPr>
          <p:cNvSpPr txBox="1"/>
          <p:nvPr/>
        </p:nvSpPr>
        <p:spPr>
          <a:xfrm>
            <a:off x="1094" y="5045802"/>
            <a:ext cx="5821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安全に</a:t>
            </a:r>
            <a:r>
              <a:rPr kumimoji="1" lang="ja-JP" altLang="en-US" sz="4400" b="1" dirty="0">
                <a:solidFill>
                  <a:srgbClr val="00B0F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今を優先</a:t>
            </a:r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するか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E8EA864-526D-D348-DE81-ECFEA3354D48}"/>
              </a:ext>
            </a:extLst>
          </p:cNvPr>
          <p:cNvSpPr txBox="1"/>
          <p:nvPr/>
        </p:nvSpPr>
        <p:spPr>
          <a:xfrm>
            <a:off x="1201797" y="2057840"/>
            <a:ext cx="3629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難しいルート</a:t>
            </a:r>
            <a:endParaRPr lang="en-US" altLang="ja-JP" sz="4400" b="1" dirty="0">
              <a:solidFill>
                <a:schemeClr val="accent2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A21EF34-4E43-49FB-D5BD-06A1FEB37972}"/>
              </a:ext>
            </a:extLst>
          </p:cNvPr>
          <p:cNvSpPr txBox="1"/>
          <p:nvPr/>
        </p:nvSpPr>
        <p:spPr>
          <a:xfrm>
            <a:off x="6326196" y="3319332"/>
            <a:ext cx="3625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00B0F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簡単なルート</a:t>
            </a:r>
            <a:endParaRPr lang="en-US" altLang="ja-JP" sz="4400" b="1" dirty="0">
              <a:solidFill>
                <a:srgbClr val="00B0F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AFD83475-22CF-64BF-A516-5BE1F48FC343}"/>
              </a:ext>
            </a:extLst>
          </p:cNvPr>
          <p:cNvSpPr txBox="1"/>
          <p:nvPr/>
        </p:nvSpPr>
        <p:spPr>
          <a:xfrm>
            <a:off x="4487981" y="2637310"/>
            <a:ext cx="1888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または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EF723DB6-ED83-C649-0A85-428A4596996B}"/>
              </a:ext>
            </a:extLst>
          </p:cNvPr>
          <p:cNvSpPr txBox="1"/>
          <p:nvPr/>
        </p:nvSpPr>
        <p:spPr>
          <a:xfrm>
            <a:off x="2490279" y="5970096"/>
            <a:ext cx="6932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chemeClr val="bg1"/>
                </a:solidFill>
                <a:effectLst>
                  <a:glow rad="127000">
                    <a:srgbClr val="FF0000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よく考えてルートを選べ</a:t>
            </a:r>
            <a:endParaRPr lang="en-US" altLang="ja-JP" sz="48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556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0" grpId="0"/>
      <p:bldP spid="31" grpId="0"/>
      <p:bldP spid="1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521109" y="2921168"/>
            <a:ext cx="11149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ご清聴ありがとうございました</a:t>
            </a:r>
            <a:endParaRPr kumimoji="1" lang="ja-JP" altLang="en-US" sz="60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440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0"/>
            <a:ext cx="4023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コンセプト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BBA2F5-9584-0F42-3C43-F86D43B53A10}"/>
              </a:ext>
            </a:extLst>
          </p:cNvPr>
          <p:cNvSpPr txBox="1"/>
          <p:nvPr/>
        </p:nvSpPr>
        <p:spPr>
          <a:xfrm>
            <a:off x="7924802" y="106148"/>
            <a:ext cx="4267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キャッチコピー、ターゲット</a:t>
            </a:r>
            <a:endParaRPr kumimoji="1" lang="ja-JP" altLang="en-US" sz="2400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2C163A-A3A3-72CD-7F7F-9B531C14A869}"/>
              </a:ext>
            </a:extLst>
          </p:cNvPr>
          <p:cNvSpPr txBox="1"/>
          <p:nvPr/>
        </p:nvSpPr>
        <p:spPr>
          <a:xfrm rot="21345472">
            <a:off x="-27905" y="527660"/>
            <a:ext cx="11468406" cy="1938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effectLst>
                  <a:glow rad="190500">
                    <a:srgbClr val="FF0000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限りある</a:t>
            </a:r>
            <a:r>
              <a:rPr lang="ja-JP" altLang="en-US" sz="6000" b="1" dirty="0">
                <a:solidFill>
                  <a:srgbClr val="FF0000"/>
                </a:solidFill>
                <a:effectLst>
                  <a:glow rad="190500">
                    <a:schemeClr val="bg1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一人の軍勢</a:t>
            </a:r>
            <a:r>
              <a:rPr lang="ja-JP" altLang="en-US" sz="6000" b="1" dirty="0">
                <a:solidFill>
                  <a:schemeClr val="bg1"/>
                </a:solidFill>
                <a:effectLst>
                  <a:glow rad="190500">
                    <a:srgbClr val="FF0000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で</a:t>
            </a:r>
            <a:endParaRPr lang="en-US" altLang="ja-JP" sz="6000" b="1" dirty="0">
              <a:solidFill>
                <a:schemeClr val="bg1"/>
              </a:solidFill>
              <a:effectLst>
                <a:glow rad="190500">
                  <a:srgbClr val="FF0000"/>
                </a:glow>
                <a:outerShdw blurRad="50800" dist="2032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kumimoji="1" lang="ja-JP" altLang="en-US" sz="6000" b="1" dirty="0">
                <a:solidFill>
                  <a:schemeClr val="bg1"/>
                </a:solidFill>
                <a:effectLst>
                  <a:glow rad="190500">
                    <a:srgbClr val="FF0000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自由に攻略しろ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5932DA-DE62-7DF2-0C31-CE94265CB4E2}"/>
              </a:ext>
            </a:extLst>
          </p:cNvPr>
          <p:cNvSpPr txBox="1"/>
          <p:nvPr/>
        </p:nvSpPr>
        <p:spPr>
          <a:xfrm>
            <a:off x="0" y="4535860"/>
            <a:ext cx="12260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ターゲット：スリルのある難しいゲームが</a:t>
            </a:r>
            <a:r>
              <a:rPr kumimoji="1" lang="en-US" altLang="ja-JP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					</a:t>
            </a:r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大好きな人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BB6E38F-60D9-CFD1-6D30-D37903DA8DAB}"/>
              </a:ext>
            </a:extLst>
          </p:cNvPr>
          <p:cNvSpPr txBox="1"/>
          <p:nvPr/>
        </p:nvSpPr>
        <p:spPr>
          <a:xfrm>
            <a:off x="183122" y="2994312"/>
            <a:ext cx="12008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一つの術だけのギリギリのスリルを味わえ</a:t>
            </a:r>
          </a:p>
        </p:txBody>
      </p:sp>
    </p:spTree>
    <p:extLst>
      <p:ext uri="{BB962C8B-B14F-4D97-AF65-F5344CB8AC3E}">
        <p14:creationId xmlns:p14="http://schemas.microsoft.com/office/powerpoint/2010/main" val="306955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0"/>
            <a:ext cx="1713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516924-5C6B-8017-E80A-6AEEF9B6E5D1}"/>
              </a:ext>
            </a:extLst>
          </p:cNvPr>
          <p:cNvSpPr txBox="1"/>
          <p:nvPr/>
        </p:nvSpPr>
        <p:spPr>
          <a:xfrm>
            <a:off x="9488128" y="106148"/>
            <a:ext cx="270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舞台、目的、進行</a:t>
            </a:r>
            <a:endParaRPr kumimoji="1" lang="ja-JP" altLang="en-US" sz="2400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AA457AB-8167-C829-6F41-5D963E010842}"/>
              </a:ext>
            </a:extLst>
          </p:cNvPr>
          <p:cNvSpPr txBox="1"/>
          <p:nvPr/>
        </p:nvSpPr>
        <p:spPr>
          <a:xfrm>
            <a:off x="46863" y="2683947"/>
            <a:ext cx="2117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森から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A309BF-66F0-B184-07F2-BC39AA8DE486}"/>
              </a:ext>
            </a:extLst>
          </p:cNvPr>
          <p:cNvSpPr txBox="1"/>
          <p:nvPr/>
        </p:nvSpPr>
        <p:spPr>
          <a:xfrm>
            <a:off x="8301541" y="4563090"/>
            <a:ext cx="3828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素早く</a:t>
            </a:r>
            <a:endParaRPr lang="en-US" altLang="ja-JP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城の巻物を</a:t>
            </a:r>
            <a:endParaRPr lang="en-US" altLang="ja-JP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盗め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08FDB05-3AE2-3FE3-B8D8-A8173AE54920}"/>
              </a:ext>
            </a:extLst>
          </p:cNvPr>
          <p:cNvSpPr txBox="1"/>
          <p:nvPr/>
        </p:nvSpPr>
        <p:spPr>
          <a:xfrm>
            <a:off x="4616227" y="3099445"/>
            <a:ext cx="4352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敵に倒されず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3DB337C-AAC6-A9B8-974E-80B63D6BE63C}"/>
              </a:ext>
            </a:extLst>
          </p:cNvPr>
          <p:cNvSpPr txBox="1"/>
          <p:nvPr/>
        </p:nvSpPr>
        <p:spPr>
          <a:xfrm>
            <a:off x="2204873" y="4886255"/>
            <a:ext cx="308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様々な技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pic>
        <p:nvPicPr>
          <p:cNvPr id="13" name="図 12" descr="図形&#10;&#10;低い精度で自動的に生成された説明">
            <a:extLst>
              <a:ext uri="{FF2B5EF4-FFF2-40B4-BE49-F238E27FC236}">
                <a16:creationId xmlns:a16="http://schemas.microsoft.com/office/drawing/2014/main" id="{5C775FA1-0A8A-8D9A-2CC8-0E88219D7C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5445160" y="1360508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14" name="図 13" descr="図形&#10;&#10;低い精度で自動的に生成された説明">
            <a:extLst>
              <a:ext uri="{FF2B5EF4-FFF2-40B4-BE49-F238E27FC236}">
                <a16:creationId xmlns:a16="http://schemas.microsoft.com/office/drawing/2014/main" id="{0867B657-ACED-CFDD-6813-50D27BC6CE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5218360" y="1360509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15" name="図 14" descr="図形&#10;&#10;低い精度で自動的に生成された説明">
            <a:extLst>
              <a:ext uri="{FF2B5EF4-FFF2-40B4-BE49-F238E27FC236}">
                <a16:creationId xmlns:a16="http://schemas.microsoft.com/office/drawing/2014/main" id="{2D97CFD7-19F0-F1C1-D1A6-7382521CBE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4988404" y="1360509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16" name="図 15" descr="図形&#10;&#10;低い精度で自動的に生成された説明">
            <a:extLst>
              <a:ext uri="{FF2B5EF4-FFF2-40B4-BE49-F238E27FC236}">
                <a16:creationId xmlns:a16="http://schemas.microsoft.com/office/drawing/2014/main" id="{55F83141-7532-0DEF-3B10-CEBF122BC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4739939" y="1360741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17" name="図 16" descr="図形&#10;&#10;低い精度で自動的に生成された説明">
            <a:extLst>
              <a:ext uri="{FF2B5EF4-FFF2-40B4-BE49-F238E27FC236}">
                <a16:creationId xmlns:a16="http://schemas.microsoft.com/office/drawing/2014/main" id="{2FD77F94-CDB4-C49F-3CD8-5DA327D69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4491474" y="1360742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18" name="図 17" descr="図形&#10;&#10;低い精度で自動的に生成された説明">
            <a:extLst>
              <a:ext uri="{FF2B5EF4-FFF2-40B4-BE49-F238E27FC236}">
                <a16:creationId xmlns:a16="http://schemas.microsoft.com/office/drawing/2014/main" id="{6163E1EF-2386-F322-C64F-1BD86AF2A3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4243009" y="1360742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19" name="図 18" descr="図形&#10;&#10;低い精度で自動的に生成された説明">
            <a:extLst>
              <a:ext uri="{FF2B5EF4-FFF2-40B4-BE49-F238E27FC236}">
                <a16:creationId xmlns:a16="http://schemas.microsoft.com/office/drawing/2014/main" id="{D494C23E-02DB-CF83-2B59-1BA436BDD9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3994544" y="1360974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20" name="図 19" descr="図形&#10;&#10;低い精度で自動的に生成された説明">
            <a:extLst>
              <a:ext uri="{FF2B5EF4-FFF2-40B4-BE49-F238E27FC236}">
                <a16:creationId xmlns:a16="http://schemas.microsoft.com/office/drawing/2014/main" id="{B9B42DFC-0D19-4AB4-009D-F62D5A2FDC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3746079" y="1360742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21" name="図 20" descr="図形&#10;&#10;低い精度で自動的に生成された説明">
            <a:extLst>
              <a:ext uri="{FF2B5EF4-FFF2-40B4-BE49-F238E27FC236}">
                <a16:creationId xmlns:a16="http://schemas.microsoft.com/office/drawing/2014/main" id="{4A9D78DD-D033-49AA-5119-CBDA164B26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1" r="20097"/>
          <a:stretch/>
        </p:blipFill>
        <p:spPr>
          <a:xfrm>
            <a:off x="3580082" y="1393027"/>
            <a:ext cx="796414" cy="1323439"/>
          </a:xfrm>
          <a:prstGeom prst="rect">
            <a:avLst/>
          </a:prstGeom>
          <a:effectLst>
            <a:glow rad="279400">
              <a:srgbClr val="00B0F0"/>
            </a:glow>
          </a:effec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26949D0-8FA5-E076-1FB4-649A37F0576D}"/>
              </a:ext>
            </a:extLst>
          </p:cNvPr>
          <p:cNvSpPr txBox="1"/>
          <p:nvPr/>
        </p:nvSpPr>
        <p:spPr>
          <a:xfrm>
            <a:off x="2953334" y="265183"/>
            <a:ext cx="43520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>
                <a:solidFill>
                  <a:schemeClr val="accent4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分身の術</a:t>
            </a:r>
            <a:endParaRPr kumimoji="1" lang="ja-JP" altLang="en-US" sz="5400" dirty="0">
              <a:solidFill>
                <a:schemeClr val="bg1"/>
              </a:solidFill>
              <a:effectLst>
                <a:glow rad="76200">
                  <a:srgbClr val="00B0F0">
                    <a:alpha val="90000"/>
                  </a:srgb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2D6ABB-4814-0E30-477D-19FDDB9B3B65}"/>
              </a:ext>
            </a:extLst>
          </p:cNvPr>
          <p:cNvSpPr txBox="1"/>
          <p:nvPr/>
        </p:nvSpPr>
        <p:spPr>
          <a:xfrm>
            <a:off x="7133305" y="640002"/>
            <a:ext cx="3082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のみ使用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245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0"/>
            <a:ext cx="1713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516924-5C6B-8017-E80A-6AEEF9B6E5D1}"/>
              </a:ext>
            </a:extLst>
          </p:cNvPr>
          <p:cNvSpPr txBox="1"/>
          <p:nvPr/>
        </p:nvSpPr>
        <p:spPr>
          <a:xfrm>
            <a:off x="9488128" y="106148"/>
            <a:ext cx="270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舞台、目的、進行</a:t>
            </a:r>
            <a:endParaRPr kumimoji="1" lang="ja-JP" altLang="en-US" sz="2400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A6ADE9-7A34-B96F-7B38-820BB603905C}"/>
              </a:ext>
            </a:extLst>
          </p:cNvPr>
          <p:cNvSpPr txBox="1"/>
          <p:nvPr/>
        </p:nvSpPr>
        <p:spPr>
          <a:xfrm>
            <a:off x="4235543" y="364052"/>
            <a:ext cx="3494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分身の種類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A9C6E0F-3CF1-EADE-C1CD-4C65797BFE6B}"/>
              </a:ext>
            </a:extLst>
          </p:cNvPr>
          <p:cNvGrpSpPr/>
          <p:nvPr/>
        </p:nvGrpSpPr>
        <p:grpSpPr>
          <a:xfrm>
            <a:off x="1721027" y="1218918"/>
            <a:ext cx="1334634" cy="1784307"/>
            <a:chOff x="8541792" y="513490"/>
            <a:chExt cx="3089663" cy="3609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" name="図 11" descr="図形&#10;&#10;低い精度で自動的に生成された説明">
              <a:extLst>
                <a:ext uri="{FF2B5EF4-FFF2-40B4-BE49-F238E27FC236}">
                  <a16:creationId xmlns:a16="http://schemas.microsoft.com/office/drawing/2014/main" id="{2D955302-7B3B-BE27-3B2F-30CF4DBB4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8414" y="513490"/>
              <a:ext cx="1757564" cy="1757564"/>
            </a:xfrm>
            <a:prstGeom prst="rect">
              <a:avLst/>
            </a:prstGeom>
            <a:effectLst>
              <a:glow rad="50800">
                <a:schemeClr val="bg1">
                  <a:alpha val="62000"/>
                </a:schemeClr>
              </a:glow>
              <a:softEdge rad="31750"/>
            </a:effectLst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97371855-88E0-515C-48B9-28EC15F29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792" y="1141235"/>
              <a:ext cx="1327171" cy="1327171"/>
            </a:xfrm>
            <a:prstGeom prst="rect">
              <a:avLst/>
            </a:prstGeom>
            <a:effectLst>
              <a:glow rad="50800">
                <a:srgbClr val="FF0000">
                  <a:alpha val="70000"/>
                </a:srgbClr>
              </a:glow>
            </a:effectLst>
          </p:spPr>
        </p:pic>
        <p:pic>
          <p:nvPicPr>
            <p:cNvPr id="14" name="図 13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DB5FFC57-3A30-B9A6-09A7-08C3072D7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3942" y="1334363"/>
              <a:ext cx="1567513" cy="1254010"/>
            </a:xfrm>
            <a:prstGeom prst="rect">
              <a:avLst/>
            </a:prstGeom>
            <a:effectLst>
              <a:glow rad="50800">
                <a:srgbClr val="FF0000">
                  <a:alpha val="70000"/>
                </a:srgbClr>
              </a:glow>
            </a:effectLst>
          </p:spPr>
        </p:pic>
        <p:pic>
          <p:nvPicPr>
            <p:cNvPr id="15" name="図 14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3D3AC350-FFDF-F054-7B15-9CB57BFA8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1538" y="1988944"/>
              <a:ext cx="1280367" cy="2133946"/>
            </a:xfrm>
            <a:prstGeom prst="rect">
              <a:avLst/>
            </a:prstGeom>
            <a:effectLst>
              <a:glow rad="127000">
                <a:schemeClr val="bg1"/>
              </a:glow>
            </a:effectLst>
          </p:spPr>
        </p:pic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C508097-4C50-BEB4-6B85-248F4A3A28D1}"/>
              </a:ext>
            </a:extLst>
          </p:cNvPr>
          <p:cNvGrpSpPr/>
          <p:nvPr/>
        </p:nvGrpSpPr>
        <p:grpSpPr>
          <a:xfrm>
            <a:off x="162574" y="3663187"/>
            <a:ext cx="3494067" cy="2840696"/>
            <a:chOff x="3202338" y="-52792"/>
            <a:chExt cx="4988685" cy="40558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968C2A2-CB6E-EB6D-F93A-4390001AD89B}"/>
                </a:ext>
              </a:extLst>
            </p:cNvPr>
            <p:cNvSpPr/>
            <p:nvPr/>
          </p:nvSpPr>
          <p:spPr>
            <a:xfrm>
              <a:off x="7172611" y="971360"/>
              <a:ext cx="874990" cy="292996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397C14E-F9ED-6672-EC37-FE79D72AF2AC}"/>
                </a:ext>
              </a:extLst>
            </p:cNvPr>
            <p:cNvGrpSpPr/>
            <p:nvPr/>
          </p:nvGrpSpPr>
          <p:grpSpPr>
            <a:xfrm>
              <a:off x="4290349" y="779262"/>
              <a:ext cx="3146565" cy="3008892"/>
              <a:chOff x="1186333" y="3735942"/>
              <a:chExt cx="3146565" cy="3008892"/>
            </a:xfrm>
          </p:grpSpPr>
          <p:pic>
            <p:nvPicPr>
              <p:cNvPr id="22" name="図 21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F3F956CA-13D2-8B29-1FE9-458E45B1C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1186333" y="5706330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3" name="図 22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ED41F2AF-07B6-20B7-9C32-9BBB159BC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1570871" y="5341525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4" name="図 23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649B34A7-8D3E-38F3-0FD7-0E092029CE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1985997" y="4936023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5" name="図 24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3743D623-9224-421C-4894-04E66D57F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2426025" y="4529042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6" name="図 25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066F07B2-3B98-4B10-F11E-05693A5E7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2835119" y="4142924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7" name="図 26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17CC0C53-B31B-1829-3A9D-D3905CF06A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3294394" y="3735942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</p:grpSp>
        <p:pic>
          <p:nvPicPr>
            <p:cNvPr id="19" name="図 18" descr="図形&#10;&#10;低い精度で自動的に生成された説明">
              <a:extLst>
                <a:ext uri="{FF2B5EF4-FFF2-40B4-BE49-F238E27FC236}">
                  <a16:creationId xmlns:a16="http://schemas.microsoft.com/office/drawing/2014/main" id="{A472724A-74B5-AEE7-B1E5-25A9956C2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0656" y="-52792"/>
              <a:ext cx="1280367" cy="1234340"/>
            </a:xfrm>
            <a:prstGeom prst="rect">
              <a:avLst/>
            </a:prstGeom>
            <a:effectLst>
              <a:glow rad="127000">
                <a:srgbClr val="00B050"/>
              </a:glow>
            </a:effectLst>
          </p:spPr>
        </p:pic>
        <p:pic>
          <p:nvPicPr>
            <p:cNvPr id="20" name="図 19" descr="図形&#10;&#10;低い精度で自動的に生成された説明">
              <a:extLst>
                <a:ext uri="{FF2B5EF4-FFF2-40B4-BE49-F238E27FC236}">
                  <a16:creationId xmlns:a16="http://schemas.microsoft.com/office/drawing/2014/main" id="{680BA73B-1D3F-BE59-FFA3-1D6915E22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02338" y="2768698"/>
              <a:ext cx="1280367" cy="1234340"/>
            </a:xfrm>
            <a:prstGeom prst="rect">
              <a:avLst/>
            </a:prstGeom>
            <a:effectLst>
              <a:glow rad="50800">
                <a:srgbClr val="00B050">
                  <a:alpha val="70000"/>
                </a:srgbClr>
              </a:glow>
            </a:effectLst>
          </p:spPr>
        </p:pic>
        <p:sp>
          <p:nvSpPr>
            <p:cNvPr id="21" name="矢印: 右 20">
              <a:extLst>
                <a:ext uri="{FF2B5EF4-FFF2-40B4-BE49-F238E27FC236}">
                  <a16:creationId xmlns:a16="http://schemas.microsoft.com/office/drawing/2014/main" id="{157FF5C5-ECF3-7DD0-88D4-551AFF04374F}"/>
                </a:ext>
              </a:extLst>
            </p:cNvPr>
            <p:cNvSpPr/>
            <p:nvPr/>
          </p:nvSpPr>
          <p:spPr>
            <a:xfrm rot="18934351">
              <a:off x="3906068" y="1833117"/>
              <a:ext cx="3275336" cy="418223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00B050"/>
              </a:solidFill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E5B83672-0476-3FF2-617A-921C83E80D6F}"/>
              </a:ext>
            </a:extLst>
          </p:cNvPr>
          <p:cNvGrpSpPr/>
          <p:nvPr/>
        </p:nvGrpSpPr>
        <p:grpSpPr>
          <a:xfrm>
            <a:off x="4846778" y="3877849"/>
            <a:ext cx="3283700" cy="2739435"/>
            <a:chOff x="6180169" y="3110488"/>
            <a:chExt cx="1632390" cy="1361826"/>
          </a:xfrm>
          <a:effectLst/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6E55CB9A-C8BD-80CD-6F40-B04AC8E88650}"/>
                </a:ext>
              </a:extLst>
            </p:cNvPr>
            <p:cNvSpPr/>
            <p:nvPr/>
          </p:nvSpPr>
          <p:spPr>
            <a:xfrm>
              <a:off x="6214260" y="3677413"/>
              <a:ext cx="200220" cy="19449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C0B28404-1006-D7F7-92B6-EE926C984673}"/>
                </a:ext>
              </a:extLst>
            </p:cNvPr>
            <p:cNvSpPr/>
            <p:nvPr/>
          </p:nvSpPr>
          <p:spPr>
            <a:xfrm>
              <a:off x="6180169" y="3474403"/>
              <a:ext cx="45719" cy="86328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31" name="図 30" descr="図形&#10;&#10;低い精度で自動的に生成された説明">
              <a:extLst>
                <a:ext uri="{FF2B5EF4-FFF2-40B4-BE49-F238E27FC236}">
                  <a16:creationId xmlns:a16="http://schemas.microsoft.com/office/drawing/2014/main" id="{1A48D20F-2E1A-4501-B858-32FFFE091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15896" y="3630069"/>
              <a:ext cx="873651" cy="842245"/>
            </a:xfrm>
            <a:prstGeom prst="rect">
              <a:avLst/>
            </a:prstGeom>
            <a:effectLst>
              <a:glow rad="127000">
                <a:srgbClr val="FFFF00">
                  <a:alpha val="67000"/>
                </a:srgbClr>
              </a:glow>
            </a:effectLst>
          </p:spPr>
        </p:pic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61DA4733-20DE-D207-5F5C-6BFAFF3E24B7}"/>
                </a:ext>
              </a:extLst>
            </p:cNvPr>
            <p:cNvSpPr/>
            <p:nvPr/>
          </p:nvSpPr>
          <p:spPr>
            <a:xfrm>
              <a:off x="7563209" y="3253800"/>
              <a:ext cx="200220" cy="19449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D6F648C-2CAA-3E31-59A1-42AAD82C51B0}"/>
                </a:ext>
              </a:extLst>
            </p:cNvPr>
            <p:cNvSpPr/>
            <p:nvPr/>
          </p:nvSpPr>
          <p:spPr>
            <a:xfrm>
              <a:off x="7766840" y="3110488"/>
              <a:ext cx="45719" cy="86328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34" name="図 33" descr="図形&#10;&#10;低い精度で自動的に生成された説明">
              <a:extLst>
                <a:ext uri="{FF2B5EF4-FFF2-40B4-BE49-F238E27FC236}">
                  <a16:creationId xmlns:a16="http://schemas.microsoft.com/office/drawing/2014/main" id="{D1C7DBEC-8C6F-3417-40D0-4A2E975EF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6165" y="3216726"/>
              <a:ext cx="873652" cy="842245"/>
            </a:xfrm>
            <a:prstGeom prst="rect">
              <a:avLst/>
            </a:prstGeom>
            <a:effectLst>
              <a:glow rad="127000">
                <a:srgbClr val="FFFF00">
                  <a:alpha val="67000"/>
                </a:srgbClr>
              </a:glow>
            </a:effectLst>
          </p:spPr>
        </p:pic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9A5A5164-CB58-1E34-1ED7-1BECF7BC8924}"/>
              </a:ext>
            </a:extLst>
          </p:cNvPr>
          <p:cNvGrpSpPr/>
          <p:nvPr/>
        </p:nvGrpSpPr>
        <p:grpSpPr>
          <a:xfrm>
            <a:off x="9540180" y="3414858"/>
            <a:ext cx="1877710" cy="2472443"/>
            <a:chOff x="6614024" y="2993764"/>
            <a:chExt cx="1430657" cy="1883793"/>
          </a:xfrm>
          <a:effectLst/>
        </p:grpSpPr>
        <p:pic>
          <p:nvPicPr>
            <p:cNvPr id="36" name="図 35" descr="木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2D2847DD-76CC-973D-6D79-96BA4AE83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072" y="4126948"/>
              <a:ext cx="750609" cy="750609"/>
            </a:xfrm>
            <a:prstGeom prst="rect">
              <a:avLst/>
            </a:prstGeom>
            <a:effectLst>
              <a:glow rad="127000">
                <a:schemeClr val="accent2">
                  <a:alpha val="70000"/>
                </a:schemeClr>
              </a:glow>
            </a:effectLst>
          </p:spPr>
        </p:pic>
        <p:pic>
          <p:nvPicPr>
            <p:cNvPr id="37" name="図 36" descr="木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BF274E89-30A2-89D1-2F9B-F16F5BDA9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14024" y="4123662"/>
              <a:ext cx="785219" cy="750609"/>
            </a:xfrm>
            <a:prstGeom prst="rect">
              <a:avLst/>
            </a:prstGeom>
            <a:effectLst>
              <a:glow rad="127000">
                <a:schemeClr val="accent2">
                  <a:alpha val="70000"/>
                </a:schemeClr>
              </a:glow>
            </a:effectLst>
          </p:spPr>
        </p:pic>
        <p:pic>
          <p:nvPicPr>
            <p:cNvPr id="38" name="図 37" descr="黒い背景と男性の絵&#10;&#10;低い精度で自動的に生成された説明">
              <a:extLst>
                <a:ext uri="{FF2B5EF4-FFF2-40B4-BE49-F238E27FC236}">
                  <a16:creationId xmlns:a16="http://schemas.microsoft.com/office/drawing/2014/main" id="{EA5A1B16-7599-C40E-6E4D-FB263D157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8"/>
            <a:stretch/>
          </p:blipFill>
          <p:spPr>
            <a:xfrm>
              <a:off x="6979650" y="2993764"/>
              <a:ext cx="785218" cy="705520"/>
            </a:xfrm>
            <a:prstGeom prst="rect">
              <a:avLst/>
            </a:prstGeom>
            <a:effectLst>
              <a:glow rad="127000">
                <a:schemeClr val="accent2"/>
              </a:glow>
            </a:effectLst>
          </p:spPr>
        </p:pic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121B19DC-C7FD-5AB8-E775-4BA01E4088BD}"/>
                </a:ext>
              </a:extLst>
            </p:cNvPr>
            <p:cNvCxnSpPr>
              <a:cxnSpLocks/>
            </p:cNvCxnSpPr>
            <p:nvPr/>
          </p:nvCxnSpPr>
          <p:spPr>
            <a:xfrm>
              <a:off x="7165354" y="3760160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468BED4A-AA4D-D67D-9B4E-843ADD6D156D}"/>
                </a:ext>
              </a:extLst>
            </p:cNvPr>
            <p:cNvCxnSpPr>
              <a:cxnSpLocks/>
            </p:cNvCxnSpPr>
            <p:nvPr/>
          </p:nvCxnSpPr>
          <p:spPr>
            <a:xfrm>
              <a:off x="7294072" y="3712816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A6D7E775-B8F2-ECEC-9DEA-44908835DFE0}"/>
                </a:ext>
              </a:extLst>
            </p:cNvPr>
            <p:cNvCxnSpPr>
              <a:cxnSpLocks/>
            </p:cNvCxnSpPr>
            <p:nvPr/>
          </p:nvCxnSpPr>
          <p:spPr>
            <a:xfrm>
              <a:off x="7427180" y="3743664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FDF79A57-B6A0-1EC1-9CE9-2B4D3994759F}"/>
              </a:ext>
            </a:extLst>
          </p:cNvPr>
          <p:cNvGrpSpPr/>
          <p:nvPr/>
        </p:nvGrpSpPr>
        <p:grpSpPr>
          <a:xfrm>
            <a:off x="4597378" y="1354882"/>
            <a:ext cx="2852485" cy="2093078"/>
            <a:chOff x="9426735" y="1880885"/>
            <a:chExt cx="2196201" cy="1611514"/>
          </a:xfrm>
          <a:effectLst/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9403DB2A-F8A7-6C98-7499-6E851B66F604}"/>
                </a:ext>
              </a:extLst>
            </p:cNvPr>
            <p:cNvSpPr/>
            <p:nvPr/>
          </p:nvSpPr>
          <p:spPr>
            <a:xfrm>
              <a:off x="11426196" y="2413211"/>
              <a:ext cx="144078" cy="10623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BB85ABB2-F9B8-3861-66FD-39206D9A29AE}"/>
                </a:ext>
              </a:extLst>
            </p:cNvPr>
            <p:cNvSpPr/>
            <p:nvPr/>
          </p:nvSpPr>
          <p:spPr>
            <a:xfrm>
              <a:off x="9548940" y="2430019"/>
              <a:ext cx="144078" cy="10623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45" name="図 44" descr="図形&#10;&#10;低い精度で自動的に生成された説明">
              <a:extLst>
                <a:ext uri="{FF2B5EF4-FFF2-40B4-BE49-F238E27FC236}">
                  <a16:creationId xmlns:a16="http://schemas.microsoft.com/office/drawing/2014/main" id="{6C74B32B-9908-B194-9D7F-DCD68FB56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9720000" y="2168542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6" name="図 45" descr="図形&#10;&#10;低い精度で自動的に生成された説明">
              <a:extLst>
                <a:ext uri="{FF2B5EF4-FFF2-40B4-BE49-F238E27FC236}">
                  <a16:creationId xmlns:a16="http://schemas.microsoft.com/office/drawing/2014/main" id="{DA063AC1-95F9-8965-81B2-F44C258C9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0065690" y="2175662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7" name="図 46" descr="図形&#10;&#10;低い精度で自動的に生成された説明">
              <a:extLst>
                <a:ext uri="{FF2B5EF4-FFF2-40B4-BE49-F238E27FC236}">
                  <a16:creationId xmlns:a16="http://schemas.microsoft.com/office/drawing/2014/main" id="{3079BBC8-4FF2-FD98-F829-B81F6B7AD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0411157" y="2189087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8" name="図 47" descr="図形&#10;&#10;低い精度で自動的に生成された説明">
              <a:extLst>
                <a:ext uri="{FF2B5EF4-FFF2-40B4-BE49-F238E27FC236}">
                  <a16:creationId xmlns:a16="http://schemas.microsoft.com/office/drawing/2014/main" id="{7978846A-26A3-11A6-D178-C8AFB06E67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0745176" y="2176872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9" name="図 48" descr="図形&#10;&#10;低い精度で自動的に生成された説明">
              <a:extLst>
                <a:ext uri="{FF2B5EF4-FFF2-40B4-BE49-F238E27FC236}">
                  <a16:creationId xmlns:a16="http://schemas.microsoft.com/office/drawing/2014/main" id="{E8C5EC2E-BE0D-9F55-D5EF-EB626BE631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1107000" y="2189087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50" name="図 49" descr="図形&#10;&#10;低い精度で自動的に生成された説明">
              <a:extLst>
                <a:ext uri="{FF2B5EF4-FFF2-40B4-BE49-F238E27FC236}">
                  <a16:creationId xmlns:a16="http://schemas.microsoft.com/office/drawing/2014/main" id="{A57EEA10-1E9D-F35E-E997-50CB2DDF5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042163" y="1893026"/>
              <a:ext cx="580773" cy="550913"/>
            </a:xfrm>
            <a:prstGeom prst="rect">
              <a:avLst/>
            </a:prstGeom>
            <a:effectLst>
              <a:glow rad="127000">
                <a:srgbClr val="FFFF00"/>
              </a:glow>
            </a:effectLst>
          </p:spPr>
        </p:pic>
        <p:pic>
          <p:nvPicPr>
            <p:cNvPr id="51" name="図 50" descr="図形&#10;&#10;低い精度で自動的に生成された説明">
              <a:extLst>
                <a:ext uri="{FF2B5EF4-FFF2-40B4-BE49-F238E27FC236}">
                  <a16:creationId xmlns:a16="http://schemas.microsoft.com/office/drawing/2014/main" id="{EE1F4661-6DE5-E83F-5FC8-70713A279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26735" y="1880885"/>
              <a:ext cx="580773" cy="550913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</a:effectLst>
          </p:spPr>
        </p:pic>
        <p:sp>
          <p:nvSpPr>
            <p:cNvPr id="52" name="矢印: 右 51">
              <a:extLst>
                <a:ext uri="{FF2B5EF4-FFF2-40B4-BE49-F238E27FC236}">
                  <a16:creationId xmlns:a16="http://schemas.microsoft.com/office/drawing/2014/main" id="{D21FF760-C6E4-92CC-8FEE-F686153F388F}"/>
                </a:ext>
              </a:extLst>
            </p:cNvPr>
            <p:cNvSpPr/>
            <p:nvPr/>
          </p:nvSpPr>
          <p:spPr>
            <a:xfrm>
              <a:off x="9923220" y="2003000"/>
              <a:ext cx="1230710" cy="248851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3F3B022-BEAE-5BC6-3DC1-1F1447EF3D92}"/>
              </a:ext>
            </a:extLst>
          </p:cNvPr>
          <p:cNvSpPr txBox="1"/>
          <p:nvPr/>
        </p:nvSpPr>
        <p:spPr>
          <a:xfrm>
            <a:off x="571076" y="3147867"/>
            <a:ext cx="2351914" cy="830997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踏み台</a:t>
            </a:r>
            <a:endParaRPr kumimoji="1" lang="ja-JP" altLang="en-US" sz="32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7C3204-D0B9-F0EE-F6AF-1046950C4AF9}"/>
              </a:ext>
            </a:extLst>
          </p:cNvPr>
          <p:cNvSpPr txBox="1"/>
          <p:nvPr/>
        </p:nvSpPr>
        <p:spPr>
          <a:xfrm>
            <a:off x="5699255" y="1862945"/>
            <a:ext cx="769086" cy="830997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橋</a:t>
            </a:r>
            <a:endParaRPr kumimoji="1" lang="ja-JP" altLang="en-US" sz="32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5CB6C8A-4A29-8BE2-76D7-300FCBA87D22}"/>
              </a:ext>
            </a:extLst>
          </p:cNvPr>
          <p:cNvSpPr txBox="1"/>
          <p:nvPr/>
        </p:nvSpPr>
        <p:spPr>
          <a:xfrm>
            <a:off x="8688293" y="3982288"/>
            <a:ext cx="3694112" cy="830997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ジャンプ台</a:t>
            </a:r>
            <a:endParaRPr kumimoji="1" lang="ja-JP" altLang="en-US" sz="32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6877257-91E2-40CD-EC94-FCEE0518769E}"/>
              </a:ext>
            </a:extLst>
          </p:cNvPr>
          <p:cNvSpPr txBox="1"/>
          <p:nvPr/>
        </p:nvSpPr>
        <p:spPr>
          <a:xfrm>
            <a:off x="4937020" y="5142841"/>
            <a:ext cx="3892348" cy="830997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複数のボタン</a:t>
            </a:r>
            <a:endParaRPr kumimoji="1" lang="ja-JP" altLang="en-US" sz="32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60AFBE0-6103-C0A3-3A0A-6CF7AFF4EBAF}"/>
              </a:ext>
            </a:extLst>
          </p:cNvPr>
          <p:cNvSpPr txBox="1"/>
          <p:nvPr/>
        </p:nvSpPr>
        <p:spPr>
          <a:xfrm>
            <a:off x="1618827" y="1792934"/>
            <a:ext cx="2662597" cy="830997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身代わり</a:t>
            </a:r>
            <a:endParaRPr kumimoji="1" lang="ja-JP" altLang="en-US" sz="32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87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0"/>
            <a:ext cx="1713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516924-5C6B-8017-E80A-6AEEF9B6E5D1}"/>
              </a:ext>
            </a:extLst>
          </p:cNvPr>
          <p:cNvSpPr txBox="1"/>
          <p:nvPr/>
        </p:nvSpPr>
        <p:spPr>
          <a:xfrm>
            <a:off x="9488128" y="106148"/>
            <a:ext cx="270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舞台、目的、進行</a:t>
            </a:r>
            <a:endParaRPr kumimoji="1" lang="ja-JP" altLang="en-US" sz="2400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C20DA6-97BF-AF33-750F-CAA4293E0FDE}"/>
              </a:ext>
            </a:extLst>
          </p:cNvPr>
          <p:cNvSpPr txBox="1"/>
          <p:nvPr/>
        </p:nvSpPr>
        <p:spPr>
          <a:xfrm>
            <a:off x="186608" y="958886"/>
            <a:ext cx="445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FFC000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士気</a:t>
            </a:r>
            <a:r>
              <a:rPr lang="ja-JP" altLang="en-US" sz="5400" dirty="0">
                <a:solidFill>
                  <a:schemeClr val="bg1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システム</a:t>
            </a:r>
            <a:endParaRPr kumimoji="1" lang="ja-JP" altLang="en-US" sz="5400" dirty="0">
              <a:solidFill>
                <a:schemeClr val="bg1"/>
              </a:solidFill>
              <a:effectLst>
                <a:glow rad="127000">
                  <a:schemeClr val="accent5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0D6605-C037-8B9B-9559-DDA68377DE9D}"/>
              </a:ext>
            </a:extLst>
          </p:cNvPr>
          <p:cNvSpPr txBox="1"/>
          <p:nvPr/>
        </p:nvSpPr>
        <p:spPr>
          <a:xfrm>
            <a:off x="583324" y="1734533"/>
            <a:ext cx="7688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士気ゲージの量 </a:t>
            </a:r>
            <a:r>
              <a:rPr kumimoji="1" lang="en-US" altLang="ja-JP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= </a:t>
            </a:r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分身の数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91E2C4-B33C-3806-FAE1-43144485E664}"/>
              </a:ext>
            </a:extLst>
          </p:cNvPr>
          <p:cNvSpPr txBox="1"/>
          <p:nvPr/>
        </p:nvSpPr>
        <p:spPr>
          <a:xfrm>
            <a:off x="583322" y="2456709"/>
            <a:ext cx="480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最大数は決まってる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EDB7AA-9D1B-BC12-6D5E-00492AA33FDC}"/>
              </a:ext>
            </a:extLst>
          </p:cNvPr>
          <p:cNvSpPr txBox="1"/>
          <p:nvPr/>
        </p:nvSpPr>
        <p:spPr>
          <a:xfrm>
            <a:off x="583323" y="3253872"/>
            <a:ext cx="8423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ゲージが無くなると</a:t>
            </a:r>
            <a:r>
              <a:rPr kumimoji="1" lang="ja-JP" altLang="en-US" sz="40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ゲームオーバー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13AB05-F3F4-C421-E947-5C6C24D6F332}"/>
              </a:ext>
            </a:extLst>
          </p:cNvPr>
          <p:cNvSpPr txBox="1"/>
          <p:nvPr/>
        </p:nvSpPr>
        <p:spPr>
          <a:xfrm>
            <a:off x="0" y="4118545"/>
            <a:ext cx="353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増加</a:t>
            </a:r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の条件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E1532-0761-D9E9-E556-82380504D25D}"/>
              </a:ext>
            </a:extLst>
          </p:cNvPr>
          <p:cNvSpPr txBox="1"/>
          <p:nvPr/>
        </p:nvSpPr>
        <p:spPr>
          <a:xfrm>
            <a:off x="-1" y="5801759"/>
            <a:ext cx="7266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チェックポイント通過時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F7A2E53-9AB6-854A-3DC6-323E4DEB0BE7}"/>
              </a:ext>
            </a:extLst>
          </p:cNvPr>
          <p:cNvSpPr txBox="1"/>
          <p:nvPr/>
        </p:nvSpPr>
        <p:spPr>
          <a:xfrm>
            <a:off x="-1" y="4967512"/>
            <a:ext cx="3991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ジャスト回避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98B9557-29BF-54DF-17B1-4863727F95FF}"/>
              </a:ext>
            </a:extLst>
          </p:cNvPr>
          <p:cNvSpPr txBox="1"/>
          <p:nvPr/>
        </p:nvSpPr>
        <p:spPr>
          <a:xfrm>
            <a:off x="6096000" y="4120752"/>
            <a:ext cx="353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減少</a:t>
            </a:r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の条件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0DCC204-0312-1154-60C2-170850A77203}"/>
              </a:ext>
            </a:extLst>
          </p:cNvPr>
          <p:cNvSpPr txBox="1"/>
          <p:nvPr/>
        </p:nvSpPr>
        <p:spPr>
          <a:xfrm>
            <a:off x="6096000" y="4943198"/>
            <a:ext cx="5840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分身を出す、出し続ける</a:t>
            </a:r>
            <a:endParaRPr kumimoji="1" lang="ja-JP" altLang="en-US" sz="40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4440AC8-09AD-E823-D666-9941CA7B6A05}"/>
              </a:ext>
            </a:extLst>
          </p:cNvPr>
          <p:cNvSpPr txBox="1"/>
          <p:nvPr/>
        </p:nvSpPr>
        <p:spPr>
          <a:xfrm>
            <a:off x="6095999" y="5801759"/>
            <a:ext cx="5840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攻撃を受ける</a:t>
            </a:r>
            <a:endParaRPr kumimoji="1" lang="ja-JP" altLang="en-US" sz="40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CB3918B-BF42-9B48-4991-CFEF794C3021}"/>
              </a:ext>
            </a:extLst>
          </p:cNvPr>
          <p:cNvGrpSpPr/>
          <p:nvPr/>
        </p:nvGrpSpPr>
        <p:grpSpPr>
          <a:xfrm>
            <a:off x="1946788" y="395658"/>
            <a:ext cx="3980232" cy="567325"/>
            <a:chOff x="530636" y="1778878"/>
            <a:chExt cx="1814023" cy="258563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8F7B7BD-5428-8FE9-1E78-F3964D222396}"/>
                </a:ext>
              </a:extLst>
            </p:cNvPr>
            <p:cNvSpPr/>
            <p:nvPr/>
          </p:nvSpPr>
          <p:spPr>
            <a:xfrm>
              <a:off x="530636" y="1778878"/>
              <a:ext cx="1814023" cy="24867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C3BD79F-445E-ECDE-453E-BD7608E3A085}"/>
                </a:ext>
              </a:extLst>
            </p:cNvPr>
            <p:cNvSpPr/>
            <p:nvPr/>
          </p:nvSpPr>
          <p:spPr>
            <a:xfrm>
              <a:off x="530638" y="1794089"/>
              <a:ext cx="1033606" cy="236866"/>
            </a:xfrm>
            <a:prstGeom prst="rect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20BB497F-ED4A-A83A-5AE7-0B854D410FE0}"/>
                </a:ext>
              </a:extLst>
            </p:cNvPr>
            <p:cNvSpPr/>
            <p:nvPr/>
          </p:nvSpPr>
          <p:spPr>
            <a:xfrm>
              <a:off x="539141" y="1813999"/>
              <a:ext cx="1777726" cy="223442"/>
            </a:xfrm>
            <a:prstGeom prst="rightArrow">
              <a:avLst/>
            </a:prstGeom>
            <a:gradFill flip="none" rotWithShape="1">
              <a:gsLst>
                <a:gs pos="42000">
                  <a:schemeClr val="tx1"/>
                </a:gs>
                <a:gs pos="100000">
                  <a:srgbClr val="FFC000"/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617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0"/>
            <a:ext cx="1713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516924-5C6B-8017-E80A-6AEEF9B6E5D1}"/>
              </a:ext>
            </a:extLst>
          </p:cNvPr>
          <p:cNvSpPr txBox="1"/>
          <p:nvPr/>
        </p:nvSpPr>
        <p:spPr>
          <a:xfrm>
            <a:off x="9488128" y="106148"/>
            <a:ext cx="270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舞台、目的、進行</a:t>
            </a:r>
            <a:endParaRPr kumimoji="1" lang="ja-JP" altLang="en-US" sz="2400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0D6605-C037-8B9B-9559-DDA68377DE9D}"/>
              </a:ext>
            </a:extLst>
          </p:cNvPr>
          <p:cNvSpPr txBox="1"/>
          <p:nvPr/>
        </p:nvSpPr>
        <p:spPr>
          <a:xfrm>
            <a:off x="410874" y="1015663"/>
            <a:ext cx="891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敵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028D1B-E0C9-A9F7-49E4-A46465603839}"/>
              </a:ext>
            </a:extLst>
          </p:cNvPr>
          <p:cNvSpPr txBox="1"/>
          <p:nvPr/>
        </p:nvSpPr>
        <p:spPr>
          <a:xfrm>
            <a:off x="302718" y="2424616"/>
            <a:ext cx="125775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プレイヤーを発見すると、追いかけたり攻撃してくる</a:t>
            </a:r>
            <a:endParaRPr kumimoji="1" lang="ja-JP" altLang="en-US" sz="40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1B59AB-CFC1-21A9-B99E-7A21A8CB8109}"/>
              </a:ext>
            </a:extLst>
          </p:cNvPr>
          <p:cNvSpPr txBox="1"/>
          <p:nvPr/>
        </p:nvSpPr>
        <p:spPr>
          <a:xfrm>
            <a:off x="302718" y="3860816"/>
            <a:ext cx="96081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ジャスト回避して身代わりを出すと、そっちを追いかける</a:t>
            </a:r>
            <a:endParaRPr kumimoji="1" lang="ja-JP" altLang="en-US" sz="40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25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0"/>
            <a:ext cx="1713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516924-5C6B-8017-E80A-6AEEF9B6E5D1}"/>
              </a:ext>
            </a:extLst>
          </p:cNvPr>
          <p:cNvSpPr txBox="1"/>
          <p:nvPr/>
        </p:nvSpPr>
        <p:spPr>
          <a:xfrm>
            <a:off x="9488128" y="106148"/>
            <a:ext cx="2703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舞台、目的、進行</a:t>
            </a:r>
            <a:endParaRPr kumimoji="1" lang="ja-JP" altLang="en-US" sz="2400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AA457AB-8167-C829-6F41-5D963E010842}"/>
              </a:ext>
            </a:extLst>
          </p:cNvPr>
          <p:cNvSpPr txBox="1"/>
          <p:nvPr/>
        </p:nvSpPr>
        <p:spPr>
          <a:xfrm>
            <a:off x="282836" y="1543405"/>
            <a:ext cx="7229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複数のチェックポイント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E97748-9B73-8F4F-051A-219FA9219C47}"/>
              </a:ext>
            </a:extLst>
          </p:cNvPr>
          <p:cNvSpPr txBox="1"/>
          <p:nvPr/>
        </p:nvSpPr>
        <p:spPr>
          <a:xfrm>
            <a:off x="1209368" y="5009795"/>
            <a:ext cx="10766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前回のポイントから何度もやり直せる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68FFA8-19CA-11D3-00E0-24D18DD557BF}"/>
              </a:ext>
            </a:extLst>
          </p:cNvPr>
          <p:cNvSpPr txBox="1"/>
          <p:nvPr/>
        </p:nvSpPr>
        <p:spPr>
          <a:xfrm>
            <a:off x="3477565" y="3429000"/>
            <a:ext cx="8714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チェックポイント通過時に士気ゲージの</a:t>
            </a:r>
            <a:r>
              <a:rPr kumimoji="1" lang="ja-JP" altLang="en-US" sz="2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減少分の半分を回復</a:t>
            </a:r>
            <a:r>
              <a:rPr kumimoji="1" lang="ja-JP" altLang="en-US" sz="2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2BC0312-02D3-0060-0312-13F29CE7D1AF}"/>
              </a:ext>
            </a:extLst>
          </p:cNvPr>
          <p:cNvSpPr txBox="1"/>
          <p:nvPr/>
        </p:nvSpPr>
        <p:spPr>
          <a:xfrm>
            <a:off x="3477565" y="3757732"/>
            <a:ext cx="8714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死んだら前回のチェックポイントからやり直し。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258709F-97B4-F461-3939-381A7373B232}"/>
              </a:ext>
            </a:extLst>
          </p:cNvPr>
          <p:cNvSpPr/>
          <p:nvPr/>
        </p:nvSpPr>
        <p:spPr>
          <a:xfrm>
            <a:off x="6592529" y="2549384"/>
            <a:ext cx="3980232" cy="5456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B9EF0D5-0FB9-41DB-0C3E-B7A71B3786B1}"/>
              </a:ext>
            </a:extLst>
          </p:cNvPr>
          <p:cNvSpPr/>
          <p:nvPr/>
        </p:nvSpPr>
        <p:spPr>
          <a:xfrm>
            <a:off x="6592533" y="2582759"/>
            <a:ext cx="2267883" cy="519719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右カーブ 13">
            <a:extLst>
              <a:ext uri="{FF2B5EF4-FFF2-40B4-BE49-F238E27FC236}">
                <a16:creationId xmlns:a16="http://schemas.microsoft.com/office/drawing/2014/main" id="{73A9707C-F2D0-C872-D8FD-B52AA58071B5}"/>
              </a:ext>
            </a:extLst>
          </p:cNvPr>
          <p:cNvSpPr/>
          <p:nvPr/>
        </p:nvSpPr>
        <p:spPr>
          <a:xfrm rot="5400000" flipH="1" flipV="1">
            <a:off x="9214801" y="2735339"/>
            <a:ext cx="204084" cy="912850"/>
          </a:xfrm>
          <a:prstGeom prst="curvedRightArrow">
            <a:avLst>
              <a:gd name="adj1" fmla="val 25000"/>
              <a:gd name="adj2" fmla="val 8029"/>
              <a:gd name="adj3" fmla="val 2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DA77970-0AAF-F504-51BB-4B46FA232C5C}"/>
              </a:ext>
            </a:extLst>
          </p:cNvPr>
          <p:cNvSpPr/>
          <p:nvPr/>
        </p:nvSpPr>
        <p:spPr>
          <a:xfrm>
            <a:off x="8860416" y="2582759"/>
            <a:ext cx="912849" cy="519719"/>
          </a:xfrm>
          <a:prstGeom prst="rect">
            <a:avLst/>
          </a:prstGeom>
          <a:solidFill>
            <a:srgbClr val="FF0000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444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0"/>
            <a:ext cx="8281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ゲーム画面のイメージ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516924-5C6B-8017-E80A-6AEEF9B6E5D1}"/>
              </a:ext>
            </a:extLst>
          </p:cNvPr>
          <p:cNvSpPr txBox="1"/>
          <p:nvPr/>
        </p:nvSpPr>
        <p:spPr>
          <a:xfrm>
            <a:off x="10766323" y="106148"/>
            <a:ext cx="142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操作方法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D94059-2B55-9BA8-AA3B-102A9BAC184F}"/>
              </a:ext>
            </a:extLst>
          </p:cNvPr>
          <p:cNvSpPr txBox="1"/>
          <p:nvPr/>
        </p:nvSpPr>
        <p:spPr>
          <a:xfrm>
            <a:off x="0" y="1308880"/>
            <a:ext cx="3020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操作方法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A5D5BF-4240-753D-EE36-A1298AC563A8}"/>
              </a:ext>
            </a:extLst>
          </p:cNvPr>
          <p:cNvSpPr txBox="1"/>
          <p:nvPr/>
        </p:nvSpPr>
        <p:spPr>
          <a:xfrm>
            <a:off x="437535" y="2320700"/>
            <a:ext cx="1482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移動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0AAEC6-2597-9645-3324-3F62F6A8DA8B}"/>
              </a:ext>
            </a:extLst>
          </p:cNvPr>
          <p:cNvSpPr txBox="1"/>
          <p:nvPr/>
        </p:nvSpPr>
        <p:spPr>
          <a:xfrm>
            <a:off x="4761021" y="2320700"/>
            <a:ext cx="1482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回避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976D05-9B1C-F2E5-4E2A-A4407B68773C}"/>
              </a:ext>
            </a:extLst>
          </p:cNvPr>
          <p:cNvSpPr txBox="1"/>
          <p:nvPr/>
        </p:nvSpPr>
        <p:spPr>
          <a:xfrm>
            <a:off x="8998724" y="2320700"/>
            <a:ext cx="2644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分身の術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998C648-B197-19D7-199F-1A1A5D9D9C28}"/>
              </a:ext>
            </a:extLst>
          </p:cNvPr>
          <p:cNvSpPr txBox="1"/>
          <p:nvPr/>
        </p:nvSpPr>
        <p:spPr>
          <a:xfrm>
            <a:off x="2598716" y="5052668"/>
            <a:ext cx="6994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チェックポイントリセット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081387-E0F8-A9BB-1162-02F2591F6938}"/>
              </a:ext>
            </a:extLst>
          </p:cNvPr>
          <p:cNvSpPr txBox="1"/>
          <p:nvPr/>
        </p:nvSpPr>
        <p:spPr>
          <a:xfrm>
            <a:off x="6694681" y="1191636"/>
            <a:ext cx="5658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Trials</a:t>
            </a:r>
            <a:r>
              <a:rPr lang="ja-JP" altLang="en-US" sz="2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のように</a:t>
            </a:r>
            <a:r>
              <a:rPr lang="en-US" altLang="ja-JP" sz="2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1</a:t>
            </a:r>
            <a:r>
              <a:rPr lang="ja-JP" altLang="en-US" sz="2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ステージクリアまでに複数のチェックポイントがある感じ。</a:t>
            </a:r>
            <a:endParaRPr kumimoji="1" lang="ja-JP" altLang="en-US" sz="2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F8FB10-299F-1B08-AD7D-0467F83665E4}"/>
              </a:ext>
            </a:extLst>
          </p:cNvPr>
          <p:cNvSpPr txBox="1"/>
          <p:nvPr/>
        </p:nvSpPr>
        <p:spPr>
          <a:xfrm>
            <a:off x="4372300" y="3352135"/>
            <a:ext cx="7106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良いタイミングで回避するとジャスト回避になり、分身</a:t>
            </a:r>
            <a:r>
              <a:rPr kumimoji="1" lang="en-US" altLang="ja-JP" sz="2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(</a:t>
            </a:r>
            <a:r>
              <a:rPr kumimoji="1" lang="ja-JP" altLang="en-US" sz="2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身代わり</a:t>
            </a:r>
            <a:r>
              <a:rPr kumimoji="1" lang="en-US" altLang="ja-JP" sz="2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)</a:t>
            </a:r>
            <a:r>
              <a:rPr kumimoji="1" lang="ja-JP" altLang="en-US" sz="2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が出現。</a:t>
            </a:r>
            <a:endParaRPr kumimoji="1" lang="en-US" altLang="ja-JP" sz="2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lang="ja-JP" altLang="en-US" sz="2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敵に追いかけられなくなる。</a:t>
            </a:r>
            <a:endParaRPr kumimoji="1" lang="ja-JP" altLang="en-US" sz="2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B828453-180F-4A64-991A-815BC8410F3E}"/>
              </a:ext>
            </a:extLst>
          </p:cNvPr>
          <p:cNvSpPr txBox="1"/>
          <p:nvPr/>
        </p:nvSpPr>
        <p:spPr>
          <a:xfrm>
            <a:off x="6694680" y="1933394"/>
            <a:ext cx="5658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ステージには数々の分岐がある。</a:t>
            </a:r>
            <a:endParaRPr kumimoji="1" lang="ja-JP" altLang="en-US" sz="2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5F0A78D-3A0A-10D2-BBF2-AD39E1370D03}"/>
              </a:ext>
            </a:extLst>
          </p:cNvPr>
          <p:cNvSpPr txBox="1"/>
          <p:nvPr/>
        </p:nvSpPr>
        <p:spPr>
          <a:xfrm>
            <a:off x="6694679" y="829807"/>
            <a:ext cx="5658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3D</a:t>
            </a:r>
            <a:r>
              <a:rPr lang="ja-JP" altLang="en-US" sz="2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空間。</a:t>
            </a:r>
            <a:endParaRPr kumimoji="1" lang="ja-JP" altLang="en-US" sz="2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0443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4AAC76E-4CCD-C91E-9D47-5215A3302D59}"/>
              </a:ext>
            </a:extLst>
          </p:cNvPr>
          <p:cNvGrpSpPr/>
          <p:nvPr/>
        </p:nvGrpSpPr>
        <p:grpSpPr>
          <a:xfrm>
            <a:off x="7948886" y="246324"/>
            <a:ext cx="4304962" cy="2134137"/>
            <a:chOff x="738734" y="2105327"/>
            <a:chExt cx="2735226" cy="1355958"/>
          </a:xfrm>
        </p:grpSpPr>
        <p:pic>
          <p:nvPicPr>
            <p:cNvPr id="12" name="図 11" descr="図形&#10;&#10;低い精度で自動的に生成された説明">
              <a:extLst>
                <a:ext uri="{FF2B5EF4-FFF2-40B4-BE49-F238E27FC236}">
                  <a16:creationId xmlns:a16="http://schemas.microsoft.com/office/drawing/2014/main" id="{9BB1627B-A0C9-0544-339C-03F341F19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2603812" y="2105327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14" name="図 13" descr="図形&#10;&#10;低い精度で自動的に生成された説明">
              <a:extLst>
                <a:ext uri="{FF2B5EF4-FFF2-40B4-BE49-F238E27FC236}">
                  <a16:creationId xmlns:a16="http://schemas.microsoft.com/office/drawing/2014/main" id="{D16C503D-1B8D-A6F6-6029-408F292706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2377012" y="2105328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15" name="図 14" descr="図形&#10;&#10;低い精度で自動的に生成された説明">
              <a:extLst>
                <a:ext uri="{FF2B5EF4-FFF2-40B4-BE49-F238E27FC236}">
                  <a16:creationId xmlns:a16="http://schemas.microsoft.com/office/drawing/2014/main" id="{9F9A5E40-08F1-0B97-33CE-C85F7B762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2147056" y="2105328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16" name="図 15" descr="図形&#10;&#10;低い精度で自動的に生成された説明">
              <a:extLst>
                <a:ext uri="{FF2B5EF4-FFF2-40B4-BE49-F238E27FC236}">
                  <a16:creationId xmlns:a16="http://schemas.microsoft.com/office/drawing/2014/main" id="{A5BAB7E9-A69D-D2C5-03F1-EA3E8ECB7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1898591" y="2105560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17" name="図 16" descr="図形&#10;&#10;低い精度で自動的に生成された説明">
              <a:extLst>
                <a:ext uri="{FF2B5EF4-FFF2-40B4-BE49-F238E27FC236}">
                  <a16:creationId xmlns:a16="http://schemas.microsoft.com/office/drawing/2014/main" id="{C10D844F-B61E-C796-23CF-C5246E47B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1650126" y="2105561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18" name="図 17" descr="図形&#10;&#10;低い精度で自動的に生成された説明">
              <a:extLst>
                <a:ext uri="{FF2B5EF4-FFF2-40B4-BE49-F238E27FC236}">
                  <a16:creationId xmlns:a16="http://schemas.microsoft.com/office/drawing/2014/main" id="{E39395BD-01E5-5AE9-B8CC-EC8BFF5A81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1401661" y="2105561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19" name="図 18" descr="図形&#10;&#10;低い精度で自動的に生成された説明">
              <a:extLst>
                <a:ext uri="{FF2B5EF4-FFF2-40B4-BE49-F238E27FC236}">
                  <a16:creationId xmlns:a16="http://schemas.microsoft.com/office/drawing/2014/main" id="{FEEFF1FF-7CA6-E57D-F28F-05492D9DA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1153196" y="2105793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20" name="図 19" descr="図形&#10;&#10;低い精度で自動的に生成された説明">
              <a:extLst>
                <a:ext uri="{FF2B5EF4-FFF2-40B4-BE49-F238E27FC236}">
                  <a16:creationId xmlns:a16="http://schemas.microsoft.com/office/drawing/2014/main" id="{58DFD0DB-169E-6F59-37E5-1E87A80CF8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904731" y="2105561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13" name="図 12" descr="図形&#10;&#10;低い精度で自動的に生成された説明">
              <a:extLst>
                <a:ext uri="{FF2B5EF4-FFF2-40B4-BE49-F238E27FC236}">
                  <a16:creationId xmlns:a16="http://schemas.microsoft.com/office/drawing/2014/main" id="{24625D16-D15A-710C-7930-74CABB13D6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61" r="20097"/>
            <a:stretch/>
          </p:blipFill>
          <p:spPr>
            <a:xfrm>
              <a:off x="738734" y="2137846"/>
              <a:ext cx="796414" cy="1323439"/>
            </a:xfrm>
            <a:prstGeom prst="rect">
              <a:avLst/>
            </a:prstGeom>
            <a:effectLst>
              <a:glow rad="279400">
                <a:srgbClr val="00B0F0"/>
              </a:glow>
            </a:effectLst>
          </p:spPr>
        </p:pic>
      </p:grpSp>
      <p:pic>
        <p:nvPicPr>
          <p:cNvPr id="24" name="図 23" descr="図形&#10;&#10;低い精度で自動的に生成された説明">
            <a:extLst>
              <a:ext uri="{FF2B5EF4-FFF2-40B4-BE49-F238E27FC236}">
                <a16:creationId xmlns:a16="http://schemas.microsoft.com/office/drawing/2014/main" id="{C742A783-0227-8CAA-BDA2-776E8D15F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6429" y="593368"/>
            <a:ext cx="814992" cy="1803319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-942"/>
            <a:ext cx="5016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ゲームの特徴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516924-5C6B-8017-E80A-6AEEF9B6E5D1}"/>
              </a:ext>
            </a:extLst>
          </p:cNvPr>
          <p:cNvSpPr txBox="1"/>
          <p:nvPr/>
        </p:nvSpPr>
        <p:spPr>
          <a:xfrm>
            <a:off x="9349814" y="-404072"/>
            <a:ext cx="264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設定、攻略、展開</a:t>
            </a:r>
            <a:endParaRPr kumimoji="1" lang="ja-JP" altLang="en-US" sz="2400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pic>
        <p:nvPicPr>
          <p:cNvPr id="11" name="図 1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79E3C686-3F32-56C1-1420-12217481E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15204" y="1264806"/>
            <a:ext cx="1732545" cy="1523809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25" name="乗算記号 24">
            <a:extLst>
              <a:ext uri="{FF2B5EF4-FFF2-40B4-BE49-F238E27FC236}">
                <a16:creationId xmlns:a16="http://schemas.microsoft.com/office/drawing/2014/main" id="{80B6D704-72D0-9102-6CCA-60AB9563F593}"/>
              </a:ext>
            </a:extLst>
          </p:cNvPr>
          <p:cNvSpPr/>
          <p:nvPr/>
        </p:nvSpPr>
        <p:spPr>
          <a:xfrm>
            <a:off x="375980" y="500840"/>
            <a:ext cx="2951665" cy="2784212"/>
          </a:xfrm>
          <a:prstGeom prst="mathMultiply">
            <a:avLst>
              <a:gd name="adj1" fmla="val 844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C5E89DFA-12A7-0BF8-FEFF-3D2F356DDBA7}"/>
              </a:ext>
            </a:extLst>
          </p:cNvPr>
          <p:cNvCxnSpPr>
            <a:cxnSpLocks/>
          </p:cNvCxnSpPr>
          <p:nvPr/>
        </p:nvCxnSpPr>
        <p:spPr>
          <a:xfrm>
            <a:off x="630279" y="2396687"/>
            <a:ext cx="0" cy="49643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711D045-49EC-66D7-C118-E4BB0B30FB10}"/>
              </a:ext>
            </a:extLst>
          </p:cNvPr>
          <p:cNvCxnSpPr>
            <a:cxnSpLocks/>
          </p:cNvCxnSpPr>
          <p:nvPr/>
        </p:nvCxnSpPr>
        <p:spPr>
          <a:xfrm>
            <a:off x="819466" y="2396687"/>
            <a:ext cx="0" cy="49643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8AEB84-E2D6-1111-51D3-1210B43353F8}"/>
              </a:ext>
            </a:extLst>
          </p:cNvPr>
          <p:cNvSpPr txBox="1"/>
          <p:nvPr/>
        </p:nvSpPr>
        <p:spPr>
          <a:xfrm>
            <a:off x="-66770" y="1115227"/>
            <a:ext cx="4611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ジャンプも攻撃も</a:t>
            </a:r>
            <a:endParaRPr kumimoji="1" lang="en-US" altLang="ja-JP" sz="3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kumimoji="1" lang="ja-JP" altLang="en-US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できない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EABE951-BE5B-CFB9-4D7D-62E252A95E23}"/>
              </a:ext>
            </a:extLst>
          </p:cNvPr>
          <p:cNvSpPr txBox="1"/>
          <p:nvPr/>
        </p:nvSpPr>
        <p:spPr>
          <a:xfrm>
            <a:off x="3007938" y="2365096"/>
            <a:ext cx="250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代わりに</a:t>
            </a:r>
            <a:r>
              <a:rPr kumimoji="1" lang="en-US" altLang="ja-JP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…</a:t>
            </a:r>
            <a:endParaRPr kumimoji="1" lang="ja-JP" altLang="en-US" sz="3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1305A30-6C2E-25D9-3B11-30270910BC83}"/>
              </a:ext>
            </a:extLst>
          </p:cNvPr>
          <p:cNvSpPr txBox="1"/>
          <p:nvPr/>
        </p:nvSpPr>
        <p:spPr>
          <a:xfrm>
            <a:off x="5255834" y="940110"/>
            <a:ext cx="43443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200" dirty="0">
                <a:solidFill>
                  <a:schemeClr val="accent4"/>
                </a:solidFill>
                <a:effectLst>
                  <a:glow rad="127000">
                    <a:schemeClr val="bg1">
                      <a:alpha val="91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</a:t>
            </a:r>
            <a:r>
              <a:rPr lang="ja-JP" altLang="en-US" sz="6000" dirty="0">
                <a:solidFill>
                  <a:schemeClr val="bg1"/>
                </a:solidFill>
                <a:effectLst>
                  <a:glow rad="76200">
                    <a:srgbClr val="00B0F0">
                      <a:alpha val="90000"/>
                    </a:srgb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に</a:t>
            </a:r>
            <a:endParaRPr lang="en-US" altLang="ja-JP" sz="6000" dirty="0">
              <a:solidFill>
                <a:schemeClr val="bg1"/>
              </a:solidFill>
              <a:effectLst>
                <a:glow rad="76200">
                  <a:srgbClr val="00B0F0">
                    <a:alpha val="90000"/>
                  </a:srgb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ja-JP" altLang="en-US" sz="6000" dirty="0">
                <a:solidFill>
                  <a:schemeClr val="bg1"/>
                </a:solidFill>
                <a:effectLst>
                  <a:glow rad="76200">
                    <a:srgbClr val="00B0F0">
                      <a:alpha val="90000"/>
                    </a:srgb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長ける</a:t>
            </a:r>
            <a:endParaRPr kumimoji="1" lang="ja-JP" altLang="en-US" sz="7200" dirty="0">
              <a:solidFill>
                <a:schemeClr val="bg1"/>
              </a:solidFill>
              <a:effectLst>
                <a:glow rad="76200">
                  <a:srgbClr val="00B0F0">
                    <a:alpha val="90000"/>
                  </a:srgb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A6CD238-0071-6222-FC49-6FF9DAF8B976}"/>
              </a:ext>
            </a:extLst>
          </p:cNvPr>
          <p:cNvSpPr txBox="1"/>
          <p:nvPr/>
        </p:nvSpPr>
        <p:spPr>
          <a:xfrm>
            <a:off x="5622096" y="5956461"/>
            <a:ext cx="53562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活用して有利に進め</a:t>
            </a:r>
            <a:endParaRPr kumimoji="1" lang="ja-JP" altLang="en-US" sz="4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pic>
        <p:nvPicPr>
          <p:cNvPr id="126" name="図 125" descr="信号機 が含まれている画像&#10;&#10;自動的に生成された説明">
            <a:extLst>
              <a:ext uri="{FF2B5EF4-FFF2-40B4-BE49-F238E27FC236}">
                <a16:creationId xmlns:a16="http://schemas.microsoft.com/office/drawing/2014/main" id="{9D2B7505-23A2-5204-7B63-1A7291F53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0" y="2972487"/>
            <a:ext cx="3890392" cy="3423030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1DB1C65D-3FC4-DEA8-2138-3A9CDD5B1CAC}"/>
              </a:ext>
            </a:extLst>
          </p:cNvPr>
          <p:cNvGrpSpPr/>
          <p:nvPr/>
        </p:nvGrpSpPr>
        <p:grpSpPr>
          <a:xfrm>
            <a:off x="4122122" y="3011427"/>
            <a:ext cx="7882033" cy="2917527"/>
            <a:chOff x="4122122" y="3011427"/>
            <a:chExt cx="7882033" cy="2917527"/>
          </a:xfrm>
        </p:grpSpPr>
        <p:pic>
          <p:nvPicPr>
            <p:cNvPr id="5" name="図 4" descr="図形&#10;&#10;低い精度で自動的に生成された説明">
              <a:extLst>
                <a:ext uri="{FF2B5EF4-FFF2-40B4-BE49-F238E27FC236}">
                  <a16:creationId xmlns:a16="http://schemas.microsoft.com/office/drawing/2014/main" id="{1509D203-6F72-5F72-6776-E0E955C14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17454" y="3011427"/>
              <a:ext cx="1017974" cy="981380"/>
            </a:xfrm>
            <a:prstGeom prst="rect">
              <a:avLst/>
            </a:prstGeom>
            <a:effectLst>
              <a:glow rad="127000">
                <a:srgbClr val="00B050"/>
              </a:glow>
            </a:effectLst>
          </p:spPr>
        </p:pic>
        <p:pic>
          <p:nvPicPr>
            <p:cNvPr id="6" name="図 5" descr="図形&#10;&#10;低い精度で自動的に生成された説明">
              <a:extLst>
                <a:ext uri="{FF2B5EF4-FFF2-40B4-BE49-F238E27FC236}">
                  <a16:creationId xmlns:a16="http://schemas.microsoft.com/office/drawing/2014/main" id="{F63A302D-A12A-8245-9329-4FD928826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129338" y="4581961"/>
              <a:ext cx="976935" cy="926707"/>
            </a:xfrm>
            <a:prstGeom prst="rect">
              <a:avLst/>
            </a:prstGeom>
            <a:effectLst>
              <a:glow rad="127000">
                <a:srgbClr val="FFFF00"/>
              </a:glow>
            </a:effectLst>
          </p:spPr>
        </p:pic>
        <p:sp>
          <p:nvSpPr>
            <p:cNvPr id="8" name="矢印: 右 7">
              <a:extLst>
                <a:ext uri="{FF2B5EF4-FFF2-40B4-BE49-F238E27FC236}">
                  <a16:creationId xmlns:a16="http://schemas.microsoft.com/office/drawing/2014/main" id="{0BE5EB5B-70A2-9C90-AA7C-CCE5097B7193}"/>
                </a:ext>
              </a:extLst>
            </p:cNvPr>
            <p:cNvSpPr/>
            <p:nvPr/>
          </p:nvSpPr>
          <p:spPr>
            <a:xfrm>
              <a:off x="7111785" y="4968584"/>
              <a:ext cx="2070211" cy="418599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17FF98D1-7E19-E089-29CC-C8CAFEB9ECE7}"/>
                </a:ext>
              </a:extLst>
            </p:cNvPr>
            <p:cNvGrpSpPr/>
            <p:nvPr/>
          </p:nvGrpSpPr>
          <p:grpSpPr>
            <a:xfrm>
              <a:off x="4731269" y="3416663"/>
              <a:ext cx="1370407" cy="2034626"/>
              <a:chOff x="6614024" y="2753478"/>
              <a:chExt cx="1430657" cy="2124079"/>
            </a:xfrm>
            <a:effectLst/>
          </p:grpSpPr>
          <p:pic>
            <p:nvPicPr>
              <p:cNvPr id="21" name="図 20" descr="木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B0F829C1-C546-F5CE-9906-996146ACB3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4072" y="4126948"/>
                <a:ext cx="750609" cy="750609"/>
              </a:xfrm>
              <a:prstGeom prst="rect">
                <a:avLst/>
              </a:prstGeom>
              <a:effectLst>
                <a:glow rad="127000">
                  <a:schemeClr val="accent2">
                    <a:alpha val="70000"/>
                  </a:schemeClr>
                </a:glow>
              </a:effectLst>
            </p:spPr>
          </p:pic>
          <p:pic>
            <p:nvPicPr>
              <p:cNvPr id="22" name="図 21" descr="木, 挿絵 が含まれている画像&#10;&#10;自動的に生成された説明">
                <a:extLst>
                  <a:ext uri="{FF2B5EF4-FFF2-40B4-BE49-F238E27FC236}">
                    <a16:creationId xmlns:a16="http://schemas.microsoft.com/office/drawing/2014/main" id="{A79646E6-6555-2903-1435-56FAB4722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614024" y="4123662"/>
                <a:ext cx="785219" cy="750609"/>
              </a:xfrm>
              <a:prstGeom prst="rect">
                <a:avLst/>
              </a:prstGeom>
              <a:effectLst>
                <a:glow rad="127000">
                  <a:schemeClr val="accent2">
                    <a:alpha val="70000"/>
                  </a:schemeClr>
                </a:glow>
              </a:effectLst>
            </p:spPr>
          </p:pic>
          <p:pic>
            <p:nvPicPr>
              <p:cNvPr id="23" name="図 22" descr="黒い背景と男性の絵&#10;&#10;低い精度で自動的に生成された説明">
                <a:extLst>
                  <a:ext uri="{FF2B5EF4-FFF2-40B4-BE49-F238E27FC236}">
                    <a16:creationId xmlns:a16="http://schemas.microsoft.com/office/drawing/2014/main" id="{E9FA53AA-42C5-26A5-15ED-9BF5CBD73C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528"/>
              <a:stretch/>
            </p:blipFill>
            <p:spPr>
              <a:xfrm>
                <a:off x="6979650" y="2753478"/>
                <a:ext cx="785218" cy="705520"/>
              </a:xfrm>
              <a:prstGeom prst="rect">
                <a:avLst/>
              </a:prstGeom>
              <a:effectLst>
                <a:glow rad="127000">
                  <a:schemeClr val="accent2"/>
                </a:glow>
              </a:effectLst>
            </p:spPr>
          </p:pic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83E262C9-3C22-1580-36E2-637B1FFED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5354" y="3519874"/>
                <a:ext cx="0" cy="27597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8EC3EE41-CE42-615E-6F01-9E4039C882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4072" y="3472530"/>
                <a:ext cx="0" cy="27597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1FF0D122-F60C-4135-3A84-A49B12C473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7180" y="3503378"/>
                <a:ext cx="0" cy="275976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993F80D1-FDBC-BF5B-7BD4-5F40E61F0D8D}"/>
                </a:ext>
              </a:extLst>
            </p:cNvPr>
            <p:cNvGrpSpPr/>
            <p:nvPr/>
          </p:nvGrpSpPr>
          <p:grpSpPr>
            <a:xfrm>
              <a:off x="6762378" y="5316503"/>
              <a:ext cx="2682209" cy="500075"/>
              <a:chOff x="4847234" y="3579991"/>
              <a:chExt cx="2421469" cy="451462"/>
            </a:xfrm>
          </p:grpSpPr>
          <p:pic>
            <p:nvPicPr>
              <p:cNvPr id="38" name="図 37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0A54A5E5-9154-18E6-A7CF-443E675603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83" r="23202"/>
              <a:stretch/>
            </p:blipFill>
            <p:spPr>
              <a:xfrm rot="5400000">
                <a:off x="4998153" y="3429072"/>
                <a:ext cx="426380" cy="728217"/>
              </a:xfrm>
              <a:prstGeom prst="rect">
                <a:avLst/>
              </a:prstGeom>
              <a:effectLst>
                <a:glow rad="50800">
                  <a:srgbClr val="FFFF0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39" name="図 38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21688287-7D68-2409-C70A-0F328E92C3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83" r="23202"/>
              <a:stretch/>
            </p:blipFill>
            <p:spPr>
              <a:xfrm rot="5400000">
                <a:off x="5420172" y="3437764"/>
                <a:ext cx="426380" cy="728217"/>
              </a:xfrm>
              <a:prstGeom prst="rect">
                <a:avLst/>
              </a:prstGeom>
              <a:effectLst>
                <a:glow rad="50800">
                  <a:srgbClr val="FFFF0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40" name="図 39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C79DD972-B5FA-7137-C51E-AFCFCAD708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83" r="23202"/>
              <a:stretch/>
            </p:blipFill>
            <p:spPr>
              <a:xfrm rot="5400000">
                <a:off x="5841919" y="3454154"/>
                <a:ext cx="426380" cy="728217"/>
              </a:xfrm>
              <a:prstGeom prst="rect">
                <a:avLst/>
              </a:prstGeom>
              <a:effectLst>
                <a:glow rad="50800">
                  <a:srgbClr val="FFFF0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41" name="図 40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01D4BCD7-2568-24CC-3738-E054C30ADD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83" r="23202"/>
              <a:stretch/>
            </p:blipFill>
            <p:spPr>
              <a:xfrm rot="5400000">
                <a:off x="6249690" y="3439242"/>
                <a:ext cx="426380" cy="728217"/>
              </a:xfrm>
              <a:prstGeom prst="rect">
                <a:avLst/>
              </a:prstGeom>
              <a:effectLst>
                <a:glow rad="50800">
                  <a:srgbClr val="FFFF0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42" name="図 41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0A3A2DF8-3691-1B71-685F-9557790C9D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83" r="23202"/>
              <a:stretch/>
            </p:blipFill>
            <p:spPr>
              <a:xfrm rot="5400000">
                <a:off x="6691405" y="3454154"/>
                <a:ext cx="426380" cy="728217"/>
              </a:xfrm>
              <a:prstGeom prst="rect">
                <a:avLst/>
              </a:prstGeom>
              <a:effectLst>
                <a:glow rad="50800">
                  <a:srgbClr val="FFFF00">
                    <a:alpha val="70000"/>
                  </a:srgbClr>
                </a:glow>
                <a:softEdge rad="31750"/>
              </a:effectLst>
            </p:spPr>
          </p:pic>
        </p:grpSp>
        <p:grpSp>
          <p:nvGrpSpPr>
            <p:cNvPr id="110" name="グループ化 109">
              <a:extLst>
                <a:ext uri="{FF2B5EF4-FFF2-40B4-BE49-F238E27FC236}">
                  <a16:creationId xmlns:a16="http://schemas.microsoft.com/office/drawing/2014/main" id="{FFCA0940-60E7-6D79-9ECF-ED15FE63C7E3}"/>
                </a:ext>
              </a:extLst>
            </p:cNvPr>
            <p:cNvGrpSpPr/>
            <p:nvPr/>
          </p:nvGrpSpPr>
          <p:grpSpPr>
            <a:xfrm rot="687287">
              <a:off x="6725853" y="3831210"/>
              <a:ext cx="2587430" cy="2097744"/>
              <a:chOff x="4477026" y="1726562"/>
              <a:chExt cx="2180542" cy="1767862"/>
            </a:xfrm>
          </p:grpSpPr>
          <p:grpSp>
            <p:nvGrpSpPr>
              <p:cNvPr id="111" name="グループ化 110">
                <a:extLst>
                  <a:ext uri="{FF2B5EF4-FFF2-40B4-BE49-F238E27FC236}">
                    <a16:creationId xmlns:a16="http://schemas.microsoft.com/office/drawing/2014/main" id="{C00390AE-E9A2-B0BE-A6F7-E5040B481E8A}"/>
                  </a:ext>
                </a:extLst>
              </p:cNvPr>
              <p:cNvGrpSpPr/>
              <p:nvPr/>
            </p:nvGrpSpPr>
            <p:grpSpPr>
              <a:xfrm>
                <a:off x="4727970" y="1726562"/>
                <a:ext cx="1848751" cy="1767862"/>
                <a:chOff x="1186333" y="3735942"/>
                <a:chExt cx="3146565" cy="3008892"/>
              </a:xfrm>
            </p:grpSpPr>
            <p:pic>
              <p:nvPicPr>
                <p:cNvPr id="113" name="図 112" descr="図形&#10;&#10;低い精度で自動的に生成された説明">
                  <a:extLst>
                    <a:ext uri="{FF2B5EF4-FFF2-40B4-BE49-F238E27FC236}">
                      <a16:creationId xmlns:a16="http://schemas.microsoft.com/office/drawing/2014/main" id="{B019CB1D-A229-411F-A7B0-6E7984EE36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779800">
                  <a:off x="1186333" y="5706330"/>
                  <a:ext cx="1038504" cy="1038504"/>
                </a:xfrm>
                <a:prstGeom prst="rect">
                  <a:avLst/>
                </a:prstGeom>
                <a:effectLst>
                  <a:glow rad="50800">
                    <a:srgbClr val="00B050">
                      <a:alpha val="70000"/>
                    </a:srgbClr>
                  </a:glow>
                  <a:softEdge rad="31750"/>
                </a:effectLst>
              </p:spPr>
            </p:pic>
            <p:pic>
              <p:nvPicPr>
                <p:cNvPr id="114" name="図 113" descr="図形&#10;&#10;低い精度で自動的に生成された説明">
                  <a:extLst>
                    <a:ext uri="{FF2B5EF4-FFF2-40B4-BE49-F238E27FC236}">
                      <a16:creationId xmlns:a16="http://schemas.microsoft.com/office/drawing/2014/main" id="{E64927B7-FB7E-4827-00C0-8479DABBD6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779800">
                  <a:off x="1570871" y="5341525"/>
                  <a:ext cx="1038504" cy="1038504"/>
                </a:xfrm>
                <a:prstGeom prst="rect">
                  <a:avLst/>
                </a:prstGeom>
                <a:effectLst>
                  <a:glow rad="50800">
                    <a:srgbClr val="00B050">
                      <a:alpha val="70000"/>
                    </a:srgbClr>
                  </a:glow>
                  <a:softEdge rad="31750"/>
                </a:effectLst>
              </p:spPr>
            </p:pic>
            <p:pic>
              <p:nvPicPr>
                <p:cNvPr id="115" name="図 114" descr="図形&#10;&#10;低い精度で自動的に生成された説明">
                  <a:extLst>
                    <a:ext uri="{FF2B5EF4-FFF2-40B4-BE49-F238E27FC236}">
                      <a16:creationId xmlns:a16="http://schemas.microsoft.com/office/drawing/2014/main" id="{2EC76545-D6F8-26EB-4724-F12825747D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779800">
                  <a:off x="1985997" y="4936023"/>
                  <a:ext cx="1038504" cy="1038504"/>
                </a:xfrm>
                <a:prstGeom prst="rect">
                  <a:avLst/>
                </a:prstGeom>
                <a:effectLst>
                  <a:glow rad="50800">
                    <a:srgbClr val="00B050">
                      <a:alpha val="70000"/>
                    </a:srgbClr>
                  </a:glow>
                  <a:softEdge rad="31750"/>
                </a:effectLst>
              </p:spPr>
            </p:pic>
            <p:pic>
              <p:nvPicPr>
                <p:cNvPr id="116" name="図 115" descr="図形&#10;&#10;低い精度で自動的に生成された説明">
                  <a:extLst>
                    <a:ext uri="{FF2B5EF4-FFF2-40B4-BE49-F238E27FC236}">
                      <a16:creationId xmlns:a16="http://schemas.microsoft.com/office/drawing/2014/main" id="{9FB50357-736A-CBC4-F3A0-D39C3A4E5D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779800">
                  <a:off x="2426025" y="4529042"/>
                  <a:ext cx="1038504" cy="1038504"/>
                </a:xfrm>
                <a:prstGeom prst="rect">
                  <a:avLst/>
                </a:prstGeom>
                <a:effectLst>
                  <a:glow rad="50800">
                    <a:srgbClr val="00B050">
                      <a:alpha val="70000"/>
                    </a:srgbClr>
                  </a:glow>
                  <a:softEdge rad="31750"/>
                </a:effectLst>
              </p:spPr>
            </p:pic>
            <p:pic>
              <p:nvPicPr>
                <p:cNvPr id="117" name="図 116" descr="図形&#10;&#10;低い精度で自動的に生成された説明">
                  <a:extLst>
                    <a:ext uri="{FF2B5EF4-FFF2-40B4-BE49-F238E27FC236}">
                      <a16:creationId xmlns:a16="http://schemas.microsoft.com/office/drawing/2014/main" id="{447325FD-DDE1-8A7E-3CD9-E7F99A55CD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779800">
                  <a:off x="2835119" y="4142924"/>
                  <a:ext cx="1038504" cy="1038504"/>
                </a:xfrm>
                <a:prstGeom prst="rect">
                  <a:avLst/>
                </a:prstGeom>
                <a:effectLst>
                  <a:glow rad="50800">
                    <a:srgbClr val="00B050">
                      <a:alpha val="70000"/>
                    </a:srgbClr>
                  </a:glow>
                  <a:softEdge rad="31750"/>
                </a:effectLst>
              </p:spPr>
            </p:pic>
            <p:pic>
              <p:nvPicPr>
                <p:cNvPr id="118" name="図 117" descr="図形&#10;&#10;低い精度で自動的に生成された説明">
                  <a:extLst>
                    <a:ext uri="{FF2B5EF4-FFF2-40B4-BE49-F238E27FC236}">
                      <a16:creationId xmlns:a16="http://schemas.microsoft.com/office/drawing/2014/main" id="{23F93525-6FF3-F7EB-681D-A4B6255F8BE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779800">
                  <a:off x="3294394" y="3735942"/>
                  <a:ext cx="1038504" cy="1038504"/>
                </a:xfrm>
                <a:prstGeom prst="rect">
                  <a:avLst/>
                </a:prstGeom>
                <a:effectLst>
                  <a:glow rad="50800">
                    <a:srgbClr val="00B050">
                      <a:alpha val="70000"/>
                    </a:srgbClr>
                  </a:glow>
                  <a:softEdge rad="31750"/>
                </a:effectLst>
              </p:spPr>
            </p:pic>
          </p:grpSp>
          <p:sp>
            <p:nvSpPr>
              <p:cNvPr id="112" name="矢印: 右 111">
                <a:extLst>
                  <a:ext uri="{FF2B5EF4-FFF2-40B4-BE49-F238E27FC236}">
                    <a16:creationId xmlns:a16="http://schemas.microsoft.com/office/drawing/2014/main" id="{11EBBC5A-08B1-30F9-4E2F-071DAADDF455}"/>
                  </a:ext>
                </a:extLst>
              </p:cNvPr>
              <p:cNvSpPr/>
              <p:nvPr/>
            </p:nvSpPr>
            <p:spPr>
              <a:xfrm rot="18934351">
                <a:off x="4477026" y="2251429"/>
                <a:ext cx="2180542" cy="278430"/>
              </a:xfrm>
              <a:prstGeom prst="rightArrow">
                <a:avLst/>
              </a:prstGeom>
              <a:solidFill>
                <a:schemeClr val="tx1"/>
              </a:solidFill>
              <a:ln w="28575">
                <a:solidFill>
                  <a:srgbClr val="00B050"/>
                </a:solidFill>
              </a:ln>
              <a:effectLst>
                <a:glow>
                  <a:schemeClr val="bg1"/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pic>
          <p:nvPicPr>
            <p:cNvPr id="120" name="図 119" descr="図形&#10;&#10;低い精度で自動的に生成された説明">
              <a:extLst>
                <a:ext uri="{FF2B5EF4-FFF2-40B4-BE49-F238E27FC236}">
                  <a16:creationId xmlns:a16="http://schemas.microsoft.com/office/drawing/2014/main" id="{16D28FB1-C019-8E83-3123-1B72654DC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063614" y="4581961"/>
              <a:ext cx="976935" cy="926707"/>
            </a:xfrm>
            <a:prstGeom prst="rect">
              <a:avLst/>
            </a:prstGeom>
            <a:effectLst>
              <a:glow rad="50800">
                <a:schemeClr val="bg1">
                  <a:alpha val="70000"/>
                </a:schemeClr>
              </a:glow>
            </a:effectLst>
          </p:spPr>
        </p:pic>
        <p:pic>
          <p:nvPicPr>
            <p:cNvPr id="44" name="図 43">
              <a:extLst>
                <a:ext uri="{FF2B5EF4-FFF2-40B4-BE49-F238E27FC236}">
                  <a16:creationId xmlns:a16="http://schemas.microsoft.com/office/drawing/2014/main" id="{51B9E04A-8271-F1AB-CC51-C4D2658DF6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008" b="59798"/>
            <a:stretch/>
          </p:blipFill>
          <p:spPr>
            <a:xfrm rot="9292638">
              <a:off x="4215432" y="3358246"/>
              <a:ext cx="728039" cy="1282846"/>
            </a:xfrm>
            <a:prstGeom prst="rect">
              <a:avLst/>
            </a:prstGeom>
          </p:spPr>
        </p:pic>
        <p:pic>
          <p:nvPicPr>
            <p:cNvPr id="46" name="図 45" descr="アイコン&#10;&#10;自動的に生成された説明">
              <a:extLst>
                <a:ext uri="{FF2B5EF4-FFF2-40B4-BE49-F238E27FC236}">
                  <a16:creationId xmlns:a16="http://schemas.microsoft.com/office/drawing/2014/main" id="{123EAEA4-05DD-1001-30CF-3CCDA8709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97" r="25055" b="41455"/>
            <a:stretch/>
          </p:blipFill>
          <p:spPr>
            <a:xfrm>
              <a:off x="4122122" y="5421237"/>
              <a:ext cx="2654341" cy="437756"/>
            </a:xfrm>
            <a:prstGeom prst="rect">
              <a:avLst/>
            </a:prstGeom>
          </p:spPr>
        </p:pic>
        <p:pic>
          <p:nvPicPr>
            <p:cNvPr id="47" name="図 46">
              <a:extLst>
                <a:ext uri="{FF2B5EF4-FFF2-40B4-BE49-F238E27FC236}">
                  <a16:creationId xmlns:a16="http://schemas.microsoft.com/office/drawing/2014/main" id="{3C979E04-A890-C835-699F-861B90AEA0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5" r="87008" b="65738"/>
            <a:stretch/>
          </p:blipFill>
          <p:spPr>
            <a:xfrm rot="12289916" flipH="1">
              <a:off x="5995849" y="3565432"/>
              <a:ext cx="805042" cy="857045"/>
            </a:xfrm>
            <a:prstGeom prst="rect">
              <a:avLst/>
            </a:prstGeom>
          </p:spPr>
        </p:pic>
        <p:pic>
          <p:nvPicPr>
            <p:cNvPr id="48" name="図 47" descr="アイコン&#10;&#10;自動的に生成された説明">
              <a:extLst>
                <a:ext uri="{FF2B5EF4-FFF2-40B4-BE49-F238E27FC236}">
                  <a16:creationId xmlns:a16="http://schemas.microsoft.com/office/drawing/2014/main" id="{43315F57-C04F-EC73-795A-8118057DD7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97" r="25055" b="41455"/>
            <a:stretch/>
          </p:blipFill>
          <p:spPr>
            <a:xfrm>
              <a:off x="9349814" y="5421089"/>
              <a:ext cx="2654341" cy="437756"/>
            </a:xfrm>
            <a:prstGeom prst="rect">
              <a:avLst/>
            </a:prstGeom>
          </p:spPr>
        </p:pic>
        <p:pic>
          <p:nvPicPr>
            <p:cNvPr id="52" name="図 51">
              <a:extLst>
                <a:ext uri="{FF2B5EF4-FFF2-40B4-BE49-F238E27FC236}">
                  <a16:creationId xmlns:a16="http://schemas.microsoft.com/office/drawing/2014/main" id="{E946061C-B4BC-DFDD-F8B7-0C838C0EEE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5" r="57235" b="40338"/>
            <a:stretch/>
          </p:blipFill>
          <p:spPr>
            <a:xfrm rot="12289916" flipH="1">
              <a:off x="9325453" y="3158941"/>
              <a:ext cx="2649877" cy="1667616"/>
            </a:xfrm>
            <a:prstGeom prst="rect">
              <a:avLst/>
            </a:prstGeom>
          </p:spPr>
        </p:pic>
      </p:grp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8DBED3DB-72DA-FD06-65D2-86B399454F3F}"/>
              </a:ext>
            </a:extLst>
          </p:cNvPr>
          <p:cNvSpPr txBox="1"/>
          <p:nvPr/>
        </p:nvSpPr>
        <p:spPr>
          <a:xfrm>
            <a:off x="4615703" y="4042868"/>
            <a:ext cx="1632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飛び台</a:t>
            </a:r>
            <a:endParaRPr kumimoji="1" lang="ja-JP" altLang="en-US" sz="3600" b="1" dirty="0">
              <a:solidFill>
                <a:schemeClr val="accent2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7E9C352E-D826-D706-7713-B301B31ADEFB}"/>
              </a:ext>
            </a:extLst>
          </p:cNvPr>
          <p:cNvSpPr txBox="1"/>
          <p:nvPr/>
        </p:nvSpPr>
        <p:spPr>
          <a:xfrm>
            <a:off x="7604237" y="4037671"/>
            <a:ext cx="163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accent6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踏み台</a:t>
            </a:r>
            <a:endParaRPr kumimoji="1" lang="ja-JP" altLang="en-US" sz="3600" b="1" dirty="0">
              <a:solidFill>
                <a:schemeClr val="accent6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F8C894B6-EC5A-62A6-0A6A-979F90F7DFB5}"/>
              </a:ext>
            </a:extLst>
          </p:cNvPr>
          <p:cNvSpPr txBox="1"/>
          <p:nvPr/>
        </p:nvSpPr>
        <p:spPr>
          <a:xfrm>
            <a:off x="7950709" y="4941307"/>
            <a:ext cx="69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rgbClr val="FFC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橋</a:t>
            </a:r>
            <a:endParaRPr kumimoji="1" lang="ja-JP" altLang="en-US" sz="3600" b="1" dirty="0">
              <a:solidFill>
                <a:srgbClr val="FFC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796D0B6-BFA1-921A-9E8A-EDD2F0983501}"/>
              </a:ext>
            </a:extLst>
          </p:cNvPr>
          <p:cNvSpPr txBox="1"/>
          <p:nvPr/>
        </p:nvSpPr>
        <p:spPr>
          <a:xfrm>
            <a:off x="487412" y="5528475"/>
            <a:ext cx="4529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ルートによっては</a:t>
            </a:r>
            <a:endParaRPr lang="en-US" altLang="ja-JP" sz="36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ja-JP" altLang="en-US" sz="36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敵が多くなる</a:t>
            </a:r>
            <a:endParaRPr kumimoji="1" lang="ja-JP" altLang="en-US" sz="36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76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398</Words>
  <Application>Microsoft Office PowerPoint</Application>
  <PresentationFormat>ワイド画面</PresentationFormat>
  <Paragraphs>114</Paragraphs>
  <Slides>13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HG正楷書体-PRO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佐藤根　詩音</dc:creator>
  <cp:lastModifiedBy>佐藤根　詩音</cp:lastModifiedBy>
  <cp:revision>369</cp:revision>
  <dcterms:created xsi:type="dcterms:W3CDTF">2024-05-09T08:06:28Z</dcterms:created>
  <dcterms:modified xsi:type="dcterms:W3CDTF">2024-05-15T09:47:36Z</dcterms:modified>
</cp:coreProperties>
</file>