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6"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41666-39F0-4B11-B248-7C5B9C6F4648}" type="datetimeFigureOut">
              <a:rPr kumimoji="1" lang="ja-JP" altLang="en-US" smtClean="0"/>
              <a:t>2024/4/25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22CC8-8081-4D6F-913F-149B27805C57}" type="slidenum">
              <a:rPr kumimoji="1" lang="ja-JP" altLang="en-US" smtClean="0"/>
              <a:t>‹#›</a:t>
            </a:fld>
            <a:endParaRPr kumimoji="1" lang="ja-JP" altLang="en-US"/>
          </a:p>
        </p:txBody>
      </p:sp>
    </p:spTree>
    <p:extLst>
      <p:ext uri="{BB962C8B-B14F-4D97-AF65-F5344CB8AC3E}">
        <p14:creationId xmlns:p14="http://schemas.microsoft.com/office/powerpoint/2010/main" val="7007040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CF22CC8-8081-4D6F-913F-149B27805C57}" type="slidenum">
              <a:rPr kumimoji="1" lang="ja-JP" altLang="en-US" smtClean="0"/>
              <a:t>1</a:t>
            </a:fld>
            <a:endParaRPr kumimoji="1" lang="ja-JP" altLang="en-US"/>
          </a:p>
        </p:txBody>
      </p:sp>
    </p:spTree>
    <p:extLst>
      <p:ext uri="{BB962C8B-B14F-4D97-AF65-F5344CB8AC3E}">
        <p14:creationId xmlns:p14="http://schemas.microsoft.com/office/powerpoint/2010/main" val="96652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87C72508-A640-1A38-2B36-62CB854B9DE6}"/>
              </a:ext>
            </a:extLst>
          </p:cNvPr>
          <p:cNvSpPr>
            <a:spLocks noGrp="1"/>
          </p:cNvSpPr>
          <p:nvPr>
            <p:ph type="dt" sz="half" idx="10"/>
          </p:nvPr>
        </p:nvSpPr>
        <p:spPr/>
        <p:txBody>
          <a:bodyPr/>
          <a:lstStyle/>
          <a:p>
            <a:fld id="{DD1046DA-6FA1-4C1D-833D-57B7185E150C}" type="datetimeFigureOut">
              <a:rPr kumimoji="1" lang="ja-JP" altLang="en-US" smtClean="0"/>
              <a:t>2024/4/25</a:t>
            </a:fld>
            <a:endParaRPr kumimoji="1" lang="ja-JP" altLang="en-US"/>
          </a:p>
        </p:txBody>
      </p:sp>
      <p:sp>
        <p:nvSpPr>
          <p:cNvPr id="5" name="フッター プレースホルダー 4">
            <a:extLst>
              <a:ext uri="{FF2B5EF4-FFF2-40B4-BE49-F238E27FC236}">
                <a16:creationId xmlns:a16="http://schemas.microsoft.com/office/drawing/2014/main" id="{44DC9085-1395-AAE1-8F73-C586A5CE46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E65873-CB42-F113-9FD7-966CDDB6A299}"/>
              </a:ext>
            </a:extLst>
          </p:cNvPr>
          <p:cNvSpPr>
            <a:spLocks noGrp="1"/>
          </p:cNvSpPr>
          <p:nvPr>
            <p:ph type="sldNum" sz="quarter" idx="12"/>
          </p:nvPr>
        </p:nvSpPr>
        <p:spPr/>
        <p:txBody>
          <a:bodyPr/>
          <a:lstStyle/>
          <a:p>
            <a:fld id="{0B27A1E3-A0BA-49DE-BDFA-B800D1F2691F}" type="slidenum">
              <a:rPr kumimoji="1" lang="ja-JP" altLang="en-US" smtClean="0"/>
              <a:t>‹#›</a:t>
            </a:fld>
            <a:endParaRPr kumimoji="1" lang="ja-JP" altLang="en-US"/>
          </a:p>
        </p:txBody>
      </p:sp>
      <p:pic>
        <p:nvPicPr>
          <p:cNvPr id="8" name="図 7" descr="障子, 建物, 部屋, 座る が含まれている画像&#10;&#10;自動的に生成された説明">
            <a:extLst>
              <a:ext uri="{FF2B5EF4-FFF2-40B4-BE49-F238E27FC236}">
                <a16:creationId xmlns:a16="http://schemas.microsoft.com/office/drawing/2014/main" id="{D89FA3DD-2BE6-F42E-2066-69B978E264A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6189"/>
          <a:stretch/>
        </p:blipFill>
        <p:spPr>
          <a:xfrm>
            <a:off x="0" y="0"/>
            <a:ext cx="12192000" cy="6858000"/>
          </a:xfrm>
          <a:prstGeom prst="rect">
            <a:avLst/>
          </a:prstGeom>
        </p:spPr>
      </p:pic>
      <p:sp>
        <p:nvSpPr>
          <p:cNvPr id="9" name="正方形/長方形 8">
            <a:extLst>
              <a:ext uri="{FF2B5EF4-FFF2-40B4-BE49-F238E27FC236}">
                <a16:creationId xmlns:a16="http://schemas.microsoft.com/office/drawing/2014/main" id="{CC6F618A-E768-4BFB-C07C-91BBB222663E}"/>
              </a:ext>
            </a:extLst>
          </p:cNvPr>
          <p:cNvSpPr/>
          <p:nvPr userDrawn="1"/>
        </p:nvSpPr>
        <p:spPr>
          <a:xfrm>
            <a:off x="0" y="0"/>
            <a:ext cx="12192000" cy="6858000"/>
          </a:xfrm>
          <a:prstGeom prst="rect">
            <a:avLst/>
          </a:prstGeom>
          <a:solidFill>
            <a:schemeClr val="tx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682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2F2186-C264-AE3A-51B5-82096C203ED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FB1A9F4-EC12-B539-D48B-67ADAF79E03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6D002F-04A4-7376-68FC-A93D0DF77A16}"/>
              </a:ext>
            </a:extLst>
          </p:cNvPr>
          <p:cNvSpPr>
            <a:spLocks noGrp="1"/>
          </p:cNvSpPr>
          <p:nvPr>
            <p:ph type="dt" sz="half" idx="10"/>
          </p:nvPr>
        </p:nvSpPr>
        <p:spPr/>
        <p:txBody>
          <a:bodyPr/>
          <a:lstStyle/>
          <a:p>
            <a:fld id="{DD1046DA-6FA1-4C1D-833D-57B7185E150C}" type="datetimeFigureOut">
              <a:rPr kumimoji="1" lang="ja-JP" altLang="en-US" smtClean="0"/>
              <a:t>2024/4/25</a:t>
            </a:fld>
            <a:endParaRPr kumimoji="1" lang="ja-JP" altLang="en-US"/>
          </a:p>
        </p:txBody>
      </p:sp>
      <p:sp>
        <p:nvSpPr>
          <p:cNvPr id="5" name="フッター プレースホルダー 4">
            <a:extLst>
              <a:ext uri="{FF2B5EF4-FFF2-40B4-BE49-F238E27FC236}">
                <a16:creationId xmlns:a16="http://schemas.microsoft.com/office/drawing/2014/main" id="{8AC032CB-1574-2BC1-7F51-0A369D02CC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4D2660-7060-18D9-3362-75246E567663}"/>
              </a:ext>
            </a:extLst>
          </p:cNvPr>
          <p:cNvSpPr>
            <a:spLocks noGrp="1"/>
          </p:cNvSpPr>
          <p:nvPr>
            <p:ph type="sldNum" sz="quarter" idx="12"/>
          </p:nvPr>
        </p:nvSpPr>
        <p:spPr/>
        <p:txBody>
          <a:bodyPr/>
          <a:lstStyle/>
          <a:p>
            <a:fld id="{0B27A1E3-A0BA-49DE-BDFA-B800D1F2691F}" type="slidenum">
              <a:rPr kumimoji="1" lang="ja-JP" altLang="en-US" smtClean="0"/>
              <a:t>‹#›</a:t>
            </a:fld>
            <a:endParaRPr kumimoji="1" lang="ja-JP" altLang="en-US"/>
          </a:p>
        </p:txBody>
      </p:sp>
    </p:spTree>
    <p:extLst>
      <p:ext uri="{BB962C8B-B14F-4D97-AF65-F5344CB8AC3E}">
        <p14:creationId xmlns:p14="http://schemas.microsoft.com/office/powerpoint/2010/main" val="429247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8F97632-BA70-CF76-5801-C3472E2AE5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8300FE-63F1-3B26-942F-2157A7E725B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2CB3D4-761A-BD92-EDC1-B7FAA7DB5D04}"/>
              </a:ext>
            </a:extLst>
          </p:cNvPr>
          <p:cNvSpPr>
            <a:spLocks noGrp="1"/>
          </p:cNvSpPr>
          <p:nvPr>
            <p:ph type="dt" sz="half" idx="10"/>
          </p:nvPr>
        </p:nvSpPr>
        <p:spPr/>
        <p:txBody>
          <a:bodyPr/>
          <a:lstStyle/>
          <a:p>
            <a:fld id="{DD1046DA-6FA1-4C1D-833D-57B7185E150C}" type="datetimeFigureOut">
              <a:rPr kumimoji="1" lang="ja-JP" altLang="en-US" smtClean="0"/>
              <a:t>2024/4/25</a:t>
            </a:fld>
            <a:endParaRPr kumimoji="1" lang="ja-JP" altLang="en-US"/>
          </a:p>
        </p:txBody>
      </p:sp>
      <p:sp>
        <p:nvSpPr>
          <p:cNvPr id="5" name="フッター プレースホルダー 4">
            <a:extLst>
              <a:ext uri="{FF2B5EF4-FFF2-40B4-BE49-F238E27FC236}">
                <a16:creationId xmlns:a16="http://schemas.microsoft.com/office/drawing/2014/main" id="{BA2BBC3D-C604-72FD-B304-4F83A95042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01B185-282B-66AC-F674-60C4E278483D}"/>
              </a:ext>
            </a:extLst>
          </p:cNvPr>
          <p:cNvSpPr>
            <a:spLocks noGrp="1"/>
          </p:cNvSpPr>
          <p:nvPr>
            <p:ph type="sldNum" sz="quarter" idx="12"/>
          </p:nvPr>
        </p:nvSpPr>
        <p:spPr/>
        <p:txBody>
          <a:bodyPr/>
          <a:lstStyle/>
          <a:p>
            <a:fld id="{0B27A1E3-A0BA-49DE-BDFA-B800D1F2691F}" type="slidenum">
              <a:rPr kumimoji="1" lang="ja-JP" altLang="en-US" smtClean="0"/>
              <a:t>‹#›</a:t>
            </a:fld>
            <a:endParaRPr kumimoji="1" lang="ja-JP" altLang="en-US"/>
          </a:p>
        </p:txBody>
      </p:sp>
    </p:spTree>
    <p:extLst>
      <p:ext uri="{BB962C8B-B14F-4D97-AF65-F5344CB8AC3E}">
        <p14:creationId xmlns:p14="http://schemas.microsoft.com/office/powerpoint/2010/main" val="266699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4B63D5-2486-E706-2D47-6573DCC0E5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4AD19ED-C174-7273-DEA3-EA2CF1197B2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CA5C06-3B3D-ADA8-F058-12573A60E83B}"/>
              </a:ext>
            </a:extLst>
          </p:cNvPr>
          <p:cNvSpPr>
            <a:spLocks noGrp="1"/>
          </p:cNvSpPr>
          <p:nvPr>
            <p:ph type="dt" sz="half" idx="10"/>
          </p:nvPr>
        </p:nvSpPr>
        <p:spPr/>
        <p:txBody>
          <a:bodyPr/>
          <a:lstStyle/>
          <a:p>
            <a:fld id="{DD1046DA-6FA1-4C1D-833D-57B7185E150C}" type="datetimeFigureOut">
              <a:rPr kumimoji="1" lang="ja-JP" altLang="en-US" smtClean="0"/>
              <a:t>2024/4/25</a:t>
            </a:fld>
            <a:endParaRPr kumimoji="1" lang="ja-JP" altLang="en-US"/>
          </a:p>
        </p:txBody>
      </p:sp>
      <p:sp>
        <p:nvSpPr>
          <p:cNvPr id="5" name="フッター プレースホルダー 4">
            <a:extLst>
              <a:ext uri="{FF2B5EF4-FFF2-40B4-BE49-F238E27FC236}">
                <a16:creationId xmlns:a16="http://schemas.microsoft.com/office/drawing/2014/main" id="{40B95CA4-9E8C-A9EC-DC65-31DD3D3B98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46C867-7E72-C13B-D999-1C0FFF2B094F}"/>
              </a:ext>
            </a:extLst>
          </p:cNvPr>
          <p:cNvSpPr>
            <a:spLocks noGrp="1"/>
          </p:cNvSpPr>
          <p:nvPr>
            <p:ph type="sldNum" sz="quarter" idx="12"/>
          </p:nvPr>
        </p:nvSpPr>
        <p:spPr/>
        <p:txBody>
          <a:bodyPr/>
          <a:lstStyle/>
          <a:p>
            <a:fld id="{0B27A1E3-A0BA-49DE-BDFA-B800D1F2691F}" type="slidenum">
              <a:rPr kumimoji="1" lang="ja-JP" altLang="en-US" smtClean="0"/>
              <a:t>‹#›</a:t>
            </a:fld>
            <a:endParaRPr kumimoji="1" lang="ja-JP" altLang="en-US"/>
          </a:p>
        </p:txBody>
      </p:sp>
    </p:spTree>
    <p:extLst>
      <p:ext uri="{BB962C8B-B14F-4D97-AF65-F5344CB8AC3E}">
        <p14:creationId xmlns:p14="http://schemas.microsoft.com/office/powerpoint/2010/main" val="408271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AB6530-FCFC-C7A4-9B43-5CDB9E3E8B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136A3D-46DA-5077-0CE3-BD1A62A830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D639403-F54D-562A-9593-BFBB54E224F1}"/>
              </a:ext>
            </a:extLst>
          </p:cNvPr>
          <p:cNvSpPr>
            <a:spLocks noGrp="1"/>
          </p:cNvSpPr>
          <p:nvPr>
            <p:ph type="dt" sz="half" idx="10"/>
          </p:nvPr>
        </p:nvSpPr>
        <p:spPr/>
        <p:txBody>
          <a:bodyPr/>
          <a:lstStyle/>
          <a:p>
            <a:fld id="{DD1046DA-6FA1-4C1D-833D-57B7185E150C}" type="datetimeFigureOut">
              <a:rPr kumimoji="1" lang="ja-JP" altLang="en-US" smtClean="0"/>
              <a:t>2024/4/25</a:t>
            </a:fld>
            <a:endParaRPr kumimoji="1" lang="ja-JP" altLang="en-US"/>
          </a:p>
        </p:txBody>
      </p:sp>
      <p:sp>
        <p:nvSpPr>
          <p:cNvPr id="5" name="フッター プレースホルダー 4">
            <a:extLst>
              <a:ext uri="{FF2B5EF4-FFF2-40B4-BE49-F238E27FC236}">
                <a16:creationId xmlns:a16="http://schemas.microsoft.com/office/drawing/2014/main" id="{71F2A1F1-F44C-270E-5A42-C3D18EE17C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119978-780A-9999-5EAA-68AED7DF5277}"/>
              </a:ext>
            </a:extLst>
          </p:cNvPr>
          <p:cNvSpPr>
            <a:spLocks noGrp="1"/>
          </p:cNvSpPr>
          <p:nvPr>
            <p:ph type="sldNum" sz="quarter" idx="12"/>
          </p:nvPr>
        </p:nvSpPr>
        <p:spPr/>
        <p:txBody>
          <a:bodyPr/>
          <a:lstStyle/>
          <a:p>
            <a:fld id="{0B27A1E3-A0BA-49DE-BDFA-B800D1F2691F}" type="slidenum">
              <a:rPr kumimoji="1" lang="ja-JP" altLang="en-US" smtClean="0"/>
              <a:t>‹#›</a:t>
            </a:fld>
            <a:endParaRPr kumimoji="1" lang="ja-JP" altLang="en-US"/>
          </a:p>
        </p:txBody>
      </p:sp>
    </p:spTree>
    <p:extLst>
      <p:ext uri="{BB962C8B-B14F-4D97-AF65-F5344CB8AC3E}">
        <p14:creationId xmlns:p14="http://schemas.microsoft.com/office/powerpoint/2010/main" val="75306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E0E51-33F7-43EE-65C7-CFB72D3817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419FF1-5623-D27B-2DA6-F607EE0BC44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7B41941-AE40-3AD9-374C-E53F399EAA5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D993422-04CE-1A47-BA5F-CAA33E3BDC95}"/>
              </a:ext>
            </a:extLst>
          </p:cNvPr>
          <p:cNvSpPr>
            <a:spLocks noGrp="1"/>
          </p:cNvSpPr>
          <p:nvPr>
            <p:ph type="dt" sz="half" idx="10"/>
          </p:nvPr>
        </p:nvSpPr>
        <p:spPr/>
        <p:txBody>
          <a:bodyPr/>
          <a:lstStyle/>
          <a:p>
            <a:fld id="{DD1046DA-6FA1-4C1D-833D-57B7185E150C}" type="datetimeFigureOut">
              <a:rPr kumimoji="1" lang="ja-JP" altLang="en-US" smtClean="0"/>
              <a:t>2024/4/25</a:t>
            </a:fld>
            <a:endParaRPr kumimoji="1" lang="ja-JP" altLang="en-US"/>
          </a:p>
        </p:txBody>
      </p:sp>
      <p:sp>
        <p:nvSpPr>
          <p:cNvPr id="6" name="フッター プレースホルダー 5">
            <a:extLst>
              <a:ext uri="{FF2B5EF4-FFF2-40B4-BE49-F238E27FC236}">
                <a16:creationId xmlns:a16="http://schemas.microsoft.com/office/drawing/2014/main" id="{F667BCA8-D85C-2F27-4E5A-9DA793F999C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EF17504-887E-E00F-CFE8-94529DC5BDC8}"/>
              </a:ext>
            </a:extLst>
          </p:cNvPr>
          <p:cNvSpPr>
            <a:spLocks noGrp="1"/>
          </p:cNvSpPr>
          <p:nvPr>
            <p:ph type="sldNum" sz="quarter" idx="12"/>
          </p:nvPr>
        </p:nvSpPr>
        <p:spPr/>
        <p:txBody>
          <a:bodyPr/>
          <a:lstStyle/>
          <a:p>
            <a:fld id="{0B27A1E3-A0BA-49DE-BDFA-B800D1F2691F}" type="slidenum">
              <a:rPr kumimoji="1" lang="ja-JP" altLang="en-US" smtClean="0"/>
              <a:t>‹#›</a:t>
            </a:fld>
            <a:endParaRPr kumimoji="1" lang="ja-JP" altLang="en-US"/>
          </a:p>
        </p:txBody>
      </p:sp>
    </p:spTree>
    <p:extLst>
      <p:ext uri="{BB962C8B-B14F-4D97-AF65-F5344CB8AC3E}">
        <p14:creationId xmlns:p14="http://schemas.microsoft.com/office/powerpoint/2010/main" val="4038914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BE82A6-A2C6-2900-CB55-355C7E68A9E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9FD27F8-7F8F-A9B7-12A1-C27869B2A3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51BC34-7B62-AE09-A230-609C377E61A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7B9170F-C3DB-8A5C-A77B-1F96F0956F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D4E8CD8-734E-8241-33E0-D101FD98E68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768878E-A60B-63C4-D4A1-45A77013B073}"/>
              </a:ext>
            </a:extLst>
          </p:cNvPr>
          <p:cNvSpPr>
            <a:spLocks noGrp="1"/>
          </p:cNvSpPr>
          <p:nvPr>
            <p:ph type="dt" sz="half" idx="10"/>
          </p:nvPr>
        </p:nvSpPr>
        <p:spPr/>
        <p:txBody>
          <a:bodyPr/>
          <a:lstStyle/>
          <a:p>
            <a:fld id="{DD1046DA-6FA1-4C1D-833D-57B7185E150C}" type="datetimeFigureOut">
              <a:rPr kumimoji="1" lang="ja-JP" altLang="en-US" smtClean="0"/>
              <a:t>2024/4/25</a:t>
            </a:fld>
            <a:endParaRPr kumimoji="1" lang="ja-JP" altLang="en-US"/>
          </a:p>
        </p:txBody>
      </p:sp>
      <p:sp>
        <p:nvSpPr>
          <p:cNvPr id="8" name="フッター プレースホルダー 7">
            <a:extLst>
              <a:ext uri="{FF2B5EF4-FFF2-40B4-BE49-F238E27FC236}">
                <a16:creationId xmlns:a16="http://schemas.microsoft.com/office/drawing/2014/main" id="{AB9BF7DE-5FCC-85FC-524E-7BCA6AFD930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8E84863-939B-CF52-2476-2857DA94A9FF}"/>
              </a:ext>
            </a:extLst>
          </p:cNvPr>
          <p:cNvSpPr>
            <a:spLocks noGrp="1"/>
          </p:cNvSpPr>
          <p:nvPr>
            <p:ph type="sldNum" sz="quarter" idx="12"/>
          </p:nvPr>
        </p:nvSpPr>
        <p:spPr/>
        <p:txBody>
          <a:bodyPr/>
          <a:lstStyle/>
          <a:p>
            <a:fld id="{0B27A1E3-A0BA-49DE-BDFA-B800D1F2691F}" type="slidenum">
              <a:rPr kumimoji="1" lang="ja-JP" altLang="en-US" smtClean="0"/>
              <a:t>‹#›</a:t>
            </a:fld>
            <a:endParaRPr kumimoji="1" lang="ja-JP" altLang="en-US"/>
          </a:p>
        </p:txBody>
      </p:sp>
    </p:spTree>
    <p:extLst>
      <p:ext uri="{BB962C8B-B14F-4D97-AF65-F5344CB8AC3E}">
        <p14:creationId xmlns:p14="http://schemas.microsoft.com/office/powerpoint/2010/main" val="180691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F1190-068D-08DB-E71C-A8D953D11CD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87698B6-106A-5A91-F19B-0CDC6A8169A8}"/>
              </a:ext>
            </a:extLst>
          </p:cNvPr>
          <p:cNvSpPr>
            <a:spLocks noGrp="1"/>
          </p:cNvSpPr>
          <p:nvPr>
            <p:ph type="dt" sz="half" idx="10"/>
          </p:nvPr>
        </p:nvSpPr>
        <p:spPr/>
        <p:txBody>
          <a:bodyPr/>
          <a:lstStyle/>
          <a:p>
            <a:fld id="{DD1046DA-6FA1-4C1D-833D-57B7185E150C}" type="datetimeFigureOut">
              <a:rPr kumimoji="1" lang="ja-JP" altLang="en-US" smtClean="0"/>
              <a:t>2024/4/25</a:t>
            </a:fld>
            <a:endParaRPr kumimoji="1" lang="ja-JP" altLang="en-US"/>
          </a:p>
        </p:txBody>
      </p:sp>
      <p:sp>
        <p:nvSpPr>
          <p:cNvPr id="4" name="フッター プレースホルダー 3">
            <a:extLst>
              <a:ext uri="{FF2B5EF4-FFF2-40B4-BE49-F238E27FC236}">
                <a16:creationId xmlns:a16="http://schemas.microsoft.com/office/drawing/2014/main" id="{34D47B5D-D7CD-5E86-0CDD-51FC59EC39B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D062AAB-05E7-0237-51F8-4F9B1566AE6E}"/>
              </a:ext>
            </a:extLst>
          </p:cNvPr>
          <p:cNvSpPr>
            <a:spLocks noGrp="1"/>
          </p:cNvSpPr>
          <p:nvPr>
            <p:ph type="sldNum" sz="quarter" idx="12"/>
          </p:nvPr>
        </p:nvSpPr>
        <p:spPr/>
        <p:txBody>
          <a:bodyPr/>
          <a:lstStyle/>
          <a:p>
            <a:fld id="{0B27A1E3-A0BA-49DE-BDFA-B800D1F2691F}" type="slidenum">
              <a:rPr kumimoji="1" lang="ja-JP" altLang="en-US" smtClean="0"/>
              <a:t>‹#›</a:t>
            </a:fld>
            <a:endParaRPr kumimoji="1" lang="ja-JP" altLang="en-US"/>
          </a:p>
        </p:txBody>
      </p:sp>
    </p:spTree>
    <p:extLst>
      <p:ext uri="{BB962C8B-B14F-4D97-AF65-F5344CB8AC3E}">
        <p14:creationId xmlns:p14="http://schemas.microsoft.com/office/powerpoint/2010/main" val="6326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C8DD96F-41CB-5C41-DCE3-B8AB2E5E4010}"/>
              </a:ext>
            </a:extLst>
          </p:cNvPr>
          <p:cNvSpPr>
            <a:spLocks noGrp="1"/>
          </p:cNvSpPr>
          <p:nvPr>
            <p:ph type="dt" sz="half" idx="10"/>
          </p:nvPr>
        </p:nvSpPr>
        <p:spPr/>
        <p:txBody>
          <a:bodyPr/>
          <a:lstStyle/>
          <a:p>
            <a:fld id="{DD1046DA-6FA1-4C1D-833D-57B7185E150C}" type="datetimeFigureOut">
              <a:rPr kumimoji="1" lang="ja-JP" altLang="en-US" smtClean="0"/>
              <a:t>2024/4/25</a:t>
            </a:fld>
            <a:endParaRPr kumimoji="1" lang="ja-JP" altLang="en-US"/>
          </a:p>
        </p:txBody>
      </p:sp>
      <p:sp>
        <p:nvSpPr>
          <p:cNvPr id="3" name="フッター プレースホルダー 2">
            <a:extLst>
              <a:ext uri="{FF2B5EF4-FFF2-40B4-BE49-F238E27FC236}">
                <a16:creationId xmlns:a16="http://schemas.microsoft.com/office/drawing/2014/main" id="{98A8D881-C9FE-2805-4C4D-1447B978415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7528D3-A681-EB0F-2EBA-B589FB7871CB}"/>
              </a:ext>
            </a:extLst>
          </p:cNvPr>
          <p:cNvSpPr>
            <a:spLocks noGrp="1"/>
          </p:cNvSpPr>
          <p:nvPr>
            <p:ph type="sldNum" sz="quarter" idx="12"/>
          </p:nvPr>
        </p:nvSpPr>
        <p:spPr/>
        <p:txBody>
          <a:bodyPr/>
          <a:lstStyle/>
          <a:p>
            <a:fld id="{0B27A1E3-A0BA-49DE-BDFA-B800D1F2691F}" type="slidenum">
              <a:rPr kumimoji="1" lang="ja-JP" altLang="en-US" smtClean="0"/>
              <a:t>‹#›</a:t>
            </a:fld>
            <a:endParaRPr kumimoji="1" lang="ja-JP" altLang="en-US"/>
          </a:p>
        </p:txBody>
      </p:sp>
    </p:spTree>
    <p:extLst>
      <p:ext uri="{BB962C8B-B14F-4D97-AF65-F5344CB8AC3E}">
        <p14:creationId xmlns:p14="http://schemas.microsoft.com/office/powerpoint/2010/main" val="10348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5C7384-C43C-189F-0873-26A8AE7DCA9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D73F75-0BC8-CD83-B930-AB8424145D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2AD4869-29A3-804D-7E0D-CCEA1C4D1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47E3172-A31A-B230-E6FE-B7AE12E179AA}"/>
              </a:ext>
            </a:extLst>
          </p:cNvPr>
          <p:cNvSpPr>
            <a:spLocks noGrp="1"/>
          </p:cNvSpPr>
          <p:nvPr>
            <p:ph type="dt" sz="half" idx="10"/>
          </p:nvPr>
        </p:nvSpPr>
        <p:spPr/>
        <p:txBody>
          <a:bodyPr/>
          <a:lstStyle/>
          <a:p>
            <a:fld id="{DD1046DA-6FA1-4C1D-833D-57B7185E150C}" type="datetimeFigureOut">
              <a:rPr kumimoji="1" lang="ja-JP" altLang="en-US" smtClean="0"/>
              <a:t>2024/4/25</a:t>
            </a:fld>
            <a:endParaRPr kumimoji="1" lang="ja-JP" altLang="en-US"/>
          </a:p>
        </p:txBody>
      </p:sp>
      <p:sp>
        <p:nvSpPr>
          <p:cNvPr id="6" name="フッター プレースホルダー 5">
            <a:extLst>
              <a:ext uri="{FF2B5EF4-FFF2-40B4-BE49-F238E27FC236}">
                <a16:creationId xmlns:a16="http://schemas.microsoft.com/office/drawing/2014/main" id="{EB1BBE39-815F-1C2C-AD78-DCEAD693285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925AC1-F480-2180-9360-E40638473AFA}"/>
              </a:ext>
            </a:extLst>
          </p:cNvPr>
          <p:cNvSpPr>
            <a:spLocks noGrp="1"/>
          </p:cNvSpPr>
          <p:nvPr>
            <p:ph type="sldNum" sz="quarter" idx="12"/>
          </p:nvPr>
        </p:nvSpPr>
        <p:spPr/>
        <p:txBody>
          <a:bodyPr/>
          <a:lstStyle/>
          <a:p>
            <a:fld id="{0B27A1E3-A0BA-49DE-BDFA-B800D1F2691F}" type="slidenum">
              <a:rPr kumimoji="1" lang="ja-JP" altLang="en-US" smtClean="0"/>
              <a:t>‹#›</a:t>
            </a:fld>
            <a:endParaRPr kumimoji="1" lang="ja-JP" altLang="en-US"/>
          </a:p>
        </p:txBody>
      </p:sp>
    </p:spTree>
    <p:extLst>
      <p:ext uri="{BB962C8B-B14F-4D97-AF65-F5344CB8AC3E}">
        <p14:creationId xmlns:p14="http://schemas.microsoft.com/office/powerpoint/2010/main" val="254960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CD51A-96D1-D801-CBE7-024990B614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1BE8B39-8D46-40BC-F970-7F90BE4A2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C0093E6-B9C7-83C1-2958-65601289D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613A922-EC82-83E3-9E16-E7AEE15178C5}"/>
              </a:ext>
            </a:extLst>
          </p:cNvPr>
          <p:cNvSpPr>
            <a:spLocks noGrp="1"/>
          </p:cNvSpPr>
          <p:nvPr>
            <p:ph type="dt" sz="half" idx="10"/>
          </p:nvPr>
        </p:nvSpPr>
        <p:spPr/>
        <p:txBody>
          <a:bodyPr/>
          <a:lstStyle/>
          <a:p>
            <a:fld id="{DD1046DA-6FA1-4C1D-833D-57B7185E150C}" type="datetimeFigureOut">
              <a:rPr kumimoji="1" lang="ja-JP" altLang="en-US" smtClean="0"/>
              <a:t>2024/4/25</a:t>
            </a:fld>
            <a:endParaRPr kumimoji="1" lang="ja-JP" altLang="en-US"/>
          </a:p>
        </p:txBody>
      </p:sp>
      <p:sp>
        <p:nvSpPr>
          <p:cNvPr id="6" name="フッター プレースホルダー 5">
            <a:extLst>
              <a:ext uri="{FF2B5EF4-FFF2-40B4-BE49-F238E27FC236}">
                <a16:creationId xmlns:a16="http://schemas.microsoft.com/office/drawing/2014/main" id="{CCC1F9C9-DA4C-A8A4-65E5-52CD1C1528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EAEE74-96BD-2622-9C1E-AA3A0B397684}"/>
              </a:ext>
            </a:extLst>
          </p:cNvPr>
          <p:cNvSpPr>
            <a:spLocks noGrp="1"/>
          </p:cNvSpPr>
          <p:nvPr>
            <p:ph type="sldNum" sz="quarter" idx="12"/>
          </p:nvPr>
        </p:nvSpPr>
        <p:spPr/>
        <p:txBody>
          <a:bodyPr/>
          <a:lstStyle/>
          <a:p>
            <a:fld id="{0B27A1E3-A0BA-49DE-BDFA-B800D1F2691F}" type="slidenum">
              <a:rPr kumimoji="1" lang="ja-JP" altLang="en-US" smtClean="0"/>
              <a:t>‹#›</a:t>
            </a:fld>
            <a:endParaRPr kumimoji="1" lang="ja-JP" altLang="en-US"/>
          </a:p>
        </p:txBody>
      </p:sp>
    </p:spTree>
    <p:extLst>
      <p:ext uri="{BB962C8B-B14F-4D97-AF65-F5344CB8AC3E}">
        <p14:creationId xmlns:p14="http://schemas.microsoft.com/office/powerpoint/2010/main" val="1055903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5E69DFD-9FEB-7EDA-5316-172056974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EE5F01-9F5E-5493-B5D1-BEAD3A7B59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F871D2-60BD-1342-13C5-2C6260F244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1046DA-6FA1-4C1D-833D-57B7185E150C}" type="datetimeFigureOut">
              <a:rPr kumimoji="1" lang="ja-JP" altLang="en-US" smtClean="0"/>
              <a:t>2024/4/25</a:t>
            </a:fld>
            <a:endParaRPr kumimoji="1" lang="ja-JP" altLang="en-US"/>
          </a:p>
        </p:txBody>
      </p:sp>
      <p:sp>
        <p:nvSpPr>
          <p:cNvPr id="5" name="フッター プレースホルダー 4">
            <a:extLst>
              <a:ext uri="{FF2B5EF4-FFF2-40B4-BE49-F238E27FC236}">
                <a16:creationId xmlns:a16="http://schemas.microsoft.com/office/drawing/2014/main" id="{3CFF1776-9397-8EC4-FB1A-3939229094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34A5AEA-1A1F-D280-732E-87804DAFC6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27A1E3-A0BA-49DE-BDFA-B800D1F2691F}" type="slidenum">
              <a:rPr kumimoji="1" lang="ja-JP" altLang="en-US" smtClean="0"/>
              <a:t>‹#›</a:t>
            </a:fld>
            <a:endParaRPr kumimoji="1" lang="ja-JP" altLang="en-US"/>
          </a:p>
        </p:txBody>
      </p:sp>
    </p:spTree>
    <p:extLst>
      <p:ext uri="{BB962C8B-B14F-4D97-AF65-F5344CB8AC3E}">
        <p14:creationId xmlns:p14="http://schemas.microsoft.com/office/powerpoint/2010/main" val="440157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グループ化 67">
            <a:extLst>
              <a:ext uri="{FF2B5EF4-FFF2-40B4-BE49-F238E27FC236}">
                <a16:creationId xmlns:a16="http://schemas.microsoft.com/office/drawing/2014/main" id="{21CC1773-7E71-5AAA-C42D-1C224E2AE31C}"/>
              </a:ext>
            </a:extLst>
          </p:cNvPr>
          <p:cNvGrpSpPr/>
          <p:nvPr/>
        </p:nvGrpSpPr>
        <p:grpSpPr>
          <a:xfrm>
            <a:off x="2339364" y="4286052"/>
            <a:ext cx="2382211" cy="1647612"/>
            <a:chOff x="-2962" y="4570118"/>
            <a:chExt cx="1747193" cy="1208414"/>
          </a:xfrm>
          <a:effectLst>
            <a:outerShdw blurRad="50800" dist="38100" dir="2700000" algn="tl" rotWithShape="0">
              <a:prstClr val="black">
                <a:alpha val="40000"/>
              </a:prstClr>
            </a:outerShdw>
          </a:effectLst>
        </p:grpSpPr>
        <p:pic>
          <p:nvPicPr>
            <p:cNvPr id="63" name="図 62" descr="図形&#10;&#10;低い精度で自動的に生成された説明">
              <a:extLst>
                <a:ext uri="{FF2B5EF4-FFF2-40B4-BE49-F238E27FC236}">
                  <a16:creationId xmlns:a16="http://schemas.microsoft.com/office/drawing/2014/main" id="{CF22B262-D760-4544-BA04-49BD10E0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962" y="4787700"/>
              <a:ext cx="1189010" cy="990832"/>
            </a:xfrm>
            <a:prstGeom prst="rect">
              <a:avLst/>
            </a:prstGeom>
            <a:effectLst>
              <a:glow rad="50800">
                <a:schemeClr val="accent5">
                  <a:lumMod val="40000"/>
                  <a:lumOff val="60000"/>
                </a:schemeClr>
              </a:glow>
            </a:effectLst>
          </p:spPr>
        </p:pic>
        <p:pic>
          <p:nvPicPr>
            <p:cNvPr id="58" name="図 57" descr="マップ が含まれている画像&#10;&#10;自動的に生成された説明">
              <a:extLst>
                <a:ext uri="{FF2B5EF4-FFF2-40B4-BE49-F238E27FC236}">
                  <a16:creationId xmlns:a16="http://schemas.microsoft.com/office/drawing/2014/main" id="{BA736519-BEE3-0662-ABA7-A35C162444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02468" y="4570118"/>
              <a:ext cx="641763" cy="1190274"/>
            </a:xfrm>
            <a:prstGeom prst="rect">
              <a:avLst/>
            </a:prstGeom>
            <a:effectLst>
              <a:glow rad="50800">
                <a:srgbClr val="FF0000"/>
              </a:glow>
            </a:effectLst>
          </p:spPr>
        </p:pic>
        <p:sp>
          <p:nvSpPr>
            <p:cNvPr id="60" name="正方形/長方形 59">
              <a:extLst>
                <a:ext uri="{FF2B5EF4-FFF2-40B4-BE49-F238E27FC236}">
                  <a16:creationId xmlns:a16="http://schemas.microsoft.com/office/drawing/2014/main" id="{CB7C651A-2662-847F-3754-855FD92E82AE}"/>
                </a:ext>
              </a:extLst>
            </p:cNvPr>
            <p:cNvSpPr/>
            <p:nvPr/>
          </p:nvSpPr>
          <p:spPr>
            <a:xfrm>
              <a:off x="922973" y="4658725"/>
              <a:ext cx="190078" cy="1018190"/>
            </a:xfrm>
            <a:prstGeom prst="rect">
              <a:avLst/>
            </a:prstGeom>
            <a:solidFill>
              <a:schemeClr val="tx1">
                <a:lumMod val="95000"/>
                <a:lumOff val="5000"/>
              </a:schemeClr>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45" name="グループ化 44">
            <a:extLst>
              <a:ext uri="{FF2B5EF4-FFF2-40B4-BE49-F238E27FC236}">
                <a16:creationId xmlns:a16="http://schemas.microsoft.com/office/drawing/2014/main" id="{3A0FBCF5-558F-B4C8-7343-99CC7214345B}"/>
              </a:ext>
            </a:extLst>
          </p:cNvPr>
          <p:cNvGrpSpPr/>
          <p:nvPr/>
        </p:nvGrpSpPr>
        <p:grpSpPr>
          <a:xfrm>
            <a:off x="4014995" y="898255"/>
            <a:ext cx="2180412" cy="2915050"/>
            <a:chOff x="8541792" y="513490"/>
            <a:chExt cx="3089663" cy="3609400"/>
          </a:xfrm>
          <a:effectLst>
            <a:glow rad="76200">
              <a:schemeClr val="bg1">
                <a:alpha val="46000"/>
              </a:schemeClr>
            </a:glow>
            <a:outerShdw blurRad="50800" dist="38100" dir="2700000" algn="tl" rotWithShape="0">
              <a:prstClr val="black">
                <a:alpha val="40000"/>
              </a:prstClr>
            </a:outerShdw>
          </a:effectLst>
        </p:grpSpPr>
        <p:pic>
          <p:nvPicPr>
            <p:cNvPr id="35" name="図 34" descr="図形&#10;&#10;低い精度で自動的に生成された説明">
              <a:extLst>
                <a:ext uri="{FF2B5EF4-FFF2-40B4-BE49-F238E27FC236}">
                  <a16:creationId xmlns:a16="http://schemas.microsoft.com/office/drawing/2014/main" id="{DD386DF9-E104-AA9E-0A08-6618D1493A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8414" y="513490"/>
              <a:ext cx="1757564" cy="1757564"/>
            </a:xfrm>
            <a:prstGeom prst="rect">
              <a:avLst/>
            </a:prstGeom>
            <a:effectLst>
              <a:glow rad="50800">
                <a:srgbClr val="FFC000">
                  <a:alpha val="40000"/>
                </a:srgbClr>
              </a:glow>
              <a:softEdge rad="31750"/>
            </a:effectLst>
          </p:spPr>
        </p:pic>
        <p:pic>
          <p:nvPicPr>
            <p:cNvPr id="31" name="図 30">
              <a:extLst>
                <a:ext uri="{FF2B5EF4-FFF2-40B4-BE49-F238E27FC236}">
                  <a16:creationId xmlns:a16="http://schemas.microsoft.com/office/drawing/2014/main" id="{D1CCB21A-4CA9-E54A-F1A1-E547A59CAA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1792" y="1141235"/>
              <a:ext cx="1327171" cy="1327171"/>
            </a:xfrm>
            <a:prstGeom prst="rect">
              <a:avLst/>
            </a:prstGeom>
            <a:effectLst>
              <a:glow rad="50800">
                <a:srgbClr val="FF0000"/>
              </a:glow>
            </a:effectLst>
          </p:spPr>
        </p:pic>
        <p:pic>
          <p:nvPicPr>
            <p:cNvPr id="33" name="図 32" descr="挿絵 が含まれている画像&#10;&#10;自動的に生成された説明">
              <a:extLst>
                <a:ext uri="{FF2B5EF4-FFF2-40B4-BE49-F238E27FC236}">
                  <a16:creationId xmlns:a16="http://schemas.microsoft.com/office/drawing/2014/main" id="{1F41F7E1-344D-4325-0BD4-9D07A322FF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63942" y="1334363"/>
              <a:ext cx="1567513" cy="1254010"/>
            </a:xfrm>
            <a:prstGeom prst="rect">
              <a:avLst/>
            </a:prstGeom>
            <a:effectLst>
              <a:glow rad="50800">
                <a:srgbClr val="FF0000"/>
              </a:glow>
            </a:effectLst>
          </p:spPr>
        </p:pic>
        <p:pic>
          <p:nvPicPr>
            <p:cNvPr id="40" name="図 39" descr="光 が含まれている画像&#10;&#10;自動的に生成された説明">
              <a:extLst>
                <a:ext uri="{FF2B5EF4-FFF2-40B4-BE49-F238E27FC236}">
                  <a16:creationId xmlns:a16="http://schemas.microsoft.com/office/drawing/2014/main" id="{0D7E16BD-2661-E2E5-3B1D-D4980FC86F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01538" y="1988944"/>
              <a:ext cx="1280367" cy="2133946"/>
            </a:xfrm>
            <a:prstGeom prst="rect">
              <a:avLst/>
            </a:prstGeom>
            <a:effectLst>
              <a:glow rad="50800">
                <a:srgbClr val="FFFF00"/>
              </a:glow>
            </a:effectLst>
          </p:spPr>
        </p:pic>
      </p:grpSp>
      <p:grpSp>
        <p:nvGrpSpPr>
          <p:cNvPr id="43" name="グループ化 42">
            <a:extLst>
              <a:ext uri="{FF2B5EF4-FFF2-40B4-BE49-F238E27FC236}">
                <a16:creationId xmlns:a16="http://schemas.microsoft.com/office/drawing/2014/main" id="{A9EED63B-33F8-42D1-14F9-F19E9BDBC176}"/>
              </a:ext>
            </a:extLst>
          </p:cNvPr>
          <p:cNvGrpSpPr/>
          <p:nvPr/>
        </p:nvGrpSpPr>
        <p:grpSpPr>
          <a:xfrm>
            <a:off x="-632107" y="1304586"/>
            <a:ext cx="5330003" cy="2934063"/>
            <a:chOff x="-232482" y="2204856"/>
            <a:chExt cx="3156210" cy="1978619"/>
          </a:xfrm>
          <a:effectLst>
            <a:outerShdw blurRad="50800" dist="38100" dir="2700000" algn="tl" rotWithShape="0">
              <a:prstClr val="black">
                <a:alpha val="40000"/>
              </a:prstClr>
            </a:outerShdw>
          </a:effectLst>
        </p:grpSpPr>
        <p:pic>
          <p:nvPicPr>
            <p:cNvPr id="13" name="図 12" descr="図形&#10;&#10;低い精度で自動的に生成された説明">
              <a:extLst>
                <a:ext uri="{FF2B5EF4-FFF2-40B4-BE49-F238E27FC236}">
                  <a16:creationId xmlns:a16="http://schemas.microsoft.com/office/drawing/2014/main" id="{27CC6D27-2C05-4328-7E73-ABC9FE1C1E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576" y="2204856"/>
              <a:ext cx="1946152" cy="1946152"/>
            </a:xfrm>
            <a:prstGeom prst="rect">
              <a:avLst/>
            </a:prstGeom>
            <a:effectLst>
              <a:glow rad="50800">
                <a:schemeClr val="bg1">
                  <a:alpha val="40000"/>
                </a:schemeClr>
              </a:glow>
              <a:softEdge rad="31750"/>
            </a:effectLst>
          </p:spPr>
        </p:pic>
        <p:pic>
          <p:nvPicPr>
            <p:cNvPr id="12" name="図 11" descr="図形&#10;&#10;低い精度で自動的に生成された説明">
              <a:extLst>
                <a:ext uri="{FF2B5EF4-FFF2-40B4-BE49-F238E27FC236}">
                  <a16:creationId xmlns:a16="http://schemas.microsoft.com/office/drawing/2014/main" id="{763F487A-C9D5-5F96-7CA6-10EAD208DD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955" y="2210905"/>
              <a:ext cx="1946152" cy="1946152"/>
            </a:xfrm>
            <a:prstGeom prst="rect">
              <a:avLst/>
            </a:prstGeom>
            <a:effectLst>
              <a:glow rad="50800">
                <a:schemeClr val="bg1">
                  <a:alpha val="40000"/>
                </a:schemeClr>
              </a:glow>
              <a:softEdge rad="31750"/>
            </a:effectLst>
          </p:spPr>
        </p:pic>
        <p:pic>
          <p:nvPicPr>
            <p:cNvPr id="7" name="図 6" descr="図形&#10;&#10;低い精度で自動的に生成された説明">
              <a:extLst>
                <a:ext uri="{FF2B5EF4-FFF2-40B4-BE49-F238E27FC236}">
                  <a16:creationId xmlns:a16="http://schemas.microsoft.com/office/drawing/2014/main" id="{2B16330F-0B39-8F13-C9FE-750F3FED20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2" y="2237323"/>
              <a:ext cx="1946152" cy="1946152"/>
            </a:xfrm>
            <a:prstGeom prst="rect">
              <a:avLst/>
            </a:prstGeom>
            <a:effectLst>
              <a:glow rad="50800">
                <a:schemeClr val="bg1"/>
              </a:glow>
            </a:effectLst>
          </p:spPr>
        </p:pic>
      </p:grpSp>
      <p:sp>
        <p:nvSpPr>
          <p:cNvPr id="4" name="テキスト ボックス 3">
            <a:extLst>
              <a:ext uri="{FF2B5EF4-FFF2-40B4-BE49-F238E27FC236}">
                <a16:creationId xmlns:a16="http://schemas.microsoft.com/office/drawing/2014/main" id="{BB73C67C-4BB8-3D78-1C3D-70035614B341}"/>
              </a:ext>
            </a:extLst>
          </p:cNvPr>
          <p:cNvSpPr txBox="1"/>
          <p:nvPr/>
        </p:nvSpPr>
        <p:spPr>
          <a:xfrm>
            <a:off x="345567" y="47510"/>
            <a:ext cx="2415218" cy="923330"/>
          </a:xfrm>
          <a:prstGeom prst="rect">
            <a:avLst/>
          </a:prstGeom>
          <a:noFill/>
        </p:spPr>
        <p:txBody>
          <a:bodyPr wrap="square" rtlCol="0">
            <a:spAutoFit/>
          </a:bodyPr>
          <a:lstStyle/>
          <a:p>
            <a:r>
              <a:rPr kumimoji="1" lang="ja-JP" altLang="en-US" sz="5400" b="1" dirty="0">
                <a:solidFill>
                  <a:srgbClr val="7030A0"/>
                </a:solidFill>
                <a:effectLst>
                  <a:glow rad="127000">
                    <a:schemeClr val="bg1"/>
                  </a:glow>
                </a:effectLst>
                <a:latin typeface="HG正楷書体-PRO" panose="03000600000000000000" pitchFamily="66" charset="-128"/>
                <a:ea typeface="HG正楷書体-PRO" panose="03000600000000000000" pitchFamily="66" charset="-128"/>
              </a:rPr>
              <a:t>ぴく忍</a:t>
            </a:r>
          </a:p>
        </p:txBody>
      </p:sp>
      <p:sp>
        <p:nvSpPr>
          <p:cNvPr id="2" name="テキスト ボックス 1">
            <a:extLst>
              <a:ext uri="{FF2B5EF4-FFF2-40B4-BE49-F238E27FC236}">
                <a16:creationId xmlns:a16="http://schemas.microsoft.com/office/drawing/2014/main" id="{F3CE1E54-E2F1-2723-2ED3-6E45B82AA80F}"/>
              </a:ext>
            </a:extLst>
          </p:cNvPr>
          <p:cNvSpPr txBox="1"/>
          <p:nvPr/>
        </p:nvSpPr>
        <p:spPr>
          <a:xfrm>
            <a:off x="97013" y="739566"/>
            <a:ext cx="4744207" cy="1754326"/>
          </a:xfrm>
          <a:prstGeom prst="rect">
            <a:avLst/>
          </a:prstGeom>
          <a:noFill/>
        </p:spPr>
        <p:txBody>
          <a:bodyPr wrap="square" rtlCol="0">
            <a:spAutoFit/>
          </a:bodyPr>
          <a:lstStyle/>
          <a:p>
            <a:r>
              <a:rPr kumimoji="1" lang="ja-JP" altLang="en-US" sz="5400" dirty="0">
                <a:solidFill>
                  <a:schemeClr val="bg1"/>
                </a:solidFill>
                <a:effectLst>
                  <a:glow rad="76200">
                    <a:srgbClr val="00B0F0">
                      <a:alpha val="90000"/>
                    </a:srgbClr>
                  </a:glow>
                </a:effectLst>
                <a:latin typeface="HG正楷書体-PRO" panose="03000600000000000000" pitchFamily="66" charset="-128"/>
                <a:ea typeface="HG正楷書体-PRO" panose="03000600000000000000" pitchFamily="66" charset="-128"/>
              </a:rPr>
              <a:t>使える術は</a:t>
            </a:r>
            <a:endParaRPr kumimoji="1" lang="en-US" altLang="ja-JP" sz="5400" dirty="0">
              <a:solidFill>
                <a:schemeClr val="bg1"/>
              </a:solidFill>
              <a:effectLst>
                <a:glow rad="76200">
                  <a:srgbClr val="00B0F0">
                    <a:alpha val="90000"/>
                  </a:srgbClr>
                </a:glow>
              </a:effectLst>
              <a:latin typeface="HG正楷書体-PRO" panose="03000600000000000000" pitchFamily="66" charset="-128"/>
              <a:ea typeface="HG正楷書体-PRO" panose="03000600000000000000" pitchFamily="66" charset="-128"/>
            </a:endParaRPr>
          </a:p>
          <a:p>
            <a:pPr algn="r"/>
            <a:r>
              <a:rPr kumimoji="1" lang="ja-JP" altLang="en-US" sz="5400" dirty="0">
                <a:effectLst>
                  <a:glow rad="76200">
                    <a:srgbClr val="00B0F0">
                      <a:alpha val="90000"/>
                    </a:srgbClr>
                  </a:glow>
                </a:effectLst>
                <a:latin typeface="HG正楷書体-PRO" panose="03000600000000000000" pitchFamily="66" charset="-128"/>
                <a:ea typeface="HG正楷書体-PRO" panose="03000600000000000000" pitchFamily="66" charset="-128"/>
              </a:rPr>
              <a:t>分身</a:t>
            </a:r>
            <a:r>
              <a:rPr kumimoji="1" lang="ja-JP" altLang="en-US" sz="5400" dirty="0">
                <a:solidFill>
                  <a:schemeClr val="bg1"/>
                </a:solidFill>
                <a:effectLst>
                  <a:glow rad="76200">
                    <a:srgbClr val="00B0F0">
                      <a:alpha val="90000"/>
                    </a:srgbClr>
                  </a:glow>
                </a:effectLst>
                <a:latin typeface="HG正楷書体-PRO" panose="03000600000000000000" pitchFamily="66" charset="-128"/>
                <a:ea typeface="HG正楷書体-PRO" panose="03000600000000000000" pitchFamily="66" charset="-128"/>
              </a:rPr>
              <a:t>のみ</a:t>
            </a:r>
          </a:p>
        </p:txBody>
      </p:sp>
      <p:grpSp>
        <p:nvGrpSpPr>
          <p:cNvPr id="44" name="グループ化 43">
            <a:extLst>
              <a:ext uri="{FF2B5EF4-FFF2-40B4-BE49-F238E27FC236}">
                <a16:creationId xmlns:a16="http://schemas.microsoft.com/office/drawing/2014/main" id="{F2DE06DB-4CEB-AAC9-5C1A-3FF98ED4A76B}"/>
              </a:ext>
            </a:extLst>
          </p:cNvPr>
          <p:cNvGrpSpPr/>
          <p:nvPr/>
        </p:nvGrpSpPr>
        <p:grpSpPr>
          <a:xfrm>
            <a:off x="5656083" y="2194256"/>
            <a:ext cx="2753521" cy="2238628"/>
            <a:chOff x="3202338" y="-52792"/>
            <a:chExt cx="4988685" cy="4055830"/>
          </a:xfrm>
          <a:effectLst>
            <a:glow rad="76200">
              <a:srgbClr val="FFC000">
                <a:alpha val="46000"/>
              </a:srgbClr>
            </a:glow>
            <a:outerShdw blurRad="50800" dist="38100" dir="2700000" algn="tl" rotWithShape="0">
              <a:prstClr val="black">
                <a:alpha val="40000"/>
              </a:prstClr>
            </a:outerShdw>
          </a:effectLst>
        </p:grpSpPr>
        <p:sp>
          <p:nvSpPr>
            <p:cNvPr id="29" name="正方形/長方形 28">
              <a:extLst>
                <a:ext uri="{FF2B5EF4-FFF2-40B4-BE49-F238E27FC236}">
                  <a16:creationId xmlns:a16="http://schemas.microsoft.com/office/drawing/2014/main" id="{948A28BF-436F-D3C1-909A-77F12AFCF5C1}"/>
                </a:ext>
              </a:extLst>
            </p:cNvPr>
            <p:cNvSpPr/>
            <p:nvPr/>
          </p:nvSpPr>
          <p:spPr>
            <a:xfrm>
              <a:off x="7172611" y="971360"/>
              <a:ext cx="874990" cy="2929960"/>
            </a:xfrm>
            <a:prstGeom prst="rect">
              <a:avLst/>
            </a:prstGeom>
            <a:solidFill>
              <a:schemeClr val="tx1">
                <a:lumMod val="95000"/>
                <a:lumOff val="5000"/>
              </a:schemeClr>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6" name="グループ化 5">
              <a:extLst>
                <a:ext uri="{FF2B5EF4-FFF2-40B4-BE49-F238E27FC236}">
                  <a16:creationId xmlns:a16="http://schemas.microsoft.com/office/drawing/2014/main" id="{315CA156-D795-3B5E-131F-993FC6D6F88A}"/>
                </a:ext>
              </a:extLst>
            </p:cNvPr>
            <p:cNvGrpSpPr/>
            <p:nvPr/>
          </p:nvGrpSpPr>
          <p:grpSpPr>
            <a:xfrm>
              <a:off x="4290349" y="779262"/>
              <a:ext cx="3146565" cy="3008892"/>
              <a:chOff x="1186333" y="3735942"/>
              <a:chExt cx="3146565" cy="3008892"/>
            </a:xfrm>
          </p:grpSpPr>
          <p:pic>
            <p:nvPicPr>
              <p:cNvPr id="20" name="図 19" descr="図形&#10;&#10;低い精度で自動的に生成された説明">
                <a:extLst>
                  <a:ext uri="{FF2B5EF4-FFF2-40B4-BE49-F238E27FC236}">
                    <a16:creationId xmlns:a16="http://schemas.microsoft.com/office/drawing/2014/main" id="{EE6082B2-9BA4-6DFF-C8A9-76CBFA5D7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779800">
                <a:off x="1186333" y="5706330"/>
                <a:ext cx="1038504" cy="1038504"/>
              </a:xfrm>
              <a:prstGeom prst="rect">
                <a:avLst/>
              </a:prstGeom>
              <a:effectLst>
                <a:glow rad="50800">
                  <a:schemeClr val="bg1">
                    <a:alpha val="40000"/>
                  </a:schemeClr>
                </a:glow>
                <a:softEdge rad="31750"/>
              </a:effectLst>
            </p:spPr>
          </p:pic>
          <p:pic>
            <p:nvPicPr>
              <p:cNvPr id="21" name="図 20" descr="図形&#10;&#10;低い精度で自動的に生成された説明">
                <a:extLst>
                  <a:ext uri="{FF2B5EF4-FFF2-40B4-BE49-F238E27FC236}">
                    <a16:creationId xmlns:a16="http://schemas.microsoft.com/office/drawing/2014/main" id="{B5D247B4-B62A-57A8-58AC-0C0E37084C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779800">
                <a:off x="1570871" y="5341525"/>
                <a:ext cx="1038504" cy="1038504"/>
              </a:xfrm>
              <a:prstGeom prst="rect">
                <a:avLst/>
              </a:prstGeom>
              <a:effectLst>
                <a:glow rad="50800">
                  <a:schemeClr val="bg1">
                    <a:alpha val="40000"/>
                  </a:schemeClr>
                </a:glow>
                <a:softEdge rad="31750"/>
              </a:effectLst>
            </p:spPr>
          </p:pic>
          <p:pic>
            <p:nvPicPr>
              <p:cNvPr id="22" name="図 21" descr="図形&#10;&#10;低い精度で自動的に生成された説明">
                <a:extLst>
                  <a:ext uri="{FF2B5EF4-FFF2-40B4-BE49-F238E27FC236}">
                    <a16:creationId xmlns:a16="http://schemas.microsoft.com/office/drawing/2014/main" id="{A5115E6F-A256-2C11-AB5B-2F36561DC3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779800">
                <a:off x="1985997" y="4936023"/>
                <a:ext cx="1038504" cy="1038504"/>
              </a:xfrm>
              <a:prstGeom prst="rect">
                <a:avLst/>
              </a:prstGeom>
              <a:effectLst>
                <a:glow rad="50800">
                  <a:schemeClr val="bg1">
                    <a:alpha val="40000"/>
                  </a:schemeClr>
                </a:glow>
                <a:softEdge rad="31750"/>
              </a:effectLst>
            </p:spPr>
          </p:pic>
          <p:pic>
            <p:nvPicPr>
              <p:cNvPr id="23" name="図 22" descr="図形&#10;&#10;低い精度で自動的に生成された説明">
                <a:extLst>
                  <a:ext uri="{FF2B5EF4-FFF2-40B4-BE49-F238E27FC236}">
                    <a16:creationId xmlns:a16="http://schemas.microsoft.com/office/drawing/2014/main" id="{658D8570-C985-72DE-3EE1-D73FB5B333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779800">
                <a:off x="2426025" y="4529042"/>
                <a:ext cx="1038504" cy="1038504"/>
              </a:xfrm>
              <a:prstGeom prst="rect">
                <a:avLst/>
              </a:prstGeom>
              <a:effectLst>
                <a:glow rad="50800">
                  <a:schemeClr val="bg1">
                    <a:alpha val="40000"/>
                  </a:schemeClr>
                </a:glow>
                <a:softEdge rad="31750"/>
              </a:effectLst>
            </p:spPr>
          </p:pic>
          <p:pic>
            <p:nvPicPr>
              <p:cNvPr id="24" name="図 23" descr="図形&#10;&#10;低い精度で自動的に生成された説明">
                <a:extLst>
                  <a:ext uri="{FF2B5EF4-FFF2-40B4-BE49-F238E27FC236}">
                    <a16:creationId xmlns:a16="http://schemas.microsoft.com/office/drawing/2014/main" id="{01A414C2-0C94-1082-9D8E-FF7004289C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779800">
                <a:off x="2835119" y="4142924"/>
                <a:ext cx="1038504" cy="1038504"/>
              </a:xfrm>
              <a:prstGeom prst="rect">
                <a:avLst/>
              </a:prstGeom>
              <a:effectLst>
                <a:glow rad="50800">
                  <a:schemeClr val="bg1">
                    <a:alpha val="40000"/>
                  </a:schemeClr>
                </a:glow>
                <a:softEdge rad="31750"/>
              </a:effectLst>
            </p:spPr>
          </p:pic>
          <p:pic>
            <p:nvPicPr>
              <p:cNvPr id="25" name="図 24" descr="図形&#10;&#10;低い精度で自動的に生成された説明">
                <a:extLst>
                  <a:ext uri="{FF2B5EF4-FFF2-40B4-BE49-F238E27FC236}">
                    <a16:creationId xmlns:a16="http://schemas.microsoft.com/office/drawing/2014/main" id="{8E94716E-FE14-29F2-BAEE-21C7B4C405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779800">
                <a:off x="3294394" y="3735942"/>
                <a:ext cx="1038504" cy="1038504"/>
              </a:xfrm>
              <a:prstGeom prst="rect">
                <a:avLst/>
              </a:prstGeom>
              <a:effectLst>
                <a:glow rad="50800">
                  <a:schemeClr val="bg1">
                    <a:alpha val="40000"/>
                  </a:schemeClr>
                </a:glow>
                <a:softEdge rad="31750"/>
              </a:effectLst>
            </p:spPr>
          </p:pic>
        </p:grpSp>
        <p:pic>
          <p:nvPicPr>
            <p:cNvPr id="19" name="図 18" descr="図形&#10;&#10;低い精度で自動的に生成された説明">
              <a:extLst>
                <a:ext uri="{FF2B5EF4-FFF2-40B4-BE49-F238E27FC236}">
                  <a16:creationId xmlns:a16="http://schemas.microsoft.com/office/drawing/2014/main" id="{74ED5513-62DF-B255-E553-53857FB36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910656" y="-52792"/>
              <a:ext cx="1280367" cy="1234340"/>
            </a:xfrm>
            <a:prstGeom prst="rect">
              <a:avLst/>
            </a:prstGeom>
            <a:effectLst>
              <a:glow rad="50800">
                <a:schemeClr val="accent1">
                  <a:lumMod val="40000"/>
                  <a:lumOff val="60000"/>
                </a:schemeClr>
              </a:glow>
            </a:effectLst>
          </p:spPr>
        </p:pic>
        <p:pic>
          <p:nvPicPr>
            <p:cNvPr id="26" name="図 25" descr="図形&#10;&#10;低い精度で自動的に生成された説明">
              <a:extLst>
                <a:ext uri="{FF2B5EF4-FFF2-40B4-BE49-F238E27FC236}">
                  <a16:creationId xmlns:a16="http://schemas.microsoft.com/office/drawing/2014/main" id="{B7A98122-AD03-A39D-E9AA-FA5E04FD5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202338" y="2768698"/>
              <a:ext cx="1280367" cy="1234340"/>
            </a:xfrm>
            <a:prstGeom prst="rect">
              <a:avLst/>
            </a:prstGeom>
            <a:effectLst>
              <a:glow rad="50800">
                <a:schemeClr val="accent1">
                  <a:lumMod val="40000"/>
                  <a:lumOff val="60000"/>
                  <a:alpha val="67000"/>
                </a:schemeClr>
              </a:glow>
            </a:effectLst>
          </p:spPr>
        </p:pic>
        <p:sp>
          <p:nvSpPr>
            <p:cNvPr id="27" name="矢印: 右 26">
              <a:extLst>
                <a:ext uri="{FF2B5EF4-FFF2-40B4-BE49-F238E27FC236}">
                  <a16:creationId xmlns:a16="http://schemas.microsoft.com/office/drawing/2014/main" id="{DBB030A8-6C84-BDC7-D4BA-D555916879DA}"/>
                </a:ext>
              </a:extLst>
            </p:cNvPr>
            <p:cNvSpPr/>
            <p:nvPr/>
          </p:nvSpPr>
          <p:spPr>
            <a:xfrm rot="18934351">
              <a:off x="3906068" y="1833117"/>
              <a:ext cx="3275336" cy="418223"/>
            </a:xfrm>
            <a:prstGeom prst="rightArrow">
              <a:avLst/>
            </a:prstGeom>
            <a:solidFill>
              <a:schemeClr val="tx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ボックス 16">
            <a:extLst>
              <a:ext uri="{FF2B5EF4-FFF2-40B4-BE49-F238E27FC236}">
                <a16:creationId xmlns:a16="http://schemas.microsoft.com/office/drawing/2014/main" id="{55AAD83C-48C1-F2E6-A087-603962F4A495}"/>
              </a:ext>
            </a:extLst>
          </p:cNvPr>
          <p:cNvSpPr txBox="1"/>
          <p:nvPr/>
        </p:nvSpPr>
        <p:spPr>
          <a:xfrm>
            <a:off x="4307505" y="-6781"/>
            <a:ext cx="8230192" cy="1107996"/>
          </a:xfrm>
          <a:prstGeom prst="rect">
            <a:avLst/>
          </a:prstGeom>
          <a:noFill/>
          <a:effectLst>
            <a:outerShdw blurRad="50800" dist="38100" dir="2700000" algn="tl" rotWithShape="0">
              <a:prstClr val="black">
                <a:alpha val="40000"/>
              </a:prstClr>
            </a:outerShdw>
          </a:effectLst>
        </p:spPr>
        <p:txBody>
          <a:bodyPr wrap="square" rtlCol="0">
            <a:spAutoFit/>
          </a:bodyPr>
          <a:lstStyle/>
          <a:p>
            <a:r>
              <a:rPr kumimoji="1" lang="ja-JP" altLang="en-US" sz="6600" b="1" dirty="0">
                <a:solidFill>
                  <a:srgbClr val="FF0000"/>
                </a:solidFill>
                <a:effectLst>
                  <a:glow rad="76200">
                    <a:schemeClr val="bg1"/>
                  </a:glow>
                  <a:outerShdw blurRad="50800" dist="203200" dir="2700000" algn="tl" rotWithShape="0">
                    <a:schemeClr val="bg2">
                      <a:lumMod val="50000"/>
                      <a:alpha val="40000"/>
                    </a:schemeClr>
                  </a:outerShdw>
                </a:effectLst>
                <a:latin typeface="HG正楷書体-PRO" panose="03000600000000000000" pitchFamily="66" charset="-128"/>
                <a:ea typeface="HG正楷書体-PRO" panose="03000600000000000000" pitchFamily="66" charset="-128"/>
              </a:rPr>
              <a:t>限りある一人の軍勢</a:t>
            </a:r>
          </a:p>
        </p:txBody>
      </p:sp>
      <p:sp>
        <p:nvSpPr>
          <p:cNvPr id="50" name="テキスト ボックス 49">
            <a:extLst>
              <a:ext uri="{FF2B5EF4-FFF2-40B4-BE49-F238E27FC236}">
                <a16:creationId xmlns:a16="http://schemas.microsoft.com/office/drawing/2014/main" id="{F3B78FCF-74CB-4727-FD1F-A9AC85D0B036}"/>
              </a:ext>
            </a:extLst>
          </p:cNvPr>
          <p:cNvSpPr txBox="1"/>
          <p:nvPr/>
        </p:nvSpPr>
        <p:spPr>
          <a:xfrm>
            <a:off x="3792757" y="2492310"/>
            <a:ext cx="2708806" cy="646331"/>
          </a:xfrm>
          <a:prstGeom prst="rect">
            <a:avLst/>
          </a:prstGeom>
          <a:noFill/>
        </p:spPr>
        <p:txBody>
          <a:bodyPr wrap="square" rtlCol="0">
            <a:spAutoFit/>
          </a:bodyPr>
          <a:lstStyle/>
          <a:p>
            <a:r>
              <a:rPr kumimoji="1" lang="ja-JP" altLang="en-US" sz="3600" dirty="0">
                <a:effectLst>
                  <a:glow rad="76200">
                    <a:schemeClr val="accent6">
                      <a:alpha val="90000"/>
                    </a:schemeClr>
                  </a:glow>
                </a:effectLst>
                <a:latin typeface="HG正楷書体-PRO" panose="03000600000000000000" pitchFamily="66" charset="-128"/>
                <a:ea typeface="HG正楷書体-PRO" panose="03000600000000000000" pitchFamily="66" charset="-128"/>
              </a:rPr>
              <a:t>囮</a:t>
            </a:r>
            <a:r>
              <a:rPr kumimoji="1" lang="ja-JP" altLang="en-US" sz="3600" dirty="0">
                <a:solidFill>
                  <a:schemeClr val="bg1"/>
                </a:solidFill>
                <a:effectLst>
                  <a:glow rad="76200">
                    <a:schemeClr val="accent6">
                      <a:alpha val="90000"/>
                    </a:schemeClr>
                  </a:glow>
                </a:effectLst>
                <a:latin typeface="HG正楷書体-PRO" panose="03000600000000000000" pitchFamily="66" charset="-128"/>
                <a:ea typeface="HG正楷書体-PRO" panose="03000600000000000000" pitchFamily="66" charset="-128"/>
              </a:rPr>
              <a:t>にしたり</a:t>
            </a:r>
          </a:p>
        </p:txBody>
      </p:sp>
      <p:sp>
        <p:nvSpPr>
          <p:cNvPr id="52" name="テキスト ボックス 51">
            <a:extLst>
              <a:ext uri="{FF2B5EF4-FFF2-40B4-BE49-F238E27FC236}">
                <a16:creationId xmlns:a16="http://schemas.microsoft.com/office/drawing/2014/main" id="{AAE67AFE-04D6-2BFC-769E-2252F2A528C8}"/>
              </a:ext>
            </a:extLst>
          </p:cNvPr>
          <p:cNvSpPr txBox="1"/>
          <p:nvPr/>
        </p:nvSpPr>
        <p:spPr>
          <a:xfrm>
            <a:off x="6841439" y="4778644"/>
            <a:ext cx="5489359" cy="1754326"/>
          </a:xfrm>
          <a:prstGeom prst="rect">
            <a:avLst/>
          </a:prstGeom>
          <a:noFill/>
        </p:spPr>
        <p:txBody>
          <a:bodyPr wrap="square" rtlCol="0">
            <a:spAutoFit/>
          </a:bodyPr>
          <a:lstStyle/>
          <a:p>
            <a:r>
              <a:rPr kumimoji="1" lang="ja-JP" altLang="en-US" sz="5400" dirty="0">
                <a:solidFill>
                  <a:schemeClr val="bg1"/>
                </a:solidFill>
                <a:effectLst>
                  <a:glow rad="76200">
                    <a:srgbClr val="00B0F0">
                      <a:alpha val="90000"/>
                    </a:srgbClr>
                  </a:glow>
                </a:effectLst>
                <a:latin typeface="HG正楷書体-PRO" panose="03000600000000000000" pitchFamily="66" charset="-128"/>
                <a:ea typeface="HG正楷書体-PRO" panose="03000600000000000000" pitchFamily="66" charset="-128"/>
              </a:rPr>
              <a:t>上手く使って</a:t>
            </a:r>
            <a:endParaRPr kumimoji="1" lang="en-US" altLang="ja-JP" sz="5400" dirty="0">
              <a:solidFill>
                <a:schemeClr val="bg1"/>
              </a:solidFill>
              <a:effectLst>
                <a:glow rad="76200">
                  <a:srgbClr val="00B0F0">
                    <a:alpha val="90000"/>
                  </a:srgbClr>
                </a:glow>
              </a:effectLst>
              <a:latin typeface="HG正楷書体-PRO" panose="03000600000000000000" pitchFamily="66" charset="-128"/>
              <a:ea typeface="HG正楷書体-PRO" panose="03000600000000000000" pitchFamily="66" charset="-128"/>
            </a:endParaRPr>
          </a:p>
          <a:p>
            <a:pPr algn="r"/>
            <a:r>
              <a:rPr kumimoji="1" lang="ja-JP" altLang="en-US" sz="5400" dirty="0">
                <a:effectLst>
                  <a:glow rad="76200">
                    <a:srgbClr val="00B0F0">
                      <a:alpha val="90000"/>
                    </a:srgbClr>
                  </a:glow>
                </a:effectLst>
                <a:latin typeface="HG正楷書体-PRO" panose="03000600000000000000" pitchFamily="66" charset="-128"/>
                <a:ea typeface="HG正楷書体-PRO" panose="03000600000000000000" pitchFamily="66" charset="-128"/>
              </a:rPr>
              <a:t>目的地へ向かえ</a:t>
            </a:r>
          </a:p>
        </p:txBody>
      </p:sp>
      <p:sp>
        <p:nvSpPr>
          <p:cNvPr id="54" name="テキスト ボックス 53">
            <a:extLst>
              <a:ext uri="{FF2B5EF4-FFF2-40B4-BE49-F238E27FC236}">
                <a16:creationId xmlns:a16="http://schemas.microsoft.com/office/drawing/2014/main" id="{89CD5AF6-6034-A24C-3833-71BE77C63DFA}"/>
              </a:ext>
            </a:extLst>
          </p:cNvPr>
          <p:cNvSpPr txBox="1"/>
          <p:nvPr/>
        </p:nvSpPr>
        <p:spPr>
          <a:xfrm>
            <a:off x="2760785" y="6011473"/>
            <a:ext cx="2946511" cy="830997"/>
          </a:xfrm>
          <a:prstGeom prst="rect">
            <a:avLst/>
          </a:prstGeom>
          <a:noFill/>
        </p:spPr>
        <p:txBody>
          <a:bodyPr wrap="square" rtlCol="0">
            <a:spAutoFit/>
          </a:bodyPr>
          <a:lstStyle/>
          <a:p>
            <a:r>
              <a:rPr lang="ja-JP" altLang="en-US" sz="2400" dirty="0">
                <a:solidFill>
                  <a:schemeClr val="bg1"/>
                </a:solidFill>
                <a:effectLst>
                  <a:glow rad="76200">
                    <a:srgbClr val="C00000">
                      <a:alpha val="90000"/>
                    </a:srgbClr>
                  </a:glow>
                </a:effectLst>
                <a:latin typeface="HG正楷書体-PRO" panose="03000600000000000000" pitchFamily="66" charset="-128"/>
                <a:ea typeface="HG正楷書体-PRO" panose="03000600000000000000" pitchFamily="66" charset="-128"/>
              </a:rPr>
              <a:t>士気を</a:t>
            </a:r>
            <a:r>
              <a:rPr kumimoji="1" lang="ja-JP" altLang="en-US" sz="2400" dirty="0">
                <a:solidFill>
                  <a:schemeClr val="bg1"/>
                </a:solidFill>
                <a:effectLst>
                  <a:glow rad="76200">
                    <a:srgbClr val="C00000">
                      <a:alpha val="90000"/>
                    </a:srgbClr>
                  </a:glow>
                </a:effectLst>
                <a:latin typeface="HG正楷書体-PRO" panose="03000600000000000000" pitchFamily="66" charset="-128"/>
                <a:ea typeface="HG正楷書体-PRO" panose="03000600000000000000" pitchFamily="66" charset="-128"/>
              </a:rPr>
              <a:t>上げすぎると</a:t>
            </a:r>
            <a:endParaRPr kumimoji="1" lang="en-US" altLang="ja-JP" sz="2400" dirty="0">
              <a:solidFill>
                <a:schemeClr val="bg1"/>
              </a:solidFill>
              <a:effectLst>
                <a:glow rad="76200">
                  <a:srgbClr val="C00000">
                    <a:alpha val="90000"/>
                  </a:srgbClr>
                </a:glow>
              </a:effectLst>
              <a:latin typeface="HG正楷書体-PRO" panose="03000600000000000000" pitchFamily="66" charset="-128"/>
              <a:ea typeface="HG正楷書体-PRO" panose="03000600000000000000" pitchFamily="66" charset="-128"/>
            </a:endParaRPr>
          </a:p>
          <a:p>
            <a:r>
              <a:rPr lang="ja-JP" altLang="en-US" sz="2400" dirty="0">
                <a:solidFill>
                  <a:schemeClr val="bg1"/>
                </a:solidFill>
                <a:effectLst>
                  <a:glow rad="76200">
                    <a:srgbClr val="C00000">
                      <a:alpha val="90000"/>
                    </a:srgbClr>
                  </a:glow>
                </a:effectLst>
                <a:latin typeface="HG正楷書体-PRO" panose="03000600000000000000" pitchFamily="66" charset="-128"/>
                <a:ea typeface="HG正楷書体-PRO" panose="03000600000000000000" pitchFamily="66" charset="-128"/>
              </a:rPr>
              <a:t>隠密が難しくなる</a:t>
            </a:r>
            <a:endParaRPr kumimoji="1" lang="ja-JP" altLang="en-US" sz="2400" dirty="0">
              <a:solidFill>
                <a:schemeClr val="bg1"/>
              </a:solidFill>
              <a:effectLst>
                <a:glow rad="76200">
                  <a:srgbClr val="C00000">
                    <a:alpha val="90000"/>
                  </a:srgbClr>
                </a:glow>
              </a:effectLst>
              <a:latin typeface="HG正楷書体-PRO" panose="03000600000000000000" pitchFamily="66" charset="-128"/>
              <a:ea typeface="HG正楷書体-PRO" panose="03000600000000000000" pitchFamily="66" charset="-128"/>
            </a:endParaRPr>
          </a:p>
        </p:txBody>
      </p:sp>
      <p:sp>
        <p:nvSpPr>
          <p:cNvPr id="55" name="テキスト ボックス 54">
            <a:extLst>
              <a:ext uri="{FF2B5EF4-FFF2-40B4-BE49-F238E27FC236}">
                <a16:creationId xmlns:a16="http://schemas.microsoft.com/office/drawing/2014/main" id="{1CAFE54E-7BB5-41CF-9977-946037A229B9}"/>
              </a:ext>
            </a:extLst>
          </p:cNvPr>
          <p:cNvSpPr txBox="1"/>
          <p:nvPr/>
        </p:nvSpPr>
        <p:spPr>
          <a:xfrm>
            <a:off x="70576" y="3679422"/>
            <a:ext cx="5862513" cy="769441"/>
          </a:xfrm>
          <a:prstGeom prst="rect">
            <a:avLst/>
          </a:prstGeom>
          <a:noFill/>
        </p:spPr>
        <p:txBody>
          <a:bodyPr wrap="square" rtlCol="0">
            <a:spAutoFit/>
          </a:bodyPr>
          <a:lstStyle/>
          <a:p>
            <a:r>
              <a:rPr kumimoji="1" lang="ja-JP" altLang="en-US" sz="4400" dirty="0">
                <a:solidFill>
                  <a:srgbClr val="FFC000"/>
                </a:solidFill>
                <a:effectLst>
                  <a:glow rad="76200">
                    <a:schemeClr val="accent5">
                      <a:alpha val="90000"/>
                    </a:schemeClr>
                  </a:glow>
                </a:effectLst>
                <a:latin typeface="HG正楷書体-PRO" panose="03000600000000000000" pitchFamily="66" charset="-128"/>
                <a:ea typeface="HG正楷書体-PRO" panose="03000600000000000000" pitchFamily="66" charset="-128"/>
              </a:rPr>
              <a:t>士気</a:t>
            </a:r>
            <a:r>
              <a:rPr lang="en-US" altLang="ja-JP" sz="4400" dirty="0">
                <a:solidFill>
                  <a:schemeClr val="bg1"/>
                </a:solidFill>
                <a:effectLst>
                  <a:glow rad="76200">
                    <a:schemeClr val="accent5">
                      <a:alpha val="90000"/>
                    </a:schemeClr>
                  </a:glow>
                </a:effectLst>
                <a:latin typeface="HG正楷書体-PRO" panose="03000600000000000000" pitchFamily="66" charset="-128"/>
                <a:ea typeface="HG正楷書体-PRO" panose="03000600000000000000" pitchFamily="66" charset="-128"/>
              </a:rPr>
              <a:t>&amp;</a:t>
            </a:r>
            <a:r>
              <a:rPr lang="ja-JP" altLang="en-US" sz="4400" dirty="0">
                <a:solidFill>
                  <a:schemeClr val="accent4">
                    <a:lumMod val="60000"/>
                    <a:lumOff val="40000"/>
                  </a:schemeClr>
                </a:solidFill>
                <a:effectLst>
                  <a:glow rad="76200">
                    <a:schemeClr val="accent5">
                      <a:alpha val="90000"/>
                    </a:schemeClr>
                  </a:glow>
                </a:effectLst>
                <a:latin typeface="HG正楷書体-PRO" panose="03000600000000000000" pitchFamily="66" charset="-128"/>
                <a:ea typeface="HG正楷書体-PRO" panose="03000600000000000000" pitchFamily="66" charset="-128"/>
              </a:rPr>
              <a:t>耐久力</a:t>
            </a:r>
            <a:r>
              <a:rPr lang="ja-JP" altLang="en-US" sz="4400" dirty="0">
                <a:solidFill>
                  <a:schemeClr val="bg1"/>
                </a:solidFill>
                <a:effectLst>
                  <a:glow rad="76200">
                    <a:schemeClr val="accent5">
                      <a:alpha val="90000"/>
                    </a:schemeClr>
                  </a:glow>
                </a:effectLst>
                <a:latin typeface="HG正楷書体-PRO" panose="03000600000000000000" pitchFamily="66" charset="-128"/>
                <a:ea typeface="HG正楷書体-PRO" panose="03000600000000000000" pitchFamily="66" charset="-128"/>
              </a:rPr>
              <a:t>を</a:t>
            </a:r>
            <a:r>
              <a:rPr kumimoji="1" lang="ja-JP" altLang="en-US" sz="4400" dirty="0">
                <a:solidFill>
                  <a:schemeClr val="bg1"/>
                </a:solidFill>
                <a:effectLst>
                  <a:glow rad="76200">
                    <a:schemeClr val="accent5">
                      <a:alpha val="90000"/>
                    </a:schemeClr>
                  </a:glow>
                </a:effectLst>
                <a:latin typeface="HG正楷書体-PRO" panose="03000600000000000000" pitchFamily="66" charset="-128"/>
                <a:ea typeface="HG正楷書体-PRO" panose="03000600000000000000" pitchFamily="66" charset="-128"/>
              </a:rPr>
              <a:t>上げろ</a:t>
            </a:r>
          </a:p>
        </p:txBody>
      </p:sp>
      <p:sp>
        <p:nvSpPr>
          <p:cNvPr id="56" name="テキスト ボックス 55">
            <a:extLst>
              <a:ext uri="{FF2B5EF4-FFF2-40B4-BE49-F238E27FC236}">
                <a16:creationId xmlns:a16="http://schemas.microsoft.com/office/drawing/2014/main" id="{6383490D-670B-19D7-4111-6699FE13A97B}"/>
              </a:ext>
            </a:extLst>
          </p:cNvPr>
          <p:cNvSpPr txBox="1"/>
          <p:nvPr/>
        </p:nvSpPr>
        <p:spPr>
          <a:xfrm>
            <a:off x="3147273" y="4970117"/>
            <a:ext cx="1160232" cy="646331"/>
          </a:xfrm>
          <a:prstGeom prst="rect">
            <a:avLst/>
          </a:prstGeom>
          <a:noFill/>
        </p:spPr>
        <p:txBody>
          <a:bodyPr wrap="square" rtlCol="0">
            <a:spAutoFit/>
          </a:bodyPr>
          <a:lstStyle/>
          <a:p>
            <a:r>
              <a:rPr lang="ja-JP" altLang="en-US" sz="3600" dirty="0">
                <a:solidFill>
                  <a:schemeClr val="accent4">
                    <a:lumMod val="60000"/>
                    <a:lumOff val="40000"/>
                  </a:schemeClr>
                </a:solidFill>
                <a:effectLst>
                  <a:glow rad="76200">
                    <a:schemeClr val="accent5">
                      <a:alpha val="90000"/>
                    </a:schemeClr>
                  </a:glow>
                </a:effectLst>
                <a:latin typeface="HG正楷書体-PRO" panose="03000600000000000000" pitchFamily="66" charset="-128"/>
                <a:ea typeface="HG正楷書体-PRO" panose="03000600000000000000" pitchFamily="66" charset="-128"/>
              </a:rPr>
              <a:t>隠密</a:t>
            </a:r>
            <a:endParaRPr kumimoji="1" lang="ja-JP" altLang="en-US" sz="3600" dirty="0">
              <a:solidFill>
                <a:schemeClr val="accent4">
                  <a:lumMod val="60000"/>
                  <a:lumOff val="40000"/>
                </a:schemeClr>
              </a:solidFill>
              <a:effectLst>
                <a:glow rad="76200">
                  <a:schemeClr val="accent5">
                    <a:alpha val="90000"/>
                  </a:schemeClr>
                </a:glow>
              </a:effectLst>
              <a:latin typeface="HG正楷書体-PRO" panose="03000600000000000000" pitchFamily="66" charset="-128"/>
              <a:ea typeface="HG正楷書体-PRO" panose="03000600000000000000" pitchFamily="66" charset="-128"/>
            </a:endParaRPr>
          </a:p>
        </p:txBody>
      </p:sp>
      <p:sp>
        <p:nvSpPr>
          <p:cNvPr id="83" name="テキスト ボックス 82">
            <a:extLst>
              <a:ext uri="{FF2B5EF4-FFF2-40B4-BE49-F238E27FC236}">
                <a16:creationId xmlns:a16="http://schemas.microsoft.com/office/drawing/2014/main" id="{5D68A5F1-F992-AECA-8FBE-8CEA3033CF13}"/>
              </a:ext>
            </a:extLst>
          </p:cNvPr>
          <p:cNvSpPr txBox="1"/>
          <p:nvPr/>
        </p:nvSpPr>
        <p:spPr>
          <a:xfrm>
            <a:off x="4861259" y="4893491"/>
            <a:ext cx="2082666" cy="1754326"/>
          </a:xfrm>
          <a:prstGeom prst="rect">
            <a:avLst/>
          </a:prstGeom>
          <a:noFill/>
        </p:spPr>
        <p:txBody>
          <a:bodyPr wrap="square" rtlCol="0">
            <a:spAutoFit/>
          </a:bodyPr>
          <a:lstStyle/>
          <a:p>
            <a:r>
              <a:rPr kumimoji="1" lang="ja-JP" altLang="en-US" sz="3600" dirty="0">
                <a:solidFill>
                  <a:schemeClr val="bg1"/>
                </a:solidFill>
                <a:effectLst>
                  <a:glow rad="76200">
                    <a:schemeClr val="accent5">
                      <a:alpha val="90000"/>
                    </a:schemeClr>
                  </a:glow>
                </a:effectLst>
                <a:latin typeface="HG正楷書体-PRO" panose="03000600000000000000" pitchFamily="66" charset="-128"/>
                <a:ea typeface="HG正楷書体-PRO" panose="03000600000000000000" pitchFamily="66" charset="-128"/>
              </a:rPr>
              <a:t>分身の</a:t>
            </a:r>
            <a:endParaRPr kumimoji="1" lang="en-US" altLang="ja-JP" sz="3600" dirty="0">
              <a:solidFill>
                <a:schemeClr val="bg1"/>
              </a:solidFill>
              <a:effectLst>
                <a:glow rad="76200">
                  <a:schemeClr val="accent5">
                    <a:alpha val="90000"/>
                  </a:schemeClr>
                </a:glow>
              </a:effectLst>
              <a:latin typeface="HG正楷書体-PRO" panose="03000600000000000000" pitchFamily="66" charset="-128"/>
              <a:ea typeface="HG正楷書体-PRO" panose="03000600000000000000" pitchFamily="66" charset="-128"/>
            </a:endParaRPr>
          </a:p>
          <a:p>
            <a:r>
              <a:rPr kumimoji="1" lang="ja-JP" altLang="en-US" sz="3600" dirty="0">
                <a:effectLst>
                  <a:glow rad="76200">
                    <a:schemeClr val="accent5">
                      <a:alpha val="90000"/>
                    </a:schemeClr>
                  </a:glow>
                </a:effectLst>
                <a:latin typeface="HG正楷書体-PRO" panose="03000600000000000000" pitchFamily="66" charset="-128"/>
                <a:ea typeface="HG正楷書体-PRO" panose="03000600000000000000" pitchFamily="66" charset="-128"/>
              </a:rPr>
              <a:t>レベル</a:t>
            </a:r>
            <a:r>
              <a:rPr kumimoji="1" lang="ja-JP" altLang="en-US" sz="3600" dirty="0">
                <a:solidFill>
                  <a:schemeClr val="bg1"/>
                </a:solidFill>
                <a:effectLst>
                  <a:glow rad="76200">
                    <a:schemeClr val="accent5">
                      <a:alpha val="90000"/>
                    </a:schemeClr>
                  </a:glow>
                </a:effectLst>
                <a:latin typeface="HG正楷書体-PRO" panose="03000600000000000000" pitchFamily="66" charset="-128"/>
                <a:ea typeface="HG正楷書体-PRO" panose="03000600000000000000" pitchFamily="66" charset="-128"/>
              </a:rPr>
              <a:t>に</a:t>
            </a:r>
            <a:endParaRPr kumimoji="1" lang="en-US" altLang="ja-JP" sz="3600" dirty="0">
              <a:solidFill>
                <a:schemeClr val="bg1"/>
              </a:solidFill>
              <a:effectLst>
                <a:glow rad="76200">
                  <a:schemeClr val="accent5">
                    <a:alpha val="90000"/>
                  </a:schemeClr>
                </a:glow>
              </a:effectLst>
              <a:latin typeface="HG正楷書体-PRO" panose="03000600000000000000" pitchFamily="66" charset="-128"/>
              <a:ea typeface="HG正楷書体-PRO" panose="03000600000000000000" pitchFamily="66" charset="-128"/>
            </a:endParaRPr>
          </a:p>
          <a:p>
            <a:pPr algn="r"/>
            <a:r>
              <a:rPr kumimoji="1" lang="ja-JP" altLang="en-US" sz="3600" dirty="0">
                <a:solidFill>
                  <a:schemeClr val="bg1"/>
                </a:solidFill>
                <a:effectLst>
                  <a:glow rad="76200">
                    <a:schemeClr val="accent5">
                      <a:alpha val="90000"/>
                    </a:schemeClr>
                  </a:glow>
                </a:effectLst>
                <a:latin typeface="HG正楷書体-PRO" panose="03000600000000000000" pitchFamily="66" charset="-128"/>
                <a:ea typeface="HG正楷書体-PRO" panose="03000600000000000000" pitchFamily="66" charset="-128"/>
              </a:rPr>
              <a:t>影響</a:t>
            </a:r>
          </a:p>
        </p:txBody>
      </p:sp>
      <p:sp>
        <p:nvSpPr>
          <p:cNvPr id="86" name="正方形/長方形 85">
            <a:extLst>
              <a:ext uri="{FF2B5EF4-FFF2-40B4-BE49-F238E27FC236}">
                <a16:creationId xmlns:a16="http://schemas.microsoft.com/office/drawing/2014/main" id="{48EC11CC-C279-63A4-548F-64D68E7BA01B}"/>
              </a:ext>
            </a:extLst>
          </p:cNvPr>
          <p:cNvSpPr/>
          <p:nvPr/>
        </p:nvSpPr>
        <p:spPr>
          <a:xfrm>
            <a:off x="2808680" y="5606361"/>
            <a:ext cx="1814023" cy="248672"/>
          </a:xfrm>
          <a:prstGeom prst="rect">
            <a:avLst/>
          </a:prstGeom>
          <a:solidFill>
            <a:schemeClr val="tx1">
              <a:lumMod val="95000"/>
              <a:lumOff val="5000"/>
            </a:schemeClr>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id="{BE3481DC-E98D-895B-961D-854D88B54B60}"/>
              </a:ext>
            </a:extLst>
          </p:cNvPr>
          <p:cNvSpPr/>
          <p:nvPr/>
        </p:nvSpPr>
        <p:spPr>
          <a:xfrm>
            <a:off x="2808682" y="5621572"/>
            <a:ext cx="1033606" cy="236866"/>
          </a:xfrm>
          <a:prstGeom prst="rect">
            <a:avLst/>
          </a:prstGeom>
          <a:solidFill>
            <a:schemeClr val="tx2">
              <a:lumMod val="25000"/>
              <a:lumOff val="75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右 87">
            <a:extLst>
              <a:ext uri="{FF2B5EF4-FFF2-40B4-BE49-F238E27FC236}">
                <a16:creationId xmlns:a16="http://schemas.microsoft.com/office/drawing/2014/main" id="{2631B905-D7CF-0EB8-A539-4EC40959DCB5}"/>
              </a:ext>
            </a:extLst>
          </p:cNvPr>
          <p:cNvSpPr/>
          <p:nvPr/>
        </p:nvSpPr>
        <p:spPr>
          <a:xfrm>
            <a:off x="2817185" y="5641482"/>
            <a:ext cx="1777726" cy="223442"/>
          </a:xfrm>
          <a:prstGeom prst="rightArrow">
            <a:avLst/>
          </a:prstGeom>
          <a:gradFill flip="none" rotWithShape="1">
            <a:gsLst>
              <a:gs pos="42000">
                <a:schemeClr val="tx1"/>
              </a:gs>
              <a:gs pos="100000">
                <a:srgbClr val="0070C0"/>
              </a:gs>
            </a:gsLst>
            <a:lin ang="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70B444E8-73D2-50CD-1BAB-FF96DFF5FB41}"/>
              </a:ext>
            </a:extLst>
          </p:cNvPr>
          <p:cNvSpPr/>
          <p:nvPr/>
        </p:nvSpPr>
        <p:spPr>
          <a:xfrm>
            <a:off x="49032" y="4440889"/>
            <a:ext cx="1814023" cy="248672"/>
          </a:xfrm>
          <a:prstGeom prst="rect">
            <a:avLst/>
          </a:prstGeom>
          <a:solidFill>
            <a:schemeClr val="tx1">
              <a:lumMod val="95000"/>
              <a:lumOff val="5000"/>
            </a:schemeClr>
          </a:solid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02B30B2E-BD5C-E3AE-A2CB-C0A92BA01B1A}"/>
              </a:ext>
            </a:extLst>
          </p:cNvPr>
          <p:cNvSpPr/>
          <p:nvPr/>
        </p:nvSpPr>
        <p:spPr>
          <a:xfrm>
            <a:off x="49034" y="4456100"/>
            <a:ext cx="1033606" cy="236866"/>
          </a:xfrm>
          <a:prstGeom prst="rect">
            <a:avLst/>
          </a:prstGeom>
          <a:solidFill>
            <a:srgbClr val="FFFF00"/>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右 79">
            <a:extLst>
              <a:ext uri="{FF2B5EF4-FFF2-40B4-BE49-F238E27FC236}">
                <a16:creationId xmlns:a16="http://schemas.microsoft.com/office/drawing/2014/main" id="{88A595C9-6B4C-347C-4418-C904D66BE81A}"/>
              </a:ext>
            </a:extLst>
          </p:cNvPr>
          <p:cNvSpPr/>
          <p:nvPr/>
        </p:nvSpPr>
        <p:spPr>
          <a:xfrm>
            <a:off x="57537" y="4476010"/>
            <a:ext cx="1777726" cy="223442"/>
          </a:xfrm>
          <a:prstGeom prst="rightArrow">
            <a:avLst/>
          </a:prstGeom>
          <a:gradFill flip="none" rotWithShape="1">
            <a:gsLst>
              <a:gs pos="42000">
                <a:schemeClr val="tx1"/>
              </a:gs>
              <a:gs pos="100000">
                <a:srgbClr val="FFC000"/>
              </a:gs>
            </a:gsLst>
            <a:lin ang="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0F7BF366-94E0-A0CD-05F0-E81876782712}"/>
              </a:ext>
            </a:extLst>
          </p:cNvPr>
          <p:cNvSpPr txBox="1"/>
          <p:nvPr/>
        </p:nvSpPr>
        <p:spPr>
          <a:xfrm>
            <a:off x="2168174" y="5610712"/>
            <a:ext cx="706484" cy="646331"/>
          </a:xfrm>
          <a:prstGeom prst="rect">
            <a:avLst/>
          </a:prstGeom>
          <a:noFill/>
        </p:spPr>
        <p:txBody>
          <a:bodyPr wrap="square" rtlCol="0">
            <a:spAutoFit/>
          </a:bodyPr>
          <a:lstStyle/>
          <a:p>
            <a:r>
              <a:rPr kumimoji="1" lang="ja-JP" altLang="en-US" sz="3600" dirty="0">
                <a:solidFill>
                  <a:schemeClr val="bg1"/>
                </a:solidFill>
                <a:effectLst>
                  <a:glow rad="76200">
                    <a:schemeClr val="accent5">
                      <a:alpha val="90000"/>
                    </a:schemeClr>
                  </a:glow>
                </a:effectLst>
                <a:latin typeface="HG正楷書体-PRO" panose="03000600000000000000" pitchFamily="66" charset="-128"/>
                <a:ea typeface="HG正楷書体-PRO" panose="03000600000000000000" pitchFamily="66" charset="-128"/>
              </a:rPr>
              <a:t>＆</a:t>
            </a:r>
          </a:p>
        </p:txBody>
      </p:sp>
      <p:grpSp>
        <p:nvGrpSpPr>
          <p:cNvPr id="14" name="グループ化 13">
            <a:extLst>
              <a:ext uri="{FF2B5EF4-FFF2-40B4-BE49-F238E27FC236}">
                <a16:creationId xmlns:a16="http://schemas.microsoft.com/office/drawing/2014/main" id="{9CB71B88-A66D-9E33-5A77-E5534C5C7A3D}"/>
              </a:ext>
            </a:extLst>
          </p:cNvPr>
          <p:cNvGrpSpPr/>
          <p:nvPr/>
        </p:nvGrpSpPr>
        <p:grpSpPr>
          <a:xfrm>
            <a:off x="9275689" y="760669"/>
            <a:ext cx="2084976" cy="1739397"/>
            <a:chOff x="6180169" y="3110488"/>
            <a:chExt cx="1632390" cy="1361826"/>
          </a:xfrm>
          <a:effectLst>
            <a:glow rad="127000">
              <a:schemeClr val="accent1">
                <a:lumMod val="60000"/>
                <a:lumOff val="40000"/>
                <a:alpha val="46000"/>
              </a:schemeClr>
            </a:glow>
          </a:effectLst>
        </p:grpSpPr>
        <p:sp>
          <p:nvSpPr>
            <p:cNvPr id="5" name="正方形/長方形 4">
              <a:extLst>
                <a:ext uri="{FF2B5EF4-FFF2-40B4-BE49-F238E27FC236}">
                  <a16:creationId xmlns:a16="http://schemas.microsoft.com/office/drawing/2014/main" id="{FEF238FD-B4FF-B462-2D3D-93BC324081F6}"/>
                </a:ext>
              </a:extLst>
            </p:cNvPr>
            <p:cNvSpPr/>
            <p:nvPr/>
          </p:nvSpPr>
          <p:spPr>
            <a:xfrm>
              <a:off x="6214260" y="3677413"/>
              <a:ext cx="200220" cy="194499"/>
            </a:xfrm>
            <a:prstGeom prst="rect">
              <a:avLst/>
            </a:prstGeom>
            <a:solidFill>
              <a:schemeClr val="tx1">
                <a:lumMod val="95000"/>
                <a:lumOff val="5000"/>
              </a:schemeClr>
            </a:solid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正方形/長方形 2">
              <a:extLst>
                <a:ext uri="{FF2B5EF4-FFF2-40B4-BE49-F238E27FC236}">
                  <a16:creationId xmlns:a16="http://schemas.microsoft.com/office/drawing/2014/main" id="{3EC4E004-CB96-8B5F-860F-CF93ABC5BD2D}"/>
                </a:ext>
              </a:extLst>
            </p:cNvPr>
            <p:cNvSpPr/>
            <p:nvPr/>
          </p:nvSpPr>
          <p:spPr>
            <a:xfrm>
              <a:off x="6180169" y="3474403"/>
              <a:ext cx="45719" cy="863285"/>
            </a:xfrm>
            <a:prstGeom prst="rect">
              <a:avLst/>
            </a:prstGeom>
            <a:solidFill>
              <a:schemeClr val="tx1">
                <a:lumMod val="95000"/>
                <a:lumOff val="5000"/>
              </a:schemeClr>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図 7" descr="図形&#10;&#10;低い精度で自動的に生成された説明">
              <a:extLst>
                <a:ext uri="{FF2B5EF4-FFF2-40B4-BE49-F238E27FC236}">
                  <a16:creationId xmlns:a16="http://schemas.microsoft.com/office/drawing/2014/main" id="{1BC403D9-455C-7FE9-3839-27D0F9DFB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215896" y="3630069"/>
              <a:ext cx="873651" cy="842245"/>
            </a:xfrm>
            <a:prstGeom prst="rect">
              <a:avLst/>
            </a:prstGeom>
            <a:effectLst>
              <a:glow rad="50800">
                <a:srgbClr val="FFFF00">
                  <a:alpha val="67000"/>
                </a:srgbClr>
              </a:glow>
            </a:effectLst>
          </p:spPr>
        </p:pic>
        <p:sp>
          <p:nvSpPr>
            <p:cNvPr id="9" name="正方形/長方形 8">
              <a:extLst>
                <a:ext uri="{FF2B5EF4-FFF2-40B4-BE49-F238E27FC236}">
                  <a16:creationId xmlns:a16="http://schemas.microsoft.com/office/drawing/2014/main" id="{E1634B7C-351E-0341-559F-A45E117DC214}"/>
                </a:ext>
              </a:extLst>
            </p:cNvPr>
            <p:cNvSpPr/>
            <p:nvPr/>
          </p:nvSpPr>
          <p:spPr>
            <a:xfrm>
              <a:off x="7563209" y="3253800"/>
              <a:ext cx="200220" cy="194499"/>
            </a:xfrm>
            <a:prstGeom prst="rect">
              <a:avLst/>
            </a:prstGeom>
            <a:solidFill>
              <a:schemeClr val="tx1">
                <a:lumMod val="95000"/>
                <a:lumOff val="5000"/>
              </a:schemeClr>
            </a:solid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DFC9BC6-AD98-D8FD-882F-AA6CB0F06680}"/>
                </a:ext>
              </a:extLst>
            </p:cNvPr>
            <p:cNvSpPr/>
            <p:nvPr/>
          </p:nvSpPr>
          <p:spPr>
            <a:xfrm>
              <a:off x="7766840" y="3110488"/>
              <a:ext cx="45719" cy="863285"/>
            </a:xfrm>
            <a:prstGeom prst="rect">
              <a:avLst/>
            </a:prstGeom>
            <a:solidFill>
              <a:schemeClr val="tx1">
                <a:lumMod val="95000"/>
                <a:lumOff val="5000"/>
              </a:schemeClr>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1" name="図 10" descr="図形&#10;&#10;低い精度で自動的に生成された説明">
              <a:extLst>
                <a:ext uri="{FF2B5EF4-FFF2-40B4-BE49-F238E27FC236}">
                  <a16:creationId xmlns:a16="http://schemas.microsoft.com/office/drawing/2014/main" id="{7134E841-96F1-2EDE-08CB-FBE59E37B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165" y="3216726"/>
              <a:ext cx="873652" cy="842245"/>
            </a:xfrm>
            <a:prstGeom prst="rect">
              <a:avLst/>
            </a:prstGeom>
            <a:effectLst>
              <a:glow rad="50800">
                <a:srgbClr val="FFFF00">
                  <a:alpha val="67000"/>
                </a:srgbClr>
              </a:glow>
            </a:effectLst>
          </p:spPr>
        </p:pic>
      </p:grpSp>
      <p:grpSp>
        <p:nvGrpSpPr>
          <p:cNvPr id="48" name="グループ化 47">
            <a:extLst>
              <a:ext uri="{FF2B5EF4-FFF2-40B4-BE49-F238E27FC236}">
                <a16:creationId xmlns:a16="http://schemas.microsoft.com/office/drawing/2014/main" id="{E0015F37-15EC-C68D-D80E-12FC2B0F5C7D}"/>
              </a:ext>
            </a:extLst>
          </p:cNvPr>
          <p:cNvGrpSpPr/>
          <p:nvPr/>
        </p:nvGrpSpPr>
        <p:grpSpPr>
          <a:xfrm>
            <a:off x="100255" y="4760849"/>
            <a:ext cx="2660530" cy="1958311"/>
            <a:chOff x="100255" y="4760849"/>
            <a:chExt cx="2660530" cy="1958311"/>
          </a:xfrm>
        </p:grpSpPr>
        <p:grpSp>
          <p:nvGrpSpPr>
            <p:cNvPr id="85" name="グループ化 84">
              <a:extLst>
                <a:ext uri="{FF2B5EF4-FFF2-40B4-BE49-F238E27FC236}">
                  <a16:creationId xmlns:a16="http://schemas.microsoft.com/office/drawing/2014/main" id="{A68E555E-E7D6-40E6-B86F-6031AA657787}"/>
                </a:ext>
              </a:extLst>
            </p:cNvPr>
            <p:cNvGrpSpPr/>
            <p:nvPr/>
          </p:nvGrpSpPr>
          <p:grpSpPr>
            <a:xfrm>
              <a:off x="100255" y="4760849"/>
              <a:ext cx="2660530" cy="1958311"/>
              <a:chOff x="167917" y="4723479"/>
              <a:chExt cx="2660530" cy="1958311"/>
            </a:xfrm>
          </p:grpSpPr>
          <p:grpSp>
            <p:nvGrpSpPr>
              <p:cNvPr id="84" name="グループ化 83">
                <a:extLst>
                  <a:ext uri="{FF2B5EF4-FFF2-40B4-BE49-F238E27FC236}">
                    <a16:creationId xmlns:a16="http://schemas.microsoft.com/office/drawing/2014/main" id="{86FA218C-0177-FE63-1B0E-6E8B566C0B01}"/>
                  </a:ext>
                </a:extLst>
              </p:cNvPr>
              <p:cNvGrpSpPr/>
              <p:nvPr/>
            </p:nvGrpSpPr>
            <p:grpSpPr>
              <a:xfrm>
                <a:off x="167917" y="5356520"/>
                <a:ext cx="2660530" cy="1325270"/>
                <a:chOff x="167917" y="5356520"/>
                <a:chExt cx="2660530" cy="1325270"/>
              </a:xfrm>
            </p:grpSpPr>
            <p:pic>
              <p:nvPicPr>
                <p:cNvPr id="70" name="図 69" descr="マップ が含まれている画像&#10;&#10;自動的に生成された説明">
                  <a:extLst>
                    <a:ext uri="{FF2B5EF4-FFF2-40B4-BE49-F238E27FC236}">
                      <a16:creationId xmlns:a16="http://schemas.microsoft.com/office/drawing/2014/main" id="{EC9E4C57-8A4B-9D8B-3495-94D690827A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5812" y="5356520"/>
                  <a:ext cx="662635" cy="1325270"/>
                </a:xfrm>
                <a:prstGeom prst="rect">
                  <a:avLst/>
                </a:prstGeom>
                <a:effectLst>
                  <a:glow rad="50800">
                    <a:srgbClr val="FF0000"/>
                  </a:glow>
                </a:effectLst>
              </p:spPr>
            </p:pic>
            <p:pic>
              <p:nvPicPr>
                <p:cNvPr id="71" name="図 70" descr="図形&#10;&#10;低い精度で自動的に生成された説明">
                  <a:extLst>
                    <a:ext uri="{FF2B5EF4-FFF2-40B4-BE49-F238E27FC236}">
                      <a16:creationId xmlns:a16="http://schemas.microsoft.com/office/drawing/2014/main" id="{1379B2DC-D50C-ACFF-F5F9-90D3D82426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167917" y="5536975"/>
                  <a:ext cx="294056" cy="294056"/>
                </a:xfrm>
                <a:prstGeom prst="rect">
                  <a:avLst/>
                </a:prstGeom>
                <a:effectLst>
                  <a:glow rad="50800">
                    <a:srgbClr val="FF0000"/>
                  </a:glow>
                </a:effectLst>
              </p:spPr>
            </p:pic>
            <p:pic>
              <p:nvPicPr>
                <p:cNvPr id="73" name="図 72" descr="図形&#10;&#10;低い精度で自動的に生成された説明">
                  <a:extLst>
                    <a:ext uri="{FF2B5EF4-FFF2-40B4-BE49-F238E27FC236}">
                      <a16:creationId xmlns:a16="http://schemas.microsoft.com/office/drawing/2014/main" id="{1E52B0F2-7A2B-DEE8-35BC-BAA1E9192F7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1682531" y="5591663"/>
                  <a:ext cx="294056" cy="294056"/>
                </a:xfrm>
                <a:prstGeom prst="rect">
                  <a:avLst/>
                </a:prstGeom>
                <a:effectLst>
                  <a:glow rad="50800">
                    <a:srgbClr val="FF0000"/>
                  </a:glow>
                </a:effectLst>
              </p:spPr>
            </p:pic>
            <p:pic>
              <p:nvPicPr>
                <p:cNvPr id="72" name="図 71" descr="図形&#10;&#10;低い精度で自動的に生成された説明">
                  <a:extLst>
                    <a:ext uri="{FF2B5EF4-FFF2-40B4-BE49-F238E27FC236}">
                      <a16:creationId xmlns:a16="http://schemas.microsoft.com/office/drawing/2014/main" id="{EFD47A33-5673-5CB3-885A-00EB58BFC33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867932" y="5426314"/>
                  <a:ext cx="294056" cy="294056"/>
                </a:xfrm>
                <a:prstGeom prst="rect">
                  <a:avLst/>
                </a:prstGeom>
                <a:effectLst>
                  <a:glow rad="50800">
                    <a:srgbClr val="FF0000"/>
                  </a:glow>
                </a:effectLst>
              </p:spPr>
            </p:pic>
          </p:grpSp>
          <p:pic>
            <p:nvPicPr>
              <p:cNvPr id="75" name="図 74" descr="黒い背景と男性の絵&#10;&#10;低い精度で自動的に生成された説明">
                <a:extLst>
                  <a:ext uri="{FF2B5EF4-FFF2-40B4-BE49-F238E27FC236}">
                    <a16:creationId xmlns:a16="http://schemas.microsoft.com/office/drawing/2014/main" id="{7875016B-B213-7C95-9A9D-641D3E075A52}"/>
                  </a:ext>
                </a:extLst>
              </p:cNvPr>
              <p:cNvPicPr>
                <a:picLocks noChangeAspect="1"/>
              </p:cNvPicPr>
              <p:nvPr/>
            </p:nvPicPr>
            <p:blipFill rotWithShape="1">
              <a:blip r:embed="rId11">
                <a:extLst>
                  <a:ext uri="{28A0092B-C50C-407E-A947-70E740481C1C}">
                    <a14:useLocalDpi xmlns:a14="http://schemas.microsoft.com/office/drawing/2010/main" val="0"/>
                  </a:ext>
                </a:extLst>
              </a:blip>
              <a:srcRect l="16528"/>
              <a:stretch/>
            </p:blipFill>
            <p:spPr>
              <a:xfrm rot="730040">
                <a:off x="215562" y="4723479"/>
                <a:ext cx="977172" cy="877991"/>
              </a:xfrm>
              <a:prstGeom prst="rect">
                <a:avLst/>
              </a:prstGeom>
              <a:effectLst>
                <a:glow rad="50800">
                  <a:schemeClr val="accent5">
                    <a:lumMod val="40000"/>
                    <a:lumOff val="60000"/>
                    <a:alpha val="67000"/>
                  </a:schemeClr>
                </a:glow>
              </a:effectLst>
            </p:spPr>
          </p:pic>
        </p:grpSp>
        <p:pic>
          <p:nvPicPr>
            <p:cNvPr id="46" name="図 45" descr="黒い背景と男性の絵&#10;&#10;低い精度で自動的に生成された説明">
              <a:extLst>
                <a:ext uri="{FF2B5EF4-FFF2-40B4-BE49-F238E27FC236}">
                  <a16:creationId xmlns:a16="http://schemas.microsoft.com/office/drawing/2014/main" id="{B71D58D9-7954-D9AB-8C55-0C16A1295EB7}"/>
                </a:ext>
              </a:extLst>
            </p:cNvPr>
            <p:cNvPicPr>
              <a:picLocks noChangeAspect="1"/>
            </p:cNvPicPr>
            <p:nvPr/>
          </p:nvPicPr>
          <p:blipFill rotWithShape="1">
            <a:blip r:embed="rId11">
              <a:extLst>
                <a:ext uri="{28A0092B-C50C-407E-A947-70E740481C1C}">
                  <a14:useLocalDpi xmlns:a14="http://schemas.microsoft.com/office/drawing/2010/main" val="0"/>
                </a:ext>
              </a:extLst>
            </a:blip>
            <a:srcRect l="16528"/>
            <a:stretch/>
          </p:blipFill>
          <p:spPr>
            <a:xfrm rot="730040">
              <a:off x="717075" y="4768897"/>
              <a:ext cx="977172" cy="877991"/>
            </a:xfrm>
            <a:prstGeom prst="rect">
              <a:avLst/>
            </a:prstGeom>
            <a:effectLst>
              <a:glow rad="50800">
                <a:schemeClr val="accent5">
                  <a:lumMod val="40000"/>
                  <a:lumOff val="60000"/>
                  <a:alpha val="67000"/>
                </a:schemeClr>
              </a:glow>
            </a:effectLst>
          </p:spPr>
        </p:pic>
        <p:pic>
          <p:nvPicPr>
            <p:cNvPr id="47" name="図 46" descr="黒い背景と男性の絵&#10;&#10;低い精度で自動的に生成された説明">
              <a:extLst>
                <a:ext uri="{FF2B5EF4-FFF2-40B4-BE49-F238E27FC236}">
                  <a16:creationId xmlns:a16="http://schemas.microsoft.com/office/drawing/2014/main" id="{3EBE9CEF-D15A-2621-8AA0-9CAAC40B9842}"/>
                </a:ext>
              </a:extLst>
            </p:cNvPr>
            <p:cNvPicPr>
              <a:picLocks noChangeAspect="1"/>
            </p:cNvPicPr>
            <p:nvPr/>
          </p:nvPicPr>
          <p:blipFill rotWithShape="1">
            <a:blip r:embed="rId11">
              <a:extLst>
                <a:ext uri="{28A0092B-C50C-407E-A947-70E740481C1C}">
                  <a14:useLocalDpi xmlns:a14="http://schemas.microsoft.com/office/drawing/2010/main" val="0"/>
                </a:ext>
              </a:extLst>
            </a:blip>
            <a:srcRect l="16528"/>
            <a:stretch/>
          </p:blipFill>
          <p:spPr>
            <a:xfrm rot="730040">
              <a:off x="1315642" y="4761398"/>
              <a:ext cx="977172" cy="877991"/>
            </a:xfrm>
            <a:prstGeom prst="rect">
              <a:avLst/>
            </a:prstGeom>
            <a:effectLst>
              <a:glow rad="50800">
                <a:schemeClr val="accent5">
                  <a:lumMod val="40000"/>
                  <a:lumOff val="60000"/>
                </a:schemeClr>
              </a:glow>
            </a:effectLst>
          </p:spPr>
        </p:pic>
      </p:grpSp>
      <p:sp>
        <p:nvSpPr>
          <p:cNvPr id="37" name="テキスト ボックス 36">
            <a:extLst>
              <a:ext uri="{FF2B5EF4-FFF2-40B4-BE49-F238E27FC236}">
                <a16:creationId xmlns:a16="http://schemas.microsoft.com/office/drawing/2014/main" id="{9B3DEE61-33F5-B243-AA7F-FEF8AD60D1CA}"/>
              </a:ext>
            </a:extLst>
          </p:cNvPr>
          <p:cNvSpPr txBox="1"/>
          <p:nvPr/>
        </p:nvSpPr>
        <p:spPr>
          <a:xfrm>
            <a:off x="723203" y="4988855"/>
            <a:ext cx="909407" cy="369332"/>
          </a:xfrm>
          <a:prstGeom prst="rect">
            <a:avLst/>
          </a:prstGeom>
          <a:noFill/>
        </p:spPr>
        <p:txBody>
          <a:bodyPr wrap="square" rtlCol="0">
            <a:spAutoFit/>
          </a:bodyPr>
          <a:lstStyle/>
          <a:p>
            <a:r>
              <a:rPr lang="en-US" altLang="ja-JP" dirty="0">
                <a:solidFill>
                  <a:schemeClr val="bg1"/>
                </a:solidFill>
                <a:effectLst>
                  <a:glow rad="76200">
                    <a:srgbClr val="C00000">
                      <a:alpha val="90000"/>
                    </a:srgbClr>
                  </a:glow>
                </a:effectLst>
                <a:latin typeface="HG正楷書体-PRO" panose="03000600000000000000" pitchFamily="66" charset="-128"/>
                <a:ea typeface="HG正楷書体-PRO" panose="03000600000000000000" pitchFamily="66" charset="-128"/>
              </a:rPr>
              <a:t>1.0</a:t>
            </a:r>
            <a:r>
              <a:rPr lang="ja-JP" altLang="en-US" dirty="0">
                <a:solidFill>
                  <a:schemeClr val="bg1"/>
                </a:solidFill>
                <a:effectLst>
                  <a:glow rad="76200">
                    <a:srgbClr val="C00000">
                      <a:alpha val="90000"/>
                    </a:srgbClr>
                  </a:glow>
                </a:effectLst>
                <a:latin typeface="HG正楷書体-PRO" panose="03000600000000000000" pitchFamily="66" charset="-128"/>
                <a:ea typeface="HG正楷書体-PRO" panose="03000600000000000000" pitchFamily="66" charset="-128"/>
              </a:rPr>
              <a:t>倍</a:t>
            </a:r>
            <a:endParaRPr lang="en-US" altLang="ja-JP" dirty="0">
              <a:solidFill>
                <a:schemeClr val="bg1"/>
              </a:solidFill>
              <a:effectLst>
                <a:glow rad="76200">
                  <a:srgbClr val="C00000">
                    <a:alpha val="90000"/>
                  </a:srgbClr>
                </a:glow>
              </a:effectLst>
              <a:latin typeface="HG正楷書体-PRO" panose="03000600000000000000" pitchFamily="66" charset="-128"/>
              <a:ea typeface="HG正楷書体-PRO" panose="03000600000000000000" pitchFamily="66" charset="-128"/>
            </a:endParaRPr>
          </a:p>
        </p:txBody>
      </p:sp>
      <p:sp>
        <p:nvSpPr>
          <p:cNvPr id="39" name="テキスト ボックス 38">
            <a:extLst>
              <a:ext uri="{FF2B5EF4-FFF2-40B4-BE49-F238E27FC236}">
                <a16:creationId xmlns:a16="http://schemas.microsoft.com/office/drawing/2014/main" id="{9B33125A-3BDC-D1FA-7502-F226C9C1BAC9}"/>
              </a:ext>
            </a:extLst>
          </p:cNvPr>
          <p:cNvSpPr txBox="1"/>
          <p:nvPr/>
        </p:nvSpPr>
        <p:spPr>
          <a:xfrm>
            <a:off x="65739" y="4996354"/>
            <a:ext cx="909407" cy="369332"/>
          </a:xfrm>
          <a:prstGeom prst="rect">
            <a:avLst/>
          </a:prstGeom>
          <a:noFill/>
        </p:spPr>
        <p:txBody>
          <a:bodyPr wrap="square" rtlCol="0">
            <a:spAutoFit/>
          </a:bodyPr>
          <a:lstStyle/>
          <a:p>
            <a:r>
              <a:rPr lang="en-US" altLang="ja-JP" dirty="0">
                <a:solidFill>
                  <a:schemeClr val="bg1"/>
                </a:solidFill>
                <a:effectLst>
                  <a:glow rad="76200">
                    <a:srgbClr val="C00000">
                      <a:alpha val="90000"/>
                    </a:srgbClr>
                  </a:glow>
                </a:effectLst>
                <a:latin typeface="HG正楷書体-PRO" panose="03000600000000000000" pitchFamily="66" charset="-128"/>
                <a:ea typeface="HG正楷書体-PRO" panose="03000600000000000000" pitchFamily="66" charset="-128"/>
              </a:rPr>
              <a:t>0.8</a:t>
            </a:r>
            <a:r>
              <a:rPr lang="ja-JP" altLang="en-US" dirty="0">
                <a:solidFill>
                  <a:schemeClr val="bg1"/>
                </a:solidFill>
                <a:effectLst>
                  <a:glow rad="76200">
                    <a:srgbClr val="C00000">
                      <a:alpha val="90000"/>
                    </a:srgbClr>
                  </a:glow>
                </a:effectLst>
                <a:latin typeface="HG正楷書体-PRO" panose="03000600000000000000" pitchFamily="66" charset="-128"/>
                <a:ea typeface="HG正楷書体-PRO" panose="03000600000000000000" pitchFamily="66" charset="-128"/>
              </a:rPr>
              <a:t>倍</a:t>
            </a:r>
            <a:endParaRPr lang="en-US" altLang="ja-JP" dirty="0">
              <a:solidFill>
                <a:schemeClr val="bg1"/>
              </a:solidFill>
              <a:effectLst>
                <a:glow rad="76200">
                  <a:srgbClr val="C00000">
                    <a:alpha val="90000"/>
                  </a:srgbClr>
                </a:glow>
              </a:effectLst>
              <a:latin typeface="HG正楷書体-PRO" panose="03000600000000000000" pitchFamily="66" charset="-128"/>
              <a:ea typeface="HG正楷書体-PRO" panose="03000600000000000000" pitchFamily="66" charset="-128"/>
            </a:endParaRPr>
          </a:p>
        </p:txBody>
      </p:sp>
      <p:sp>
        <p:nvSpPr>
          <p:cNvPr id="81" name="テキスト ボックス 80">
            <a:extLst>
              <a:ext uri="{FF2B5EF4-FFF2-40B4-BE49-F238E27FC236}">
                <a16:creationId xmlns:a16="http://schemas.microsoft.com/office/drawing/2014/main" id="{EACF1EC4-896F-E93C-FF39-E82D6B27A0C8}"/>
              </a:ext>
            </a:extLst>
          </p:cNvPr>
          <p:cNvSpPr txBox="1"/>
          <p:nvPr/>
        </p:nvSpPr>
        <p:spPr>
          <a:xfrm>
            <a:off x="-53396" y="5690681"/>
            <a:ext cx="2027528" cy="1200329"/>
          </a:xfrm>
          <a:prstGeom prst="rect">
            <a:avLst/>
          </a:prstGeom>
          <a:noFill/>
        </p:spPr>
        <p:txBody>
          <a:bodyPr wrap="square" rtlCol="0">
            <a:spAutoFit/>
          </a:bodyPr>
          <a:lstStyle/>
          <a:p>
            <a:r>
              <a:rPr lang="ja-JP" altLang="en-US" sz="3600" dirty="0">
                <a:solidFill>
                  <a:srgbClr val="FFC000"/>
                </a:solidFill>
                <a:effectLst>
                  <a:glow rad="76200">
                    <a:schemeClr val="accent5">
                      <a:alpha val="90000"/>
                    </a:schemeClr>
                  </a:glow>
                </a:effectLst>
                <a:latin typeface="HG正楷書体-PRO" panose="03000600000000000000" pitchFamily="66" charset="-128"/>
                <a:ea typeface="HG正楷書体-PRO" panose="03000600000000000000" pitchFamily="66" charset="-128"/>
              </a:rPr>
              <a:t>ジャスト</a:t>
            </a:r>
            <a:endParaRPr lang="en-US" altLang="ja-JP" sz="3600" dirty="0">
              <a:solidFill>
                <a:srgbClr val="FFC000"/>
              </a:solidFill>
              <a:effectLst>
                <a:glow rad="76200">
                  <a:schemeClr val="accent5">
                    <a:alpha val="90000"/>
                  </a:schemeClr>
                </a:glow>
              </a:effectLst>
              <a:latin typeface="HG正楷書体-PRO" panose="03000600000000000000" pitchFamily="66" charset="-128"/>
              <a:ea typeface="HG正楷書体-PRO" panose="03000600000000000000" pitchFamily="66" charset="-128"/>
            </a:endParaRPr>
          </a:p>
          <a:p>
            <a:pPr algn="r"/>
            <a:r>
              <a:rPr lang="ja-JP" altLang="en-US" sz="3600" dirty="0">
                <a:solidFill>
                  <a:srgbClr val="FFC000"/>
                </a:solidFill>
                <a:effectLst>
                  <a:glow rad="76200">
                    <a:schemeClr val="accent5">
                      <a:alpha val="90000"/>
                    </a:schemeClr>
                  </a:glow>
                </a:effectLst>
                <a:latin typeface="HG正楷書体-PRO" panose="03000600000000000000" pitchFamily="66" charset="-128"/>
                <a:ea typeface="HG正楷書体-PRO" panose="03000600000000000000" pitchFamily="66" charset="-128"/>
              </a:rPr>
              <a:t>回避</a:t>
            </a:r>
            <a:endParaRPr kumimoji="1" lang="ja-JP" altLang="en-US" sz="3600" dirty="0">
              <a:solidFill>
                <a:srgbClr val="FFC000"/>
              </a:solidFill>
              <a:effectLst>
                <a:glow rad="76200">
                  <a:schemeClr val="accent5">
                    <a:alpha val="90000"/>
                  </a:schemeClr>
                </a:glow>
              </a:effectLst>
              <a:latin typeface="HG正楷書体-PRO" panose="03000600000000000000" pitchFamily="66" charset="-128"/>
              <a:ea typeface="HG正楷書体-PRO" panose="03000600000000000000" pitchFamily="66" charset="-128"/>
            </a:endParaRPr>
          </a:p>
        </p:txBody>
      </p:sp>
      <p:grpSp>
        <p:nvGrpSpPr>
          <p:cNvPr id="74" name="グループ化 73">
            <a:extLst>
              <a:ext uri="{FF2B5EF4-FFF2-40B4-BE49-F238E27FC236}">
                <a16:creationId xmlns:a16="http://schemas.microsoft.com/office/drawing/2014/main" id="{8CF5A287-655B-9B0A-1E9D-8A4F1AA901AD}"/>
              </a:ext>
            </a:extLst>
          </p:cNvPr>
          <p:cNvGrpSpPr/>
          <p:nvPr/>
        </p:nvGrpSpPr>
        <p:grpSpPr>
          <a:xfrm>
            <a:off x="8914614" y="2697007"/>
            <a:ext cx="1668132" cy="2196484"/>
            <a:chOff x="6614024" y="2993764"/>
            <a:chExt cx="1430657" cy="1883793"/>
          </a:xfrm>
          <a:effectLst>
            <a:glow rad="76200">
              <a:schemeClr val="accent1">
                <a:lumMod val="40000"/>
                <a:lumOff val="60000"/>
                <a:alpha val="46000"/>
              </a:schemeClr>
            </a:glow>
          </a:effectLst>
        </p:grpSpPr>
        <p:pic>
          <p:nvPicPr>
            <p:cNvPr id="57" name="図 56" descr="木, 挿絵 が含まれている画像&#10;&#10;自動的に生成された説明">
              <a:extLst>
                <a:ext uri="{FF2B5EF4-FFF2-40B4-BE49-F238E27FC236}">
                  <a16:creationId xmlns:a16="http://schemas.microsoft.com/office/drawing/2014/main" id="{31C18EC9-770C-7188-8D54-D806F41C297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94072" y="4126948"/>
              <a:ext cx="750609" cy="750609"/>
            </a:xfrm>
            <a:prstGeom prst="rect">
              <a:avLst/>
            </a:prstGeom>
            <a:effectLst>
              <a:glow rad="50800">
                <a:schemeClr val="accent2">
                  <a:lumMod val="60000"/>
                  <a:lumOff val="40000"/>
                  <a:alpha val="67000"/>
                </a:schemeClr>
              </a:glow>
            </a:effectLst>
          </p:spPr>
        </p:pic>
        <p:pic>
          <p:nvPicPr>
            <p:cNvPr id="59" name="図 58" descr="木, 挿絵 が含まれている画像&#10;&#10;自動的に生成された説明">
              <a:extLst>
                <a:ext uri="{FF2B5EF4-FFF2-40B4-BE49-F238E27FC236}">
                  <a16:creationId xmlns:a16="http://schemas.microsoft.com/office/drawing/2014/main" id="{8EC7F367-8DAE-1326-B54F-E71332F28F6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6614024" y="4123662"/>
              <a:ext cx="785219" cy="750609"/>
            </a:xfrm>
            <a:prstGeom prst="rect">
              <a:avLst/>
            </a:prstGeom>
            <a:effectLst>
              <a:glow rad="50800">
                <a:schemeClr val="accent2">
                  <a:lumMod val="60000"/>
                  <a:lumOff val="40000"/>
                  <a:alpha val="67000"/>
                </a:schemeClr>
              </a:glow>
            </a:effectLst>
          </p:spPr>
        </p:pic>
        <p:pic>
          <p:nvPicPr>
            <p:cNvPr id="61" name="図 60" descr="黒い背景と男性の絵&#10;&#10;低い精度で自動的に生成された説明">
              <a:extLst>
                <a:ext uri="{FF2B5EF4-FFF2-40B4-BE49-F238E27FC236}">
                  <a16:creationId xmlns:a16="http://schemas.microsoft.com/office/drawing/2014/main" id="{09A89B0B-AB5A-5939-8498-C5A0C6A5A773}"/>
                </a:ext>
              </a:extLst>
            </p:cNvPr>
            <p:cNvPicPr>
              <a:picLocks noChangeAspect="1"/>
            </p:cNvPicPr>
            <p:nvPr/>
          </p:nvPicPr>
          <p:blipFill rotWithShape="1">
            <a:blip r:embed="rId11">
              <a:extLst>
                <a:ext uri="{28A0092B-C50C-407E-A947-70E740481C1C}">
                  <a14:useLocalDpi xmlns:a14="http://schemas.microsoft.com/office/drawing/2010/main" val="0"/>
                </a:ext>
              </a:extLst>
            </a:blip>
            <a:srcRect l="16528"/>
            <a:stretch/>
          </p:blipFill>
          <p:spPr>
            <a:xfrm>
              <a:off x="6979650" y="2993764"/>
              <a:ext cx="785218" cy="705520"/>
            </a:xfrm>
            <a:prstGeom prst="rect">
              <a:avLst/>
            </a:prstGeom>
            <a:effectLst>
              <a:glow rad="50800">
                <a:schemeClr val="accent2">
                  <a:lumMod val="60000"/>
                  <a:lumOff val="40000"/>
                </a:schemeClr>
              </a:glow>
            </a:effectLst>
          </p:spPr>
        </p:pic>
        <p:cxnSp>
          <p:nvCxnSpPr>
            <p:cNvPr id="65" name="直線コネクタ 64">
              <a:extLst>
                <a:ext uri="{FF2B5EF4-FFF2-40B4-BE49-F238E27FC236}">
                  <a16:creationId xmlns:a16="http://schemas.microsoft.com/office/drawing/2014/main" id="{D375BA2A-E176-349F-7C4D-903AD3CECD94}"/>
                </a:ext>
              </a:extLst>
            </p:cNvPr>
            <p:cNvCxnSpPr>
              <a:cxnSpLocks/>
            </p:cNvCxnSpPr>
            <p:nvPr/>
          </p:nvCxnSpPr>
          <p:spPr>
            <a:xfrm>
              <a:off x="7165354" y="3760160"/>
              <a:ext cx="0" cy="275976"/>
            </a:xfrm>
            <a:prstGeom prst="line">
              <a:avLst/>
            </a:prstGeom>
            <a:ln w="381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7" name="直線コネクタ 66">
              <a:extLst>
                <a:ext uri="{FF2B5EF4-FFF2-40B4-BE49-F238E27FC236}">
                  <a16:creationId xmlns:a16="http://schemas.microsoft.com/office/drawing/2014/main" id="{9E216EEA-A874-63D2-D7B9-B92CB660648D}"/>
                </a:ext>
              </a:extLst>
            </p:cNvPr>
            <p:cNvCxnSpPr>
              <a:cxnSpLocks/>
            </p:cNvCxnSpPr>
            <p:nvPr/>
          </p:nvCxnSpPr>
          <p:spPr>
            <a:xfrm>
              <a:off x="7294072" y="3712816"/>
              <a:ext cx="0" cy="275976"/>
            </a:xfrm>
            <a:prstGeom prst="line">
              <a:avLst/>
            </a:prstGeom>
            <a:ln w="381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9" name="直線コネクタ 68">
              <a:extLst>
                <a:ext uri="{FF2B5EF4-FFF2-40B4-BE49-F238E27FC236}">
                  <a16:creationId xmlns:a16="http://schemas.microsoft.com/office/drawing/2014/main" id="{8DBCE675-E843-4DF2-18E5-759A04D66F95}"/>
                </a:ext>
              </a:extLst>
            </p:cNvPr>
            <p:cNvCxnSpPr>
              <a:cxnSpLocks/>
            </p:cNvCxnSpPr>
            <p:nvPr/>
          </p:nvCxnSpPr>
          <p:spPr>
            <a:xfrm>
              <a:off x="7427180" y="3743664"/>
              <a:ext cx="0" cy="275976"/>
            </a:xfrm>
            <a:prstGeom prst="line">
              <a:avLst/>
            </a:prstGeom>
            <a:ln w="38100">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100" name="グループ化 99">
            <a:extLst>
              <a:ext uri="{FF2B5EF4-FFF2-40B4-BE49-F238E27FC236}">
                <a16:creationId xmlns:a16="http://schemas.microsoft.com/office/drawing/2014/main" id="{A57ACC96-B652-C3EC-A456-531341033797}"/>
              </a:ext>
            </a:extLst>
          </p:cNvPr>
          <p:cNvGrpSpPr/>
          <p:nvPr/>
        </p:nvGrpSpPr>
        <p:grpSpPr>
          <a:xfrm>
            <a:off x="6453002" y="1025088"/>
            <a:ext cx="2682156" cy="1968095"/>
            <a:chOff x="9426735" y="1880885"/>
            <a:chExt cx="2196201" cy="1611514"/>
          </a:xfrm>
          <a:effectLst>
            <a:glow rad="76200">
              <a:schemeClr val="accent2">
                <a:lumMod val="40000"/>
                <a:lumOff val="60000"/>
                <a:alpha val="46000"/>
              </a:schemeClr>
            </a:glow>
          </a:effectLst>
        </p:grpSpPr>
        <p:sp>
          <p:nvSpPr>
            <p:cNvPr id="96" name="正方形/長方形 95">
              <a:extLst>
                <a:ext uri="{FF2B5EF4-FFF2-40B4-BE49-F238E27FC236}">
                  <a16:creationId xmlns:a16="http://schemas.microsoft.com/office/drawing/2014/main" id="{03788AAA-DF94-D6C4-6914-DE0FB4DDB9C6}"/>
                </a:ext>
              </a:extLst>
            </p:cNvPr>
            <p:cNvSpPr/>
            <p:nvPr/>
          </p:nvSpPr>
          <p:spPr>
            <a:xfrm>
              <a:off x="11426196" y="2413211"/>
              <a:ext cx="144078" cy="1062380"/>
            </a:xfrm>
            <a:prstGeom prst="rect">
              <a:avLst/>
            </a:prstGeom>
            <a:solidFill>
              <a:schemeClr val="tx1">
                <a:lumMod val="95000"/>
                <a:lumOff val="5000"/>
              </a:schemeClr>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620748C0-D937-550F-D1EA-A9B8C28A955D}"/>
                </a:ext>
              </a:extLst>
            </p:cNvPr>
            <p:cNvSpPr/>
            <p:nvPr/>
          </p:nvSpPr>
          <p:spPr>
            <a:xfrm>
              <a:off x="9548940" y="2430019"/>
              <a:ext cx="144078" cy="1062380"/>
            </a:xfrm>
            <a:prstGeom prst="rect">
              <a:avLst/>
            </a:prstGeom>
            <a:solidFill>
              <a:schemeClr val="tx1">
                <a:lumMod val="95000"/>
                <a:lumOff val="5000"/>
              </a:schemeClr>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9" name="図 78" descr="図形&#10;&#10;低い精度で自動的に生成された説明">
              <a:extLst>
                <a:ext uri="{FF2B5EF4-FFF2-40B4-BE49-F238E27FC236}">
                  <a16:creationId xmlns:a16="http://schemas.microsoft.com/office/drawing/2014/main" id="{D353DB02-A1BD-0698-79FC-76F722178EB7}"/>
                </a:ext>
              </a:extLst>
            </p:cNvPr>
            <p:cNvPicPr>
              <a:picLocks noChangeAspect="1"/>
            </p:cNvPicPr>
            <p:nvPr/>
          </p:nvPicPr>
          <p:blipFill rotWithShape="1">
            <a:blip r:embed="rId5">
              <a:extLst>
                <a:ext uri="{28A0092B-C50C-407E-A947-70E740481C1C}">
                  <a14:useLocalDpi xmlns:a14="http://schemas.microsoft.com/office/drawing/2010/main" val="0"/>
                </a:ext>
              </a:extLst>
            </a:blip>
            <a:srcRect l="25383" r="23202"/>
            <a:stretch/>
          </p:blipFill>
          <p:spPr>
            <a:xfrm rot="5400000">
              <a:off x="9720000" y="2168542"/>
              <a:ext cx="349262" cy="596507"/>
            </a:xfrm>
            <a:prstGeom prst="rect">
              <a:avLst/>
            </a:prstGeom>
            <a:effectLst>
              <a:glow rad="50800">
                <a:srgbClr val="FFFF00">
                  <a:alpha val="40000"/>
                </a:srgbClr>
              </a:glow>
              <a:softEdge rad="31750"/>
            </a:effectLst>
          </p:spPr>
        </p:pic>
        <p:pic>
          <p:nvPicPr>
            <p:cNvPr id="82" name="図 81" descr="図形&#10;&#10;低い精度で自動的に生成された説明">
              <a:extLst>
                <a:ext uri="{FF2B5EF4-FFF2-40B4-BE49-F238E27FC236}">
                  <a16:creationId xmlns:a16="http://schemas.microsoft.com/office/drawing/2014/main" id="{8777CE78-C42D-FDD8-BE3F-41EC84E73714}"/>
                </a:ext>
              </a:extLst>
            </p:cNvPr>
            <p:cNvPicPr>
              <a:picLocks noChangeAspect="1"/>
            </p:cNvPicPr>
            <p:nvPr/>
          </p:nvPicPr>
          <p:blipFill rotWithShape="1">
            <a:blip r:embed="rId5">
              <a:extLst>
                <a:ext uri="{28A0092B-C50C-407E-A947-70E740481C1C}">
                  <a14:useLocalDpi xmlns:a14="http://schemas.microsoft.com/office/drawing/2010/main" val="0"/>
                </a:ext>
              </a:extLst>
            </a:blip>
            <a:srcRect l="25383" r="23202"/>
            <a:stretch/>
          </p:blipFill>
          <p:spPr>
            <a:xfrm rot="5400000">
              <a:off x="10065690" y="2175662"/>
              <a:ext cx="349262" cy="596507"/>
            </a:xfrm>
            <a:prstGeom prst="rect">
              <a:avLst/>
            </a:prstGeom>
            <a:effectLst>
              <a:glow rad="50800">
                <a:srgbClr val="FFFF00">
                  <a:alpha val="40000"/>
                </a:srgbClr>
              </a:glow>
              <a:softEdge rad="31750"/>
            </a:effectLst>
          </p:spPr>
        </p:pic>
        <p:pic>
          <p:nvPicPr>
            <p:cNvPr id="93" name="図 92" descr="図形&#10;&#10;低い精度で自動的に生成された説明">
              <a:extLst>
                <a:ext uri="{FF2B5EF4-FFF2-40B4-BE49-F238E27FC236}">
                  <a16:creationId xmlns:a16="http://schemas.microsoft.com/office/drawing/2014/main" id="{7576AF07-F21C-E8B3-8389-F462296DF3BC}"/>
                </a:ext>
              </a:extLst>
            </p:cNvPr>
            <p:cNvPicPr>
              <a:picLocks noChangeAspect="1"/>
            </p:cNvPicPr>
            <p:nvPr/>
          </p:nvPicPr>
          <p:blipFill rotWithShape="1">
            <a:blip r:embed="rId5">
              <a:extLst>
                <a:ext uri="{28A0092B-C50C-407E-A947-70E740481C1C}">
                  <a14:useLocalDpi xmlns:a14="http://schemas.microsoft.com/office/drawing/2010/main" val="0"/>
                </a:ext>
              </a:extLst>
            </a:blip>
            <a:srcRect l="25383" r="23202"/>
            <a:stretch/>
          </p:blipFill>
          <p:spPr>
            <a:xfrm rot="5400000">
              <a:off x="10411157" y="2189087"/>
              <a:ext cx="349262" cy="596507"/>
            </a:xfrm>
            <a:prstGeom prst="rect">
              <a:avLst/>
            </a:prstGeom>
            <a:effectLst>
              <a:glow rad="50800">
                <a:srgbClr val="FFFF00">
                  <a:alpha val="40000"/>
                </a:srgbClr>
              </a:glow>
              <a:softEdge rad="31750"/>
            </a:effectLst>
          </p:spPr>
        </p:pic>
        <p:pic>
          <p:nvPicPr>
            <p:cNvPr id="94" name="図 93" descr="図形&#10;&#10;低い精度で自動的に生成された説明">
              <a:extLst>
                <a:ext uri="{FF2B5EF4-FFF2-40B4-BE49-F238E27FC236}">
                  <a16:creationId xmlns:a16="http://schemas.microsoft.com/office/drawing/2014/main" id="{C864AEBE-99BA-5936-6ECC-55D1175BFC0D}"/>
                </a:ext>
              </a:extLst>
            </p:cNvPr>
            <p:cNvPicPr>
              <a:picLocks noChangeAspect="1"/>
            </p:cNvPicPr>
            <p:nvPr/>
          </p:nvPicPr>
          <p:blipFill rotWithShape="1">
            <a:blip r:embed="rId5">
              <a:extLst>
                <a:ext uri="{28A0092B-C50C-407E-A947-70E740481C1C}">
                  <a14:useLocalDpi xmlns:a14="http://schemas.microsoft.com/office/drawing/2010/main" val="0"/>
                </a:ext>
              </a:extLst>
            </a:blip>
            <a:srcRect l="25383" r="23202"/>
            <a:stretch/>
          </p:blipFill>
          <p:spPr>
            <a:xfrm rot="5400000">
              <a:off x="10745176" y="2176872"/>
              <a:ext cx="349262" cy="596507"/>
            </a:xfrm>
            <a:prstGeom prst="rect">
              <a:avLst/>
            </a:prstGeom>
            <a:effectLst>
              <a:glow rad="50800">
                <a:srgbClr val="FFFF00">
                  <a:alpha val="40000"/>
                </a:srgbClr>
              </a:glow>
              <a:softEdge rad="31750"/>
            </a:effectLst>
          </p:spPr>
        </p:pic>
        <p:pic>
          <p:nvPicPr>
            <p:cNvPr id="95" name="図 94" descr="図形&#10;&#10;低い精度で自動的に生成された説明">
              <a:extLst>
                <a:ext uri="{FF2B5EF4-FFF2-40B4-BE49-F238E27FC236}">
                  <a16:creationId xmlns:a16="http://schemas.microsoft.com/office/drawing/2014/main" id="{BCA9E6A1-83AB-A0B0-508A-42237495855B}"/>
                </a:ext>
              </a:extLst>
            </p:cNvPr>
            <p:cNvPicPr>
              <a:picLocks noChangeAspect="1"/>
            </p:cNvPicPr>
            <p:nvPr/>
          </p:nvPicPr>
          <p:blipFill rotWithShape="1">
            <a:blip r:embed="rId5">
              <a:extLst>
                <a:ext uri="{28A0092B-C50C-407E-A947-70E740481C1C}">
                  <a14:useLocalDpi xmlns:a14="http://schemas.microsoft.com/office/drawing/2010/main" val="0"/>
                </a:ext>
              </a:extLst>
            </a:blip>
            <a:srcRect l="25383" r="23202"/>
            <a:stretch/>
          </p:blipFill>
          <p:spPr>
            <a:xfrm rot="5400000">
              <a:off x="11107000" y="2189087"/>
              <a:ext cx="349262" cy="596507"/>
            </a:xfrm>
            <a:prstGeom prst="rect">
              <a:avLst/>
            </a:prstGeom>
            <a:effectLst>
              <a:glow rad="50800">
                <a:srgbClr val="FFFF00">
                  <a:alpha val="40000"/>
                </a:srgbClr>
              </a:glow>
              <a:softEdge rad="31750"/>
            </a:effectLst>
          </p:spPr>
        </p:pic>
        <p:pic>
          <p:nvPicPr>
            <p:cNvPr id="97" name="図 96" descr="図形&#10;&#10;低い精度で自動的に生成された説明">
              <a:extLst>
                <a:ext uri="{FF2B5EF4-FFF2-40B4-BE49-F238E27FC236}">
                  <a16:creationId xmlns:a16="http://schemas.microsoft.com/office/drawing/2014/main" id="{9D1E6E15-7C72-D16E-AD57-D48B14D14F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1042163" y="1893026"/>
              <a:ext cx="580773" cy="550913"/>
            </a:xfrm>
            <a:prstGeom prst="rect">
              <a:avLst/>
            </a:prstGeom>
            <a:effectLst>
              <a:glow rad="50800">
                <a:srgbClr val="FFFF00"/>
              </a:glow>
            </a:effectLst>
          </p:spPr>
        </p:pic>
        <p:pic>
          <p:nvPicPr>
            <p:cNvPr id="98" name="図 97" descr="図形&#10;&#10;低い精度で自動的に生成された説明">
              <a:extLst>
                <a:ext uri="{FF2B5EF4-FFF2-40B4-BE49-F238E27FC236}">
                  <a16:creationId xmlns:a16="http://schemas.microsoft.com/office/drawing/2014/main" id="{7C67C6F0-79EB-66B6-10F9-B650767A14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426735" y="1880885"/>
              <a:ext cx="580773" cy="550913"/>
            </a:xfrm>
            <a:prstGeom prst="rect">
              <a:avLst/>
            </a:prstGeom>
            <a:effectLst>
              <a:glow rad="50800">
                <a:srgbClr val="FFFF00"/>
              </a:glow>
            </a:effectLst>
          </p:spPr>
        </p:pic>
        <p:sp>
          <p:nvSpPr>
            <p:cNvPr id="99" name="矢印: 右 98">
              <a:extLst>
                <a:ext uri="{FF2B5EF4-FFF2-40B4-BE49-F238E27FC236}">
                  <a16:creationId xmlns:a16="http://schemas.microsoft.com/office/drawing/2014/main" id="{511A9DAB-AA65-C2F7-4632-24A66531313B}"/>
                </a:ext>
              </a:extLst>
            </p:cNvPr>
            <p:cNvSpPr/>
            <p:nvPr/>
          </p:nvSpPr>
          <p:spPr>
            <a:xfrm>
              <a:off x="9923220" y="2003000"/>
              <a:ext cx="1230710" cy="248851"/>
            </a:xfrm>
            <a:prstGeom prst="rightArrow">
              <a:avLst/>
            </a:prstGeom>
            <a:solidFill>
              <a:schemeClr val="tx1"/>
            </a:solid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 name="テキスト ボックス 50">
            <a:extLst>
              <a:ext uri="{FF2B5EF4-FFF2-40B4-BE49-F238E27FC236}">
                <a16:creationId xmlns:a16="http://schemas.microsoft.com/office/drawing/2014/main" id="{947EF257-C387-23C7-6375-1E63AAE75AB1}"/>
              </a:ext>
            </a:extLst>
          </p:cNvPr>
          <p:cNvSpPr txBox="1"/>
          <p:nvPr/>
        </p:nvSpPr>
        <p:spPr>
          <a:xfrm>
            <a:off x="6192639" y="1709700"/>
            <a:ext cx="3431786" cy="646331"/>
          </a:xfrm>
          <a:prstGeom prst="rect">
            <a:avLst/>
          </a:prstGeom>
          <a:noFill/>
        </p:spPr>
        <p:txBody>
          <a:bodyPr wrap="square" rtlCol="0">
            <a:spAutoFit/>
          </a:bodyPr>
          <a:lstStyle/>
          <a:p>
            <a:r>
              <a:rPr lang="ja-JP" altLang="en-US" sz="3600" dirty="0">
                <a:effectLst>
                  <a:glow rad="76200">
                    <a:schemeClr val="accent6">
                      <a:alpha val="90000"/>
                    </a:schemeClr>
                  </a:glow>
                </a:effectLst>
                <a:latin typeface="HG正楷書体-PRO" panose="03000600000000000000" pitchFamily="66" charset="-128"/>
                <a:ea typeface="HG正楷書体-PRO" panose="03000600000000000000" pitchFamily="66" charset="-128"/>
              </a:rPr>
              <a:t>橋</a:t>
            </a:r>
            <a:r>
              <a:rPr lang="ja-JP" altLang="en-US" sz="3600" dirty="0">
                <a:solidFill>
                  <a:schemeClr val="bg1"/>
                </a:solidFill>
                <a:effectLst>
                  <a:glow rad="76200">
                    <a:schemeClr val="accent6">
                      <a:alpha val="90000"/>
                    </a:schemeClr>
                  </a:glow>
                </a:effectLst>
                <a:latin typeface="HG正楷書体-PRO" panose="03000600000000000000" pitchFamily="66" charset="-128"/>
                <a:ea typeface="HG正楷書体-PRO" panose="03000600000000000000" pitchFamily="66" charset="-128"/>
              </a:rPr>
              <a:t>にしたり</a:t>
            </a:r>
            <a:endParaRPr kumimoji="1" lang="ja-JP" altLang="en-US" sz="3600" dirty="0">
              <a:solidFill>
                <a:schemeClr val="bg1"/>
              </a:solidFill>
              <a:effectLst>
                <a:glow rad="76200">
                  <a:schemeClr val="accent6">
                    <a:alpha val="90000"/>
                  </a:schemeClr>
                </a:glow>
              </a:effectLst>
              <a:latin typeface="HG正楷書体-PRO" panose="03000600000000000000" pitchFamily="66" charset="-128"/>
              <a:ea typeface="HG正楷書体-PRO" panose="03000600000000000000" pitchFamily="66" charset="-128"/>
            </a:endParaRPr>
          </a:p>
        </p:txBody>
      </p:sp>
      <p:sp>
        <p:nvSpPr>
          <p:cNvPr id="49" name="テキスト ボックス 48">
            <a:extLst>
              <a:ext uri="{FF2B5EF4-FFF2-40B4-BE49-F238E27FC236}">
                <a16:creationId xmlns:a16="http://schemas.microsoft.com/office/drawing/2014/main" id="{933B693F-A570-D9E8-42B1-4BA16D567897}"/>
              </a:ext>
            </a:extLst>
          </p:cNvPr>
          <p:cNvSpPr txBox="1"/>
          <p:nvPr/>
        </p:nvSpPr>
        <p:spPr>
          <a:xfrm>
            <a:off x="5470120" y="3317140"/>
            <a:ext cx="3431786" cy="646331"/>
          </a:xfrm>
          <a:prstGeom prst="rect">
            <a:avLst/>
          </a:prstGeom>
          <a:noFill/>
        </p:spPr>
        <p:txBody>
          <a:bodyPr wrap="square" rtlCol="0">
            <a:spAutoFit/>
          </a:bodyPr>
          <a:lstStyle/>
          <a:p>
            <a:r>
              <a:rPr kumimoji="1" lang="ja-JP" altLang="en-US" sz="3600" dirty="0">
                <a:effectLst>
                  <a:glow rad="76200">
                    <a:schemeClr val="accent6">
                      <a:alpha val="90000"/>
                    </a:schemeClr>
                  </a:glow>
                </a:effectLst>
                <a:latin typeface="HG正楷書体-PRO" panose="03000600000000000000" pitchFamily="66" charset="-128"/>
                <a:ea typeface="HG正楷書体-PRO" panose="03000600000000000000" pitchFamily="66" charset="-128"/>
              </a:rPr>
              <a:t>踏み台</a:t>
            </a:r>
            <a:r>
              <a:rPr kumimoji="1" lang="ja-JP" altLang="en-US" sz="3600" dirty="0">
                <a:solidFill>
                  <a:schemeClr val="bg1"/>
                </a:solidFill>
                <a:effectLst>
                  <a:glow rad="76200">
                    <a:schemeClr val="accent6">
                      <a:alpha val="90000"/>
                    </a:schemeClr>
                  </a:glow>
                </a:effectLst>
                <a:latin typeface="HG正楷書体-PRO" panose="03000600000000000000" pitchFamily="66" charset="-128"/>
                <a:ea typeface="HG正楷書体-PRO" panose="03000600000000000000" pitchFamily="66" charset="-128"/>
              </a:rPr>
              <a:t>にしたり</a:t>
            </a:r>
          </a:p>
        </p:txBody>
      </p:sp>
      <p:sp>
        <p:nvSpPr>
          <p:cNvPr id="42" name="テキスト ボックス 41">
            <a:extLst>
              <a:ext uri="{FF2B5EF4-FFF2-40B4-BE49-F238E27FC236}">
                <a16:creationId xmlns:a16="http://schemas.microsoft.com/office/drawing/2014/main" id="{50FF072D-1C1F-CF97-8F16-EF2C79B1E237}"/>
              </a:ext>
            </a:extLst>
          </p:cNvPr>
          <p:cNvSpPr txBox="1"/>
          <p:nvPr/>
        </p:nvSpPr>
        <p:spPr>
          <a:xfrm>
            <a:off x="9093062" y="3499686"/>
            <a:ext cx="3178888" cy="1200329"/>
          </a:xfrm>
          <a:prstGeom prst="rect">
            <a:avLst/>
          </a:prstGeom>
          <a:noFill/>
        </p:spPr>
        <p:txBody>
          <a:bodyPr wrap="square" rtlCol="0">
            <a:spAutoFit/>
          </a:bodyPr>
          <a:lstStyle/>
          <a:p>
            <a:r>
              <a:rPr lang="ja-JP" altLang="en-US" sz="3600" dirty="0">
                <a:effectLst>
                  <a:glow rad="76200">
                    <a:schemeClr val="accent6">
                      <a:alpha val="90000"/>
                    </a:schemeClr>
                  </a:glow>
                </a:effectLst>
                <a:latin typeface="HG正楷書体-PRO" panose="03000600000000000000" pitchFamily="66" charset="-128"/>
                <a:ea typeface="HG正楷書体-PRO" panose="03000600000000000000" pitchFamily="66" charset="-128"/>
              </a:rPr>
              <a:t>ジャンプ台</a:t>
            </a:r>
            <a:r>
              <a:rPr lang="ja-JP" altLang="en-US" sz="3600" dirty="0">
                <a:solidFill>
                  <a:schemeClr val="bg1"/>
                </a:solidFill>
                <a:effectLst>
                  <a:glow rad="76200">
                    <a:schemeClr val="accent6">
                      <a:alpha val="90000"/>
                    </a:schemeClr>
                  </a:glow>
                </a:effectLst>
                <a:latin typeface="HG正楷書体-PRO" panose="03000600000000000000" pitchFamily="66" charset="-128"/>
                <a:ea typeface="HG正楷書体-PRO" panose="03000600000000000000" pitchFamily="66" charset="-128"/>
              </a:rPr>
              <a:t>に</a:t>
            </a:r>
            <a:endParaRPr lang="en-US" altLang="ja-JP" sz="3600" dirty="0">
              <a:solidFill>
                <a:schemeClr val="bg1"/>
              </a:solidFill>
              <a:effectLst>
                <a:glow rad="76200">
                  <a:schemeClr val="accent6">
                    <a:alpha val="90000"/>
                  </a:schemeClr>
                </a:glow>
              </a:effectLst>
              <a:latin typeface="HG正楷書体-PRO" panose="03000600000000000000" pitchFamily="66" charset="-128"/>
              <a:ea typeface="HG正楷書体-PRO" panose="03000600000000000000" pitchFamily="66" charset="-128"/>
            </a:endParaRPr>
          </a:p>
          <a:p>
            <a:pPr algn="r"/>
            <a:r>
              <a:rPr lang="ja-JP" altLang="en-US" sz="3600" dirty="0">
                <a:solidFill>
                  <a:schemeClr val="bg1"/>
                </a:solidFill>
                <a:effectLst>
                  <a:glow rad="76200">
                    <a:schemeClr val="accent6">
                      <a:alpha val="90000"/>
                    </a:schemeClr>
                  </a:glow>
                </a:effectLst>
                <a:latin typeface="HG正楷書体-PRO" panose="03000600000000000000" pitchFamily="66" charset="-128"/>
                <a:ea typeface="HG正楷書体-PRO" panose="03000600000000000000" pitchFamily="66" charset="-128"/>
              </a:rPr>
              <a:t>したり</a:t>
            </a:r>
            <a:endParaRPr kumimoji="1" lang="ja-JP" altLang="en-US" sz="3600" dirty="0">
              <a:solidFill>
                <a:schemeClr val="bg1"/>
              </a:solidFill>
              <a:effectLst>
                <a:glow rad="76200">
                  <a:schemeClr val="accent6">
                    <a:alpha val="90000"/>
                  </a:schemeClr>
                </a:glow>
              </a:effectLst>
              <a:latin typeface="HG正楷書体-PRO" panose="03000600000000000000" pitchFamily="66" charset="-128"/>
              <a:ea typeface="HG正楷書体-PRO" panose="03000600000000000000" pitchFamily="66" charset="-128"/>
            </a:endParaRPr>
          </a:p>
        </p:txBody>
      </p:sp>
      <p:sp>
        <p:nvSpPr>
          <p:cNvPr id="101" name="テキスト ボックス 100">
            <a:extLst>
              <a:ext uri="{FF2B5EF4-FFF2-40B4-BE49-F238E27FC236}">
                <a16:creationId xmlns:a16="http://schemas.microsoft.com/office/drawing/2014/main" id="{42EE4E2A-8206-0D67-0545-394DB20150B2}"/>
              </a:ext>
            </a:extLst>
          </p:cNvPr>
          <p:cNvSpPr txBox="1"/>
          <p:nvPr/>
        </p:nvSpPr>
        <p:spPr>
          <a:xfrm>
            <a:off x="2087773" y="5472103"/>
            <a:ext cx="743187" cy="646331"/>
          </a:xfrm>
          <a:prstGeom prst="rect">
            <a:avLst/>
          </a:prstGeom>
          <a:noFill/>
        </p:spPr>
        <p:txBody>
          <a:bodyPr wrap="square" rtlCol="0">
            <a:spAutoFit/>
          </a:bodyPr>
          <a:lstStyle/>
          <a:p>
            <a:r>
              <a:rPr kumimoji="1" lang="ja-JP" altLang="en-US" sz="3600" dirty="0">
                <a:solidFill>
                  <a:schemeClr val="bg1"/>
                </a:solidFill>
                <a:effectLst>
                  <a:glow rad="76200">
                    <a:schemeClr val="accent5">
                      <a:alpha val="90000"/>
                    </a:schemeClr>
                  </a:glow>
                </a:effectLst>
                <a:latin typeface="HG正楷書体-PRO" panose="03000600000000000000" pitchFamily="66" charset="-128"/>
                <a:ea typeface="HG正楷書体-PRO" panose="03000600000000000000" pitchFamily="66" charset="-128"/>
              </a:rPr>
              <a:t>＆</a:t>
            </a:r>
          </a:p>
        </p:txBody>
      </p:sp>
      <p:sp>
        <p:nvSpPr>
          <p:cNvPr id="91" name="テキスト ボックス 90">
            <a:extLst>
              <a:ext uri="{FF2B5EF4-FFF2-40B4-BE49-F238E27FC236}">
                <a16:creationId xmlns:a16="http://schemas.microsoft.com/office/drawing/2014/main" id="{BAB463EF-A1DB-2EE3-3F7A-D56C8D8DC1AC}"/>
              </a:ext>
            </a:extLst>
          </p:cNvPr>
          <p:cNvSpPr txBox="1"/>
          <p:nvPr/>
        </p:nvSpPr>
        <p:spPr>
          <a:xfrm>
            <a:off x="10313299" y="1405239"/>
            <a:ext cx="2036335" cy="1754326"/>
          </a:xfrm>
          <a:prstGeom prst="rect">
            <a:avLst/>
          </a:prstGeom>
          <a:noFill/>
        </p:spPr>
        <p:txBody>
          <a:bodyPr wrap="square" rtlCol="0">
            <a:spAutoFit/>
          </a:bodyPr>
          <a:lstStyle/>
          <a:p>
            <a:r>
              <a:rPr kumimoji="1" lang="ja-JP" altLang="en-US" sz="3600" dirty="0">
                <a:effectLst>
                  <a:glow rad="76200">
                    <a:schemeClr val="accent6">
                      <a:alpha val="90000"/>
                    </a:schemeClr>
                  </a:glow>
                </a:effectLst>
                <a:latin typeface="HG正楷書体-PRO" panose="03000600000000000000" pitchFamily="66" charset="-128"/>
                <a:ea typeface="HG正楷書体-PRO" panose="03000600000000000000" pitchFamily="66" charset="-128"/>
              </a:rPr>
              <a:t>複数の</a:t>
            </a:r>
            <a:endParaRPr kumimoji="1" lang="en-US" altLang="ja-JP" sz="3600" dirty="0">
              <a:effectLst>
                <a:glow rad="76200">
                  <a:schemeClr val="accent6">
                    <a:alpha val="90000"/>
                  </a:schemeClr>
                </a:glow>
              </a:effectLst>
              <a:latin typeface="HG正楷書体-PRO" panose="03000600000000000000" pitchFamily="66" charset="-128"/>
              <a:ea typeface="HG正楷書体-PRO" panose="03000600000000000000" pitchFamily="66" charset="-128"/>
            </a:endParaRPr>
          </a:p>
          <a:p>
            <a:r>
              <a:rPr kumimoji="1" lang="ja-JP" altLang="en-US" sz="3600" dirty="0">
                <a:effectLst>
                  <a:glow rad="76200">
                    <a:schemeClr val="accent6">
                      <a:alpha val="90000"/>
                    </a:schemeClr>
                  </a:glow>
                </a:effectLst>
                <a:latin typeface="HG正楷書体-PRO" panose="03000600000000000000" pitchFamily="66" charset="-128"/>
                <a:ea typeface="HG正楷書体-PRO" panose="03000600000000000000" pitchFamily="66" charset="-128"/>
              </a:rPr>
              <a:t>ボタン</a:t>
            </a:r>
            <a:r>
              <a:rPr kumimoji="1" lang="ja-JP" altLang="en-US" sz="3600" dirty="0">
                <a:solidFill>
                  <a:schemeClr val="bg1"/>
                </a:solidFill>
                <a:effectLst>
                  <a:glow rad="76200">
                    <a:schemeClr val="accent6">
                      <a:alpha val="90000"/>
                    </a:schemeClr>
                  </a:glow>
                </a:effectLst>
                <a:latin typeface="HG正楷書体-PRO" panose="03000600000000000000" pitchFamily="66" charset="-128"/>
                <a:ea typeface="HG正楷書体-PRO" panose="03000600000000000000" pitchFamily="66" charset="-128"/>
              </a:rPr>
              <a:t>を</a:t>
            </a:r>
            <a:endParaRPr kumimoji="1" lang="en-US" altLang="ja-JP" sz="3600" dirty="0">
              <a:solidFill>
                <a:schemeClr val="bg1"/>
              </a:solidFill>
              <a:effectLst>
                <a:glow rad="76200">
                  <a:schemeClr val="accent6">
                    <a:alpha val="90000"/>
                  </a:schemeClr>
                </a:glow>
              </a:effectLst>
              <a:latin typeface="HG正楷書体-PRO" panose="03000600000000000000" pitchFamily="66" charset="-128"/>
              <a:ea typeface="HG正楷書体-PRO" panose="03000600000000000000" pitchFamily="66" charset="-128"/>
            </a:endParaRPr>
          </a:p>
          <a:p>
            <a:r>
              <a:rPr kumimoji="1" lang="ja-JP" altLang="en-US" sz="3600" dirty="0">
                <a:solidFill>
                  <a:schemeClr val="bg1"/>
                </a:solidFill>
                <a:effectLst>
                  <a:glow rad="76200">
                    <a:schemeClr val="accent6">
                      <a:alpha val="90000"/>
                    </a:schemeClr>
                  </a:glow>
                </a:effectLst>
                <a:latin typeface="HG正楷書体-PRO" panose="03000600000000000000" pitchFamily="66" charset="-128"/>
                <a:ea typeface="HG正楷書体-PRO" panose="03000600000000000000" pitchFamily="66" charset="-128"/>
              </a:rPr>
              <a:t>押したり</a:t>
            </a:r>
          </a:p>
        </p:txBody>
      </p:sp>
    </p:spTree>
    <p:extLst>
      <p:ext uri="{BB962C8B-B14F-4D97-AF65-F5344CB8AC3E}">
        <p14:creationId xmlns:p14="http://schemas.microsoft.com/office/powerpoint/2010/main" val="314404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B73C67C-4BB8-3D78-1C3D-70035614B341}"/>
              </a:ext>
            </a:extLst>
          </p:cNvPr>
          <p:cNvSpPr txBox="1"/>
          <p:nvPr/>
        </p:nvSpPr>
        <p:spPr>
          <a:xfrm>
            <a:off x="98322" y="147483"/>
            <a:ext cx="1976283" cy="707886"/>
          </a:xfrm>
          <a:prstGeom prst="rect">
            <a:avLst/>
          </a:prstGeom>
          <a:noFill/>
        </p:spPr>
        <p:txBody>
          <a:bodyPr wrap="square" rtlCol="0">
            <a:spAutoFit/>
          </a:bodyPr>
          <a:lstStyle/>
          <a:p>
            <a:r>
              <a:rPr kumimoji="1" lang="ja-JP" altLang="en-US" sz="4000" dirty="0">
                <a:solidFill>
                  <a:schemeClr val="bg1"/>
                </a:solidFill>
              </a:rPr>
              <a:t>ぴく忍</a:t>
            </a:r>
          </a:p>
        </p:txBody>
      </p:sp>
      <p:sp>
        <p:nvSpPr>
          <p:cNvPr id="5" name="テキスト ボックス 4">
            <a:extLst>
              <a:ext uri="{FF2B5EF4-FFF2-40B4-BE49-F238E27FC236}">
                <a16:creationId xmlns:a16="http://schemas.microsoft.com/office/drawing/2014/main" id="{342E5EE0-50F6-3719-EA91-664119191196}"/>
              </a:ext>
            </a:extLst>
          </p:cNvPr>
          <p:cNvSpPr txBox="1"/>
          <p:nvPr/>
        </p:nvSpPr>
        <p:spPr>
          <a:xfrm>
            <a:off x="671050" y="2143335"/>
            <a:ext cx="2807110" cy="369332"/>
          </a:xfrm>
          <a:prstGeom prst="rect">
            <a:avLst/>
          </a:prstGeom>
          <a:noFill/>
        </p:spPr>
        <p:txBody>
          <a:bodyPr wrap="square" rtlCol="0">
            <a:spAutoFit/>
          </a:bodyPr>
          <a:lstStyle/>
          <a:p>
            <a:r>
              <a:rPr lang="ja-JP" altLang="en-US" dirty="0">
                <a:solidFill>
                  <a:schemeClr val="bg1"/>
                </a:solidFill>
              </a:rPr>
              <a:t>分身で高所に登る</a:t>
            </a:r>
            <a:endParaRPr kumimoji="1" lang="ja-JP" altLang="en-US" dirty="0">
              <a:solidFill>
                <a:schemeClr val="bg1"/>
              </a:solidFill>
            </a:endParaRPr>
          </a:p>
        </p:txBody>
      </p:sp>
      <p:sp>
        <p:nvSpPr>
          <p:cNvPr id="8" name="テキスト ボックス 7">
            <a:extLst>
              <a:ext uri="{FF2B5EF4-FFF2-40B4-BE49-F238E27FC236}">
                <a16:creationId xmlns:a16="http://schemas.microsoft.com/office/drawing/2014/main" id="{8A878DA7-8DF0-58A0-D01E-7055CA6A649E}"/>
              </a:ext>
            </a:extLst>
          </p:cNvPr>
          <p:cNvSpPr txBox="1"/>
          <p:nvPr/>
        </p:nvSpPr>
        <p:spPr>
          <a:xfrm>
            <a:off x="8256639" y="587244"/>
            <a:ext cx="2182761" cy="369332"/>
          </a:xfrm>
          <a:prstGeom prst="rect">
            <a:avLst/>
          </a:prstGeom>
          <a:noFill/>
        </p:spPr>
        <p:txBody>
          <a:bodyPr wrap="square" rtlCol="0">
            <a:spAutoFit/>
          </a:bodyPr>
          <a:lstStyle/>
          <a:p>
            <a:r>
              <a:rPr lang="ja-JP" altLang="en-US" strike="sngStrike" dirty="0">
                <a:solidFill>
                  <a:schemeClr val="bg1"/>
                </a:solidFill>
              </a:rPr>
              <a:t>回数制限あり</a:t>
            </a:r>
            <a:endParaRPr kumimoji="1" lang="ja-JP" altLang="en-US" strike="sngStrike" dirty="0">
              <a:solidFill>
                <a:schemeClr val="bg1"/>
              </a:solidFill>
            </a:endParaRPr>
          </a:p>
        </p:txBody>
      </p:sp>
      <p:sp>
        <p:nvSpPr>
          <p:cNvPr id="9" name="テキスト ボックス 8">
            <a:extLst>
              <a:ext uri="{FF2B5EF4-FFF2-40B4-BE49-F238E27FC236}">
                <a16:creationId xmlns:a16="http://schemas.microsoft.com/office/drawing/2014/main" id="{D6A8936E-6429-6908-03BB-A4D928C9A83F}"/>
              </a:ext>
            </a:extLst>
          </p:cNvPr>
          <p:cNvSpPr txBox="1"/>
          <p:nvPr/>
        </p:nvSpPr>
        <p:spPr>
          <a:xfrm>
            <a:off x="853651" y="5682226"/>
            <a:ext cx="2182761" cy="369332"/>
          </a:xfrm>
          <a:prstGeom prst="rect">
            <a:avLst/>
          </a:prstGeom>
          <a:noFill/>
        </p:spPr>
        <p:txBody>
          <a:bodyPr wrap="square" rtlCol="0">
            <a:spAutoFit/>
          </a:bodyPr>
          <a:lstStyle/>
          <a:p>
            <a:r>
              <a:rPr lang="ja-JP" altLang="en-US" dirty="0">
                <a:solidFill>
                  <a:schemeClr val="bg1"/>
                </a:solidFill>
              </a:rPr>
              <a:t>使い方は無限大！</a:t>
            </a:r>
            <a:endParaRPr kumimoji="1" lang="ja-JP" altLang="en-US" dirty="0">
              <a:solidFill>
                <a:schemeClr val="bg1"/>
              </a:solidFill>
            </a:endParaRPr>
          </a:p>
        </p:txBody>
      </p:sp>
      <p:sp>
        <p:nvSpPr>
          <p:cNvPr id="10" name="テキスト ボックス 9">
            <a:extLst>
              <a:ext uri="{FF2B5EF4-FFF2-40B4-BE49-F238E27FC236}">
                <a16:creationId xmlns:a16="http://schemas.microsoft.com/office/drawing/2014/main" id="{7858346A-B7F1-D1D0-C4AC-60410B42D272}"/>
              </a:ext>
            </a:extLst>
          </p:cNvPr>
          <p:cNvSpPr txBox="1"/>
          <p:nvPr/>
        </p:nvSpPr>
        <p:spPr>
          <a:xfrm>
            <a:off x="853651" y="3244334"/>
            <a:ext cx="2659624" cy="369332"/>
          </a:xfrm>
          <a:prstGeom prst="rect">
            <a:avLst/>
          </a:prstGeom>
          <a:noFill/>
        </p:spPr>
        <p:txBody>
          <a:bodyPr wrap="square" rtlCol="0">
            <a:spAutoFit/>
          </a:bodyPr>
          <a:lstStyle/>
          <a:p>
            <a:r>
              <a:rPr lang="ja-JP" altLang="en-US" dirty="0">
                <a:solidFill>
                  <a:schemeClr val="bg1"/>
                </a:solidFill>
              </a:rPr>
              <a:t>敵引きつけの身代わり</a:t>
            </a:r>
            <a:endParaRPr kumimoji="1" lang="ja-JP" altLang="en-US" dirty="0">
              <a:solidFill>
                <a:schemeClr val="bg1"/>
              </a:solidFill>
            </a:endParaRPr>
          </a:p>
        </p:txBody>
      </p:sp>
      <p:sp>
        <p:nvSpPr>
          <p:cNvPr id="11" name="テキスト ボックス 10">
            <a:extLst>
              <a:ext uri="{FF2B5EF4-FFF2-40B4-BE49-F238E27FC236}">
                <a16:creationId xmlns:a16="http://schemas.microsoft.com/office/drawing/2014/main" id="{4B2C42B5-7D37-0C2D-11F6-AACF36ACDA17}"/>
              </a:ext>
            </a:extLst>
          </p:cNvPr>
          <p:cNvSpPr txBox="1"/>
          <p:nvPr/>
        </p:nvSpPr>
        <p:spPr>
          <a:xfrm>
            <a:off x="7787827" y="6005613"/>
            <a:ext cx="2816941" cy="369332"/>
          </a:xfrm>
          <a:prstGeom prst="rect">
            <a:avLst/>
          </a:prstGeom>
          <a:noFill/>
        </p:spPr>
        <p:txBody>
          <a:bodyPr wrap="square" rtlCol="0">
            <a:spAutoFit/>
          </a:bodyPr>
          <a:lstStyle/>
          <a:p>
            <a:r>
              <a:rPr kumimoji="1" lang="ja-JP" altLang="en-US" dirty="0">
                <a:solidFill>
                  <a:schemeClr val="bg1"/>
                </a:solidFill>
              </a:rPr>
              <a:t>ゴールに向かうゲーム</a:t>
            </a:r>
          </a:p>
        </p:txBody>
      </p:sp>
      <p:sp>
        <p:nvSpPr>
          <p:cNvPr id="12" name="テキスト ボックス 11">
            <a:extLst>
              <a:ext uri="{FF2B5EF4-FFF2-40B4-BE49-F238E27FC236}">
                <a16:creationId xmlns:a16="http://schemas.microsoft.com/office/drawing/2014/main" id="{A64B9492-81C7-5EE6-7863-CF069E9A9F76}"/>
              </a:ext>
            </a:extLst>
          </p:cNvPr>
          <p:cNvSpPr txBox="1"/>
          <p:nvPr/>
        </p:nvSpPr>
        <p:spPr>
          <a:xfrm>
            <a:off x="3913239" y="771910"/>
            <a:ext cx="2182761" cy="369332"/>
          </a:xfrm>
          <a:prstGeom prst="rect">
            <a:avLst/>
          </a:prstGeom>
          <a:noFill/>
        </p:spPr>
        <p:txBody>
          <a:bodyPr wrap="square" rtlCol="0">
            <a:spAutoFit/>
          </a:bodyPr>
          <a:lstStyle/>
          <a:p>
            <a:r>
              <a:rPr lang="ja-JP" altLang="en-US" dirty="0">
                <a:solidFill>
                  <a:schemeClr val="bg1"/>
                </a:solidFill>
              </a:rPr>
              <a:t>舞台は城</a:t>
            </a:r>
            <a:endParaRPr kumimoji="1" lang="ja-JP" altLang="en-US" dirty="0">
              <a:solidFill>
                <a:schemeClr val="bg1"/>
              </a:solidFill>
            </a:endParaRPr>
          </a:p>
        </p:txBody>
      </p:sp>
      <p:sp>
        <p:nvSpPr>
          <p:cNvPr id="2" name="テキスト ボックス 1">
            <a:extLst>
              <a:ext uri="{FF2B5EF4-FFF2-40B4-BE49-F238E27FC236}">
                <a16:creationId xmlns:a16="http://schemas.microsoft.com/office/drawing/2014/main" id="{1CD37D8A-E2A9-381E-C919-AEC10207192E}"/>
              </a:ext>
            </a:extLst>
          </p:cNvPr>
          <p:cNvSpPr txBox="1"/>
          <p:nvPr/>
        </p:nvSpPr>
        <p:spPr>
          <a:xfrm>
            <a:off x="6831313" y="1280175"/>
            <a:ext cx="4424515" cy="369332"/>
          </a:xfrm>
          <a:prstGeom prst="rect">
            <a:avLst/>
          </a:prstGeom>
          <a:noFill/>
        </p:spPr>
        <p:txBody>
          <a:bodyPr wrap="square" rtlCol="0">
            <a:spAutoFit/>
          </a:bodyPr>
          <a:lstStyle/>
          <a:p>
            <a:r>
              <a:rPr lang="ja-JP" altLang="en-US" dirty="0">
                <a:solidFill>
                  <a:schemeClr val="bg1"/>
                </a:solidFill>
              </a:rPr>
              <a:t>スタイリッシュ </a:t>
            </a:r>
            <a:r>
              <a:rPr lang="en-US" altLang="ja-JP" dirty="0">
                <a:solidFill>
                  <a:schemeClr val="bg1"/>
                </a:solidFill>
              </a:rPr>
              <a:t>or </a:t>
            </a:r>
            <a:r>
              <a:rPr lang="ja-JP" altLang="en-US" dirty="0">
                <a:solidFill>
                  <a:schemeClr val="bg1"/>
                </a:solidFill>
              </a:rPr>
              <a:t>隠密が分身の数に影響</a:t>
            </a:r>
            <a:endParaRPr kumimoji="1" lang="ja-JP" altLang="en-US" dirty="0">
              <a:solidFill>
                <a:schemeClr val="bg1"/>
              </a:solidFill>
            </a:endParaRPr>
          </a:p>
        </p:txBody>
      </p:sp>
      <p:sp>
        <p:nvSpPr>
          <p:cNvPr id="3" name="テキスト ボックス 2">
            <a:extLst>
              <a:ext uri="{FF2B5EF4-FFF2-40B4-BE49-F238E27FC236}">
                <a16:creationId xmlns:a16="http://schemas.microsoft.com/office/drawing/2014/main" id="{AC8AEEAC-9A89-1714-DDC4-298DB5E53C66}"/>
              </a:ext>
            </a:extLst>
          </p:cNvPr>
          <p:cNvSpPr txBox="1"/>
          <p:nvPr/>
        </p:nvSpPr>
        <p:spPr>
          <a:xfrm>
            <a:off x="7953244" y="1858471"/>
            <a:ext cx="4424515" cy="369332"/>
          </a:xfrm>
          <a:prstGeom prst="rect">
            <a:avLst/>
          </a:prstGeom>
          <a:noFill/>
        </p:spPr>
        <p:txBody>
          <a:bodyPr wrap="square" rtlCol="0">
            <a:spAutoFit/>
          </a:bodyPr>
          <a:lstStyle/>
          <a:p>
            <a:r>
              <a:rPr kumimoji="1" lang="ja-JP" altLang="en-US" dirty="0">
                <a:solidFill>
                  <a:schemeClr val="bg1"/>
                </a:solidFill>
              </a:rPr>
              <a:t>分身増やしすぎても隠密に影響が出る</a:t>
            </a:r>
          </a:p>
        </p:txBody>
      </p:sp>
      <p:sp>
        <p:nvSpPr>
          <p:cNvPr id="6" name="テキスト ボックス 5">
            <a:extLst>
              <a:ext uri="{FF2B5EF4-FFF2-40B4-BE49-F238E27FC236}">
                <a16:creationId xmlns:a16="http://schemas.microsoft.com/office/drawing/2014/main" id="{C316E670-014C-F891-8C01-C4E73B86F5CF}"/>
              </a:ext>
            </a:extLst>
          </p:cNvPr>
          <p:cNvSpPr txBox="1"/>
          <p:nvPr/>
        </p:nvSpPr>
        <p:spPr>
          <a:xfrm>
            <a:off x="5408093" y="2189502"/>
            <a:ext cx="7270954" cy="646331"/>
          </a:xfrm>
          <a:prstGeom prst="rect">
            <a:avLst/>
          </a:prstGeom>
          <a:noFill/>
        </p:spPr>
        <p:txBody>
          <a:bodyPr wrap="square" rtlCol="0">
            <a:spAutoFit/>
          </a:bodyPr>
          <a:lstStyle/>
          <a:p>
            <a:r>
              <a:rPr lang="ja-JP" altLang="en-US" dirty="0">
                <a:solidFill>
                  <a:schemeClr val="bg1"/>
                </a:solidFill>
              </a:rPr>
              <a:t>隠密の危険度が高いほどテンション</a:t>
            </a:r>
            <a:r>
              <a:rPr lang="en-US" altLang="ja-JP" dirty="0">
                <a:solidFill>
                  <a:schemeClr val="bg1"/>
                </a:solidFill>
              </a:rPr>
              <a:t>UP</a:t>
            </a:r>
          </a:p>
          <a:p>
            <a:r>
              <a:rPr lang="ja-JP" altLang="en-US" dirty="0">
                <a:solidFill>
                  <a:schemeClr val="bg1"/>
                </a:solidFill>
              </a:rPr>
              <a:t>隠密が失敗しても、敵の攻撃をジャスト回避でテンション</a:t>
            </a:r>
            <a:r>
              <a:rPr lang="en-US" altLang="ja-JP" dirty="0">
                <a:solidFill>
                  <a:schemeClr val="bg1"/>
                </a:solidFill>
              </a:rPr>
              <a:t>UP</a:t>
            </a: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1C83BEFD-DAF0-CF7A-AE7B-600BCD7836EA}"/>
              </a:ext>
            </a:extLst>
          </p:cNvPr>
          <p:cNvSpPr txBox="1"/>
          <p:nvPr/>
        </p:nvSpPr>
        <p:spPr>
          <a:xfrm>
            <a:off x="9196298" y="4414250"/>
            <a:ext cx="2807110" cy="369332"/>
          </a:xfrm>
          <a:prstGeom prst="rect">
            <a:avLst/>
          </a:prstGeom>
          <a:noFill/>
        </p:spPr>
        <p:txBody>
          <a:bodyPr wrap="square" rtlCol="0">
            <a:spAutoFit/>
          </a:bodyPr>
          <a:lstStyle/>
          <a:p>
            <a:r>
              <a:rPr lang="ja-JP" altLang="en-US" dirty="0">
                <a:solidFill>
                  <a:schemeClr val="bg1"/>
                </a:solidFill>
              </a:rPr>
              <a:t>分身の有効活用</a:t>
            </a:r>
            <a:endParaRPr kumimoji="1" lang="ja-JP" altLang="en-US" dirty="0">
              <a:solidFill>
                <a:schemeClr val="bg1"/>
              </a:solidFill>
            </a:endParaRPr>
          </a:p>
        </p:txBody>
      </p:sp>
      <p:sp>
        <p:nvSpPr>
          <p:cNvPr id="13" name="テキスト ボックス 12">
            <a:extLst>
              <a:ext uri="{FF2B5EF4-FFF2-40B4-BE49-F238E27FC236}">
                <a16:creationId xmlns:a16="http://schemas.microsoft.com/office/drawing/2014/main" id="{38275CDE-04A0-F45C-AEFD-7C068323A7D8}"/>
              </a:ext>
            </a:extLst>
          </p:cNvPr>
          <p:cNvSpPr txBox="1"/>
          <p:nvPr/>
        </p:nvSpPr>
        <p:spPr>
          <a:xfrm>
            <a:off x="1182821" y="4345333"/>
            <a:ext cx="2807110" cy="369332"/>
          </a:xfrm>
          <a:prstGeom prst="rect">
            <a:avLst/>
          </a:prstGeom>
          <a:noFill/>
        </p:spPr>
        <p:txBody>
          <a:bodyPr wrap="square" rtlCol="0">
            <a:spAutoFit/>
          </a:bodyPr>
          <a:lstStyle/>
          <a:p>
            <a:r>
              <a:rPr kumimoji="1" lang="ja-JP" altLang="en-US" dirty="0">
                <a:solidFill>
                  <a:schemeClr val="bg1"/>
                </a:solidFill>
              </a:rPr>
              <a:t>士気と耐久力</a:t>
            </a:r>
          </a:p>
        </p:txBody>
      </p:sp>
      <p:sp>
        <p:nvSpPr>
          <p:cNvPr id="14" name="テキスト ボックス 13">
            <a:extLst>
              <a:ext uri="{FF2B5EF4-FFF2-40B4-BE49-F238E27FC236}">
                <a16:creationId xmlns:a16="http://schemas.microsoft.com/office/drawing/2014/main" id="{CCBC9F38-6524-C4FA-C6F0-D0C2618281BF}"/>
              </a:ext>
            </a:extLst>
          </p:cNvPr>
          <p:cNvSpPr txBox="1"/>
          <p:nvPr/>
        </p:nvSpPr>
        <p:spPr>
          <a:xfrm>
            <a:off x="8596204" y="3497710"/>
            <a:ext cx="2659624" cy="923330"/>
          </a:xfrm>
          <a:prstGeom prst="rect">
            <a:avLst/>
          </a:prstGeom>
          <a:noFill/>
        </p:spPr>
        <p:txBody>
          <a:bodyPr wrap="square" rtlCol="0">
            <a:spAutoFit/>
          </a:bodyPr>
          <a:lstStyle/>
          <a:p>
            <a:r>
              <a:rPr lang="ja-JP" altLang="en-US" dirty="0">
                <a:solidFill>
                  <a:schemeClr val="bg1"/>
                </a:solidFill>
              </a:rPr>
              <a:t>ジャスト回避が士気</a:t>
            </a:r>
            <a:endParaRPr lang="en-US" altLang="ja-JP" dirty="0">
              <a:solidFill>
                <a:schemeClr val="bg1"/>
              </a:solidFill>
            </a:endParaRPr>
          </a:p>
          <a:p>
            <a:r>
              <a:rPr kumimoji="1" lang="ja-JP" altLang="en-US" dirty="0">
                <a:solidFill>
                  <a:schemeClr val="bg1"/>
                </a:solidFill>
              </a:rPr>
              <a:t>隠密が耐久力</a:t>
            </a:r>
            <a:endParaRPr kumimoji="1" lang="en-US" altLang="ja-JP" dirty="0">
              <a:solidFill>
                <a:schemeClr val="bg1"/>
              </a:solidFill>
            </a:endParaRPr>
          </a:p>
          <a:p>
            <a:r>
              <a:rPr lang="en-US" altLang="ja-JP" dirty="0">
                <a:solidFill>
                  <a:schemeClr val="bg1"/>
                </a:solidFill>
              </a:rPr>
              <a:t>(</a:t>
            </a:r>
            <a:r>
              <a:rPr lang="ja-JP" altLang="en-US" dirty="0">
                <a:solidFill>
                  <a:schemeClr val="bg1"/>
                </a:solidFill>
              </a:rPr>
              <a:t>静と動</a:t>
            </a:r>
            <a:r>
              <a:rPr lang="en-US" altLang="ja-JP" dirty="0">
                <a:solidFill>
                  <a:schemeClr val="bg1"/>
                </a:solidFill>
              </a:rPr>
              <a:t>)</a:t>
            </a:r>
            <a:endParaRPr kumimoji="1" lang="ja-JP" altLang="en-US" dirty="0">
              <a:solidFill>
                <a:schemeClr val="bg1"/>
              </a:solidFill>
            </a:endParaRPr>
          </a:p>
        </p:txBody>
      </p:sp>
      <p:sp>
        <p:nvSpPr>
          <p:cNvPr id="15" name="テキスト ボックス 14">
            <a:extLst>
              <a:ext uri="{FF2B5EF4-FFF2-40B4-BE49-F238E27FC236}">
                <a16:creationId xmlns:a16="http://schemas.microsoft.com/office/drawing/2014/main" id="{09F7D4FD-A7C3-9FC9-4A24-046207A6F5E8}"/>
              </a:ext>
            </a:extLst>
          </p:cNvPr>
          <p:cNvSpPr txBox="1"/>
          <p:nvPr/>
        </p:nvSpPr>
        <p:spPr>
          <a:xfrm>
            <a:off x="4590025" y="3828332"/>
            <a:ext cx="2659624" cy="369332"/>
          </a:xfrm>
          <a:prstGeom prst="rect">
            <a:avLst/>
          </a:prstGeom>
          <a:noFill/>
        </p:spPr>
        <p:txBody>
          <a:bodyPr wrap="square" rtlCol="0">
            <a:spAutoFit/>
          </a:bodyPr>
          <a:lstStyle/>
          <a:p>
            <a:r>
              <a:rPr lang="ja-JP" altLang="en-US" dirty="0">
                <a:solidFill>
                  <a:schemeClr val="accent4">
                    <a:lumMod val="60000"/>
                    <a:lumOff val="40000"/>
                  </a:schemeClr>
                </a:solidFill>
              </a:rPr>
              <a:t>分身でフックショット</a:t>
            </a:r>
            <a:endParaRPr kumimoji="1" lang="ja-JP" altLang="en-US" dirty="0">
              <a:solidFill>
                <a:schemeClr val="accent4">
                  <a:lumMod val="60000"/>
                  <a:lumOff val="40000"/>
                </a:schemeClr>
              </a:solidFill>
            </a:endParaRPr>
          </a:p>
        </p:txBody>
      </p:sp>
      <p:sp>
        <p:nvSpPr>
          <p:cNvPr id="16" name="テキスト ボックス 15">
            <a:extLst>
              <a:ext uri="{FF2B5EF4-FFF2-40B4-BE49-F238E27FC236}">
                <a16:creationId xmlns:a16="http://schemas.microsoft.com/office/drawing/2014/main" id="{577FD74B-2B6E-6298-4442-C787FF5E8AF0}"/>
              </a:ext>
            </a:extLst>
          </p:cNvPr>
          <p:cNvSpPr txBox="1"/>
          <p:nvPr/>
        </p:nvSpPr>
        <p:spPr>
          <a:xfrm>
            <a:off x="4590025" y="4714665"/>
            <a:ext cx="2659624" cy="1477328"/>
          </a:xfrm>
          <a:prstGeom prst="rect">
            <a:avLst/>
          </a:prstGeom>
          <a:noFill/>
        </p:spPr>
        <p:txBody>
          <a:bodyPr wrap="square" rtlCol="0">
            <a:spAutoFit/>
          </a:bodyPr>
          <a:lstStyle/>
          <a:p>
            <a:r>
              <a:rPr kumimoji="1" lang="ja-JP" altLang="en-US" dirty="0">
                <a:solidFill>
                  <a:schemeClr val="accent4">
                    <a:lumMod val="60000"/>
                    <a:lumOff val="40000"/>
                  </a:schemeClr>
                </a:solidFill>
              </a:rPr>
              <a:t>炎が地面にあって分身が焼けちゃって使えないから本体は時間のかかる雲梯ぶら下がりで移動しないといけない</a:t>
            </a:r>
          </a:p>
        </p:txBody>
      </p:sp>
    </p:spTree>
    <p:extLst>
      <p:ext uri="{BB962C8B-B14F-4D97-AF65-F5344CB8AC3E}">
        <p14:creationId xmlns:p14="http://schemas.microsoft.com/office/powerpoint/2010/main" val="11275961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509</TotalTime>
  <Words>174</Words>
  <Application>Microsoft Office PowerPoint</Application>
  <PresentationFormat>ワイド画面</PresentationFormat>
  <Paragraphs>46</Paragraphs>
  <Slides>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HG正楷書体-PRO</vt:lpstr>
      <vt:lpstr>游ゴシック</vt:lpstr>
      <vt:lpstr>游ゴシック Light</vt:lpstr>
      <vt:lpstr>Arial</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佐藤根　詩音</dc:creator>
  <cp:lastModifiedBy>佐藤根　詩音</cp:lastModifiedBy>
  <cp:revision>291</cp:revision>
  <dcterms:created xsi:type="dcterms:W3CDTF">2024-04-22T04:49:00Z</dcterms:created>
  <dcterms:modified xsi:type="dcterms:W3CDTF">2024-04-25T01:22:38Z</dcterms:modified>
</cp:coreProperties>
</file>