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696975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タイトル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4235394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526203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526203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526203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6052785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6052785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605278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6052785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819225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906292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pic>
        <p:nvPicPr>
          <p:cNvPr id="18" name="図 17" descr="ロゴ, アイコン&#10;&#10;自動的に生成された説明">
            <a:extLst>
              <a:ext uri="{FF2B5EF4-FFF2-40B4-BE49-F238E27FC236}">
                <a16:creationId xmlns:a16="http://schemas.microsoft.com/office/drawing/2014/main" id="{80276BF6-F9AD-74E9-4862-3E393558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78" y="2529673"/>
            <a:ext cx="3702457" cy="3702457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96826" y="4201809"/>
            <a:ext cx="15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七方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521109" y="2921168"/>
            <a:ext cx="1114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ご清聴ありがとうございました</a:t>
            </a:r>
            <a:endParaRPr kumimoji="1" lang="ja-JP" altLang="en-US" sz="6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4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4023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コンセプト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BBA2F5-9584-0F42-3C43-F86D43B53A10}"/>
              </a:ext>
            </a:extLst>
          </p:cNvPr>
          <p:cNvSpPr txBox="1"/>
          <p:nvPr/>
        </p:nvSpPr>
        <p:spPr>
          <a:xfrm>
            <a:off x="7924802" y="106148"/>
            <a:ext cx="426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キャッチコピー、ターゲット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-27905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0" y="4535860"/>
            <a:ext cx="1226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ターゲット：スリルのある難しいゲームが</a:t>
            </a:r>
            <a:r>
              <a:rPr kumimoji="1"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					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994312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457AB-8167-C829-6F41-5D963E010842}"/>
              </a:ext>
            </a:extLst>
          </p:cNvPr>
          <p:cNvSpPr txBox="1"/>
          <p:nvPr/>
        </p:nvSpPr>
        <p:spPr>
          <a:xfrm>
            <a:off x="46863" y="2683947"/>
            <a:ext cx="231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城の中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A309BF-66F0-B184-07F2-BC39AA8DE486}"/>
              </a:ext>
            </a:extLst>
          </p:cNvPr>
          <p:cNvSpPr txBox="1"/>
          <p:nvPr/>
        </p:nvSpPr>
        <p:spPr>
          <a:xfrm>
            <a:off x="7403692" y="5669487"/>
            <a:ext cx="452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素早く目的地へ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8FDB05-3AE2-3FE3-B8D8-A8173AE54920}"/>
              </a:ext>
            </a:extLst>
          </p:cNvPr>
          <p:cNvSpPr txBox="1"/>
          <p:nvPr/>
        </p:nvSpPr>
        <p:spPr>
          <a:xfrm>
            <a:off x="5423478" y="3373951"/>
            <a:ext cx="43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敵に倒されず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DB337C-AAC6-A9B8-974E-80B63D6BE63C}"/>
              </a:ext>
            </a:extLst>
          </p:cNvPr>
          <p:cNvSpPr txBox="1"/>
          <p:nvPr/>
        </p:nvSpPr>
        <p:spPr>
          <a:xfrm>
            <a:off x="2776141" y="4573696"/>
            <a:ext cx="30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様々な技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5C775FA1-0A8A-8D9A-2CC8-0E88219D7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5445160" y="1360508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0867B657-ACED-CFDD-6813-50D27BC6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5218360" y="136050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2D97CFD7-19F0-F1C1-D1A6-7382521C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988404" y="136050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6" name="図 15" descr="図形&#10;&#10;低い精度で自動的に生成された説明">
            <a:extLst>
              <a:ext uri="{FF2B5EF4-FFF2-40B4-BE49-F238E27FC236}">
                <a16:creationId xmlns:a16="http://schemas.microsoft.com/office/drawing/2014/main" id="{55F83141-7532-0DEF-3B10-CEBF122BC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739939" y="1360741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2FD77F94-CDB4-C49F-3CD8-5DA327D69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491474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6163E1EF-2386-F322-C64F-1BD86AF2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243009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D494C23E-02DB-CF83-2B59-1BA436BDD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3994544" y="1360974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B9B42DFC-0D19-4AB4-009D-F62D5A2F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3746079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1" name="図 20" descr="図形&#10;&#10;低い精度で自動的に生成された説明">
            <a:extLst>
              <a:ext uri="{FF2B5EF4-FFF2-40B4-BE49-F238E27FC236}">
                <a16:creationId xmlns:a16="http://schemas.microsoft.com/office/drawing/2014/main" id="{4A9D78DD-D033-49AA-5119-CBDA164B2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3580082" y="1393027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949D0-8FA5-E076-1FB4-649A37F0576D}"/>
              </a:ext>
            </a:extLst>
          </p:cNvPr>
          <p:cNvSpPr txBox="1"/>
          <p:nvPr/>
        </p:nvSpPr>
        <p:spPr>
          <a:xfrm>
            <a:off x="2953334" y="265183"/>
            <a:ext cx="435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2D6ABB-4814-0E30-477D-19FDDB9B3B65}"/>
              </a:ext>
            </a:extLst>
          </p:cNvPr>
          <p:cNvSpPr txBox="1"/>
          <p:nvPr/>
        </p:nvSpPr>
        <p:spPr>
          <a:xfrm>
            <a:off x="7133305" y="640002"/>
            <a:ext cx="30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のみ使用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24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4235543" y="364052"/>
            <a:ext cx="349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分身の種類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11954763" y="4117122"/>
            <a:ext cx="1334634" cy="178430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62574" y="3663187"/>
            <a:ext cx="3494067" cy="2840696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4846778" y="3877849"/>
            <a:ext cx="3283700" cy="2739435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540180" y="3414858"/>
            <a:ext cx="1877710" cy="2472443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4597378" y="1354882"/>
            <a:ext cx="2852485" cy="2093078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571076" y="3147867"/>
            <a:ext cx="2351914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699255" y="1862945"/>
            <a:ext cx="769086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8688293" y="3982288"/>
            <a:ext cx="3694112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ジャンプ台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4937020" y="5142841"/>
            <a:ext cx="3892348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1852563" y="4691138"/>
            <a:ext cx="2662597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E9805A-0120-205C-2663-C03889D14FAE}"/>
              </a:ext>
            </a:extLst>
          </p:cNvPr>
          <p:cNvSpPr txBox="1"/>
          <p:nvPr/>
        </p:nvSpPr>
        <p:spPr>
          <a:xfrm>
            <a:off x="8206546" y="825940"/>
            <a:ext cx="381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踏み台、橋、ジャンプ、ボタン、身代わり</a:t>
            </a:r>
            <a:endParaRPr kumimoji="1" lang="ja-JP" altLang="en-US" sz="1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374498" y="1194035"/>
            <a:ext cx="445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457AB-8167-C829-6F41-5D963E010842}"/>
              </a:ext>
            </a:extLst>
          </p:cNvPr>
          <p:cNvSpPr txBox="1"/>
          <p:nvPr/>
        </p:nvSpPr>
        <p:spPr>
          <a:xfrm>
            <a:off x="282836" y="1228773"/>
            <a:ext cx="72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複数のチェックポイント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97748-9B73-8F4F-051A-219FA9219C47}"/>
              </a:ext>
            </a:extLst>
          </p:cNvPr>
          <p:cNvSpPr txBox="1"/>
          <p:nvPr/>
        </p:nvSpPr>
        <p:spPr>
          <a:xfrm>
            <a:off x="6816373" y="5629227"/>
            <a:ext cx="515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何度もやり直せる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E2DB78-B396-CABA-7865-45D7983F9A95}"/>
              </a:ext>
            </a:extLst>
          </p:cNvPr>
          <p:cNvSpPr txBox="1"/>
          <p:nvPr/>
        </p:nvSpPr>
        <p:spPr>
          <a:xfrm>
            <a:off x="91107" y="3429000"/>
            <a:ext cx="72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複数のチェックポイント</a:t>
            </a:r>
          </a:p>
        </p:txBody>
      </p:sp>
    </p:spTree>
    <p:extLst>
      <p:ext uri="{BB962C8B-B14F-4D97-AF65-F5344CB8AC3E}">
        <p14:creationId xmlns:p14="http://schemas.microsoft.com/office/powerpoint/2010/main" val="35944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8281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ゲーム画面のイメージ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10766323" y="106148"/>
            <a:ext cx="142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94059-2B55-9BA8-AA3B-102A9BAC184F}"/>
              </a:ext>
            </a:extLst>
          </p:cNvPr>
          <p:cNvSpPr txBox="1"/>
          <p:nvPr/>
        </p:nvSpPr>
        <p:spPr>
          <a:xfrm>
            <a:off x="0" y="1308880"/>
            <a:ext cx="302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A5D5BF-4240-753D-EE36-A1298AC563A8}"/>
              </a:ext>
            </a:extLst>
          </p:cNvPr>
          <p:cNvSpPr txBox="1"/>
          <p:nvPr/>
        </p:nvSpPr>
        <p:spPr>
          <a:xfrm>
            <a:off x="437535" y="2320700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0AAEC6-2597-9645-3324-3F62F6A8DA8B}"/>
              </a:ext>
            </a:extLst>
          </p:cNvPr>
          <p:cNvSpPr txBox="1"/>
          <p:nvPr/>
        </p:nvSpPr>
        <p:spPr>
          <a:xfrm>
            <a:off x="3935111" y="2320700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76D05-9B1C-F2E5-4E2A-A4407B68773C}"/>
              </a:ext>
            </a:extLst>
          </p:cNvPr>
          <p:cNvSpPr txBox="1"/>
          <p:nvPr/>
        </p:nvSpPr>
        <p:spPr>
          <a:xfrm>
            <a:off x="8664427" y="2530340"/>
            <a:ext cx="264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8C648-B197-19D7-199F-1A1A5D9D9C28}"/>
              </a:ext>
            </a:extLst>
          </p:cNvPr>
          <p:cNvSpPr txBox="1"/>
          <p:nvPr/>
        </p:nvSpPr>
        <p:spPr>
          <a:xfrm>
            <a:off x="2598716" y="4492867"/>
            <a:ext cx="69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チェックポイントリセット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44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547123" y="106148"/>
            <a:ext cx="264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設定、攻略、展開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3362268" y="2218663"/>
            <a:ext cx="767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ジャンプも攻撃もできない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40B912-0600-7A61-6B20-8FBFF7EE0900}"/>
              </a:ext>
            </a:extLst>
          </p:cNvPr>
          <p:cNvSpPr txBox="1"/>
          <p:nvPr/>
        </p:nvSpPr>
        <p:spPr>
          <a:xfrm>
            <a:off x="126157" y="1149946"/>
            <a:ext cx="36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使える術は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1C01AA-9720-2843-3A21-9F226E1C69C6}"/>
              </a:ext>
            </a:extLst>
          </p:cNvPr>
          <p:cNvSpPr txBox="1"/>
          <p:nvPr/>
        </p:nvSpPr>
        <p:spPr>
          <a:xfrm>
            <a:off x="3780666" y="738609"/>
            <a:ext cx="390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のみ</a:t>
            </a:r>
            <a:endParaRPr kumimoji="1" lang="ja-JP" altLang="en-US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9BB1627B-A0C9-0544-339C-03F341F1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2603812" y="210532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D16C503D-1B8D-A6F6-6029-408F29270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2377012" y="2105328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9F9A5E40-08F1-0B97-33CE-C85F7B76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2147056" y="2105328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6" name="図 15" descr="図形&#10;&#10;低い精度で自動的に生成された説明">
            <a:extLst>
              <a:ext uri="{FF2B5EF4-FFF2-40B4-BE49-F238E27FC236}">
                <a16:creationId xmlns:a16="http://schemas.microsoft.com/office/drawing/2014/main" id="{A5BAB7E9-A69D-D2C5-03F1-EA3E8ECB7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898591" y="2105560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C10D844F-B61E-C796-23CF-C5246E47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650126" y="2105561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E39395BD-01E5-5AE9-B8CC-EC8BFF5A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401661" y="2105561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EEFF1FF-7CA6-E57D-F28F-05492D9D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153196" y="2105793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58DFD0DB-169E-6F59-37E5-1E87A80CF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904731" y="2105561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24625D16-D15A-710C-7930-74CABB13D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738734" y="2137846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26157" y="3808341"/>
            <a:ext cx="701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複数のチェックポイント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8EC76B-4BD5-5800-BBDE-724EE1700E56}"/>
              </a:ext>
            </a:extLst>
          </p:cNvPr>
          <p:cNvSpPr txBox="1"/>
          <p:nvPr/>
        </p:nvSpPr>
        <p:spPr>
          <a:xfrm>
            <a:off x="6943284" y="5089448"/>
            <a:ext cx="4617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タイムアタック</a:t>
            </a: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7698658" y="17893"/>
            <a:ext cx="449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ユーザーにどう感じてもらうか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54DAC53-DFA8-9034-1058-48DD5BB64C10}"/>
              </a:ext>
            </a:extLst>
          </p:cNvPr>
          <p:cNvGrpSpPr/>
          <p:nvPr/>
        </p:nvGrpSpPr>
        <p:grpSpPr>
          <a:xfrm>
            <a:off x="9715941" y="321396"/>
            <a:ext cx="4967393" cy="1601167"/>
            <a:chOff x="96351" y="3175948"/>
            <a:chExt cx="11423041" cy="3682052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04D6B20F-84F6-6858-05C0-511A73BC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044" y="3202761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885DDBD7-BD18-9C10-B3E7-078BCC23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812" y="3213936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407FFA9-A75B-DC1A-898A-B3F5D19F4BD1}"/>
                </a:ext>
              </a:extLst>
            </p:cNvPr>
            <p:cNvGrpSpPr/>
            <p:nvPr/>
          </p:nvGrpSpPr>
          <p:grpSpPr>
            <a:xfrm>
              <a:off x="3872541" y="3175948"/>
              <a:ext cx="5334802" cy="3606435"/>
              <a:chOff x="1571259" y="3355161"/>
              <a:chExt cx="5334802" cy="3606435"/>
            </a:xfrm>
          </p:grpSpPr>
          <p:pic>
            <p:nvPicPr>
              <p:cNvPr id="12" name="図 1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0690FEF-DE18-E189-6690-0D072C59E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713" y="3355161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13" name="図 1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656BAF4-4DCE-8500-241D-239A476B8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259" y="3366336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B0DF373-71D1-4CF6-AEE1-DE38BE988B52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9" name="図 8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5357945-FA00-8A87-44DD-52C73FC41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10" name="図 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B78D185-D576-1569-2576-85E628331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11" name="図 1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4AB2785-B8BA-8FD7-2661-8D2A8E591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72FC72-FBA5-1F71-C292-48AF22D59269}"/>
              </a:ext>
            </a:extLst>
          </p:cNvPr>
          <p:cNvGrpSpPr/>
          <p:nvPr/>
        </p:nvGrpSpPr>
        <p:grpSpPr>
          <a:xfrm>
            <a:off x="9676848" y="3144968"/>
            <a:ext cx="3422561" cy="1596307"/>
            <a:chOff x="96351" y="3187124"/>
            <a:chExt cx="7870538" cy="3670876"/>
          </a:xfrm>
        </p:grpSpPr>
        <p:pic>
          <p:nvPicPr>
            <p:cNvPr id="15" name="図 14" descr="図形&#10;&#10;低い精度で自動的に生成された説明">
              <a:extLst>
                <a:ext uri="{FF2B5EF4-FFF2-40B4-BE49-F238E27FC236}">
                  <a16:creationId xmlns:a16="http://schemas.microsoft.com/office/drawing/2014/main" id="{68D13782-1329-36B2-D215-416F4C92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541" y="3187124"/>
              <a:ext cx="4094348" cy="359525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E926FC8-8F4C-D978-E286-414D639E2078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7" name="図 1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8A3B32B-B1B6-9E6F-1D81-AF363FCEA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18" name="図 1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86A76D2E-B712-BF22-2B97-18CABE87D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19" name="図 18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9B4CBCF7-5551-7A66-B966-DDD21F159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7C99FC-53EA-3C34-DDAE-0CF007F31373}"/>
              </a:ext>
            </a:extLst>
          </p:cNvPr>
          <p:cNvSpPr/>
          <p:nvPr/>
        </p:nvSpPr>
        <p:spPr>
          <a:xfrm>
            <a:off x="12373420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4DA8A4-25E8-2B6E-415A-F2E64AF2CF49}"/>
              </a:ext>
            </a:extLst>
          </p:cNvPr>
          <p:cNvSpPr/>
          <p:nvPr/>
        </p:nvSpPr>
        <p:spPr>
          <a:xfrm>
            <a:off x="15387008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CB27E3-1857-97E3-BE3D-3E9CF5F93035}"/>
              </a:ext>
            </a:extLst>
          </p:cNvPr>
          <p:cNvSpPr/>
          <p:nvPr/>
        </p:nvSpPr>
        <p:spPr>
          <a:xfrm>
            <a:off x="9097472" y="5280986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79455C-DEEF-7CFB-7A74-AF4E4955EAC3}"/>
              </a:ext>
            </a:extLst>
          </p:cNvPr>
          <p:cNvSpPr/>
          <p:nvPr/>
        </p:nvSpPr>
        <p:spPr>
          <a:xfrm>
            <a:off x="15359679" y="1233948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A79AD98-3B92-48F3-293F-F05AAA120FA8}"/>
              </a:ext>
            </a:extLst>
          </p:cNvPr>
          <p:cNvSpPr/>
          <p:nvPr/>
        </p:nvSpPr>
        <p:spPr>
          <a:xfrm>
            <a:off x="9070143" y="2867167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48A638FC-3F70-039B-11BE-AACFD8B2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9809" y="1871316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27" name="図 26" descr="図形&#10;&#10;低い精度で自動的に生成された説明">
            <a:extLst>
              <a:ext uri="{FF2B5EF4-FFF2-40B4-BE49-F238E27FC236}">
                <a16:creationId xmlns:a16="http://schemas.microsoft.com/office/drawing/2014/main" id="{E49FEB16-8E28-7AFF-9AE0-8F36D1E09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0077" y="1829067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64C148E5-771D-6D6B-2A5E-078BADD98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74943" y="1707002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29" name="図 28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9B03F5CB-7417-5DF0-0FDB-8125EAE1B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565" y="1533984"/>
            <a:ext cx="627960" cy="1255919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8EA864-526D-D348-DE81-ECFEA3354D48}"/>
              </a:ext>
            </a:extLst>
          </p:cNvPr>
          <p:cNvSpPr txBox="1"/>
          <p:nvPr/>
        </p:nvSpPr>
        <p:spPr>
          <a:xfrm>
            <a:off x="4373472" y="1789205"/>
            <a:ext cx="435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難しいルート</a:t>
            </a:r>
            <a:endParaRPr lang="en-US" altLang="ja-JP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A21EF34-4E43-49FB-D5BD-06A1FEB37972}"/>
              </a:ext>
            </a:extLst>
          </p:cNvPr>
          <p:cNvSpPr txBox="1"/>
          <p:nvPr/>
        </p:nvSpPr>
        <p:spPr>
          <a:xfrm>
            <a:off x="4373472" y="4357656"/>
            <a:ext cx="442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簡単なルート</a:t>
            </a:r>
            <a:endParaRPr lang="en-US" altLang="ja-JP" sz="54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965E4B-9FEE-510F-DEEB-0ED0E3B95EBB}"/>
              </a:ext>
            </a:extLst>
          </p:cNvPr>
          <p:cNvSpPr txBox="1"/>
          <p:nvPr/>
        </p:nvSpPr>
        <p:spPr>
          <a:xfrm>
            <a:off x="10368335" y="1789205"/>
            <a:ext cx="43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分身が</a:t>
            </a:r>
            <a:r>
              <a:rPr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増える</a:t>
            </a:r>
            <a:endParaRPr lang="en-US" altLang="ja-JP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D54DC9-38F5-1F45-439C-C9BD7173CAC9}"/>
              </a:ext>
            </a:extLst>
          </p:cNvPr>
          <p:cNvSpPr txBox="1"/>
          <p:nvPr/>
        </p:nvSpPr>
        <p:spPr>
          <a:xfrm>
            <a:off x="10658037" y="4367384"/>
            <a:ext cx="37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分身が</a:t>
            </a:r>
            <a:r>
              <a:rPr lang="ja-JP" altLang="en-US" sz="5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減る</a:t>
            </a:r>
            <a:endParaRPr lang="en-US" altLang="ja-JP" sz="54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3073D4AA-F4B7-93BD-8D7F-93BD1497F61A}"/>
              </a:ext>
            </a:extLst>
          </p:cNvPr>
          <p:cNvSpPr/>
          <p:nvPr/>
        </p:nvSpPr>
        <p:spPr>
          <a:xfrm>
            <a:off x="8785647" y="1823249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75B58907-2F89-E6C8-20DB-E5BD0FD7FF5E}"/>
              </a:ext>
            </a:extLst>
          </p:cNvPr>
          <p:cNvSpPr/>
          <p:nvPr/>
        </p:nvSpPr>
        <p:spPr>
          <a:xfrm>
            <a:off x="8785646" y="4367384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7273649" y="5501800"/>
            <a:ext cx="667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r>
              <a:rPr lang="ja-JP" altLang="en-US" sz="8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6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196</Words>
  <Application>Microsoft Office PowerPoint</Application>
  <PresentationFormat>ワイド画面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131</cp:revision>
  <dcterms:created xsi:type="dcterms:W3CDTF">2024-05-09T08:06:28Z</dcterms:created>
  <dcterms:modified xsi:type="dcterms:W3CDTF">2024-05-10T06:04:42Z</dcterms:modified>
</cp:coreProperties>
</file>