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000099"/>
    <a:srgbClr val="000066"/>
    <a:srgbClr val="B48900"/>
    <a:srgbClr val="503D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0279-5649-42D9-86F9-83EB2627AF6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A7396-E123-4AF9-BCCC-B94F19BA8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0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A7396-E123-4AF9-BCCC-B94F19BA849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0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FC91B-56C3-4119-99D7-DAAF184C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19E6DC-F5EB-4F1C-B0D4-E0E91D056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4AF6C-DFC5-4CF3-8CAE-4CA38EEA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26B8AB-D5F3-4789-A255-E2B5F895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CC7DCB-E51E-4BB3-B3ED-A3FED2C7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4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B7B3-687E-4407-AAAC-7BE0D6C1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E66CA-A27A-4B47-8EF1-EC695D5D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6E3B7-7F62-40C2-898E-1AA02D8E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4D8E0-A9F0-45E5-9323-28B764CE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1CE45-3036-41AD-AC8C-ACF799F7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1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D9573F-9ED3-4D96-B0A9-9A074C656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39D606-0D42-41B5-AF84-6ADD62F7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AAADF-F5C5-4B82-907C-06EF8DA0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1C90C-447A-4A87-9E65-3A36149C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91AA2F-A0F2-4FD0-A3A9-3C597812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11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BBA62-BD24-4A78-8255-0E1E87CC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6410D5-B9F4-459F-BF46-58BBBA7F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1DF5B-EA4D-4418-BFA1-4954DD8B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A032D-9A8A-49CC-904C-47137187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65A34-985F-4961-9FAC-E92B5BC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6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3B85E-1400-4920-98A3-F4701B91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759152-81F4-4493-B878-6B8C913D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D9C94-DE37-4863-9931-D1A549AC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543A4-62D1-49A3-B98A-1E772B5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DE659-48CB-41AD-AA33-9AA2D318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0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B3EE1-9EE4-420A-AFCC-34D559F8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D111D-BE5D-4531-B33F-7BF14E2DB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55A16C-757E-462A-82C5-3E90D8C7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CA5B56-BB79-47E9-A2C3-58637DC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C0AB72-DFE7-4698-8376-1C4A3459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D96A80-38A7-4EE8-9C53-7E2CC48E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17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53AC7-33AF-4ADC-92E2-3A2E2CC0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250673-BE84-4D1D-93FE-ED4C7767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DDBE89-A47C-46A8-9AEA-C638269B3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6DD5A9-DDB5-4202-B3F7-D26875565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7974EB-C040-4C40-8AAD-F65E08CAF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1101BF-5CEE-45F9-BCA3-C561BCB5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9ABD73-7F04-44A0-82BE-9B651F82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044D47-F123-4564-A666-224BD2F4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03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AFDE2-A2F9-47AA-881A-74F19EBF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B5235D-83D0-4FCE-9DD3-2FFDDC1D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BF8A7E-DB1D-4C3A-A9F1-85D8652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7DFE41-1344-4E6D-843C-DE213E73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FAE313-A77A-432B-8C35-BA2E4BF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9AB95F-92BC-417F-9827-A4184B68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68F59E-BBED-4C74-951F-618D7F8A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6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D17E9-D505-4D4E-93AD-508208F9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F466E-A894-4E3E-A6CC-6AACCB37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5FF81B-CE56-40E2-A273-2C4B5B5D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3ECD9-BA49-473F-BC03-2D0026F6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D972F0-F754-4292-ACB6-BA5D659C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5066F-F65B-4400-95A4-5BCD673C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0EBA5-D5DD-4761-9A28-54F1A930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E76C24-719F-44D3-A734-9AA2BF452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187256-55F8-42F6-9BF2-AD220169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A889C5-ED68-48DA-B9C3-F14806DF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EDF71-9285-45DB-9FF2-16D877CA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574C4-B5A5-4D85-8EE8-4C0378F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62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57B02C-C0EF-4E55-A02E-F703101D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0901C6-0F57-45E8-9DF8-C7C0D4C7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D350B-3CFB-4356-97D8-4598D366A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0BB81-EE37-42B5-B3C1-C008DFBC3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945DC-F591-4465-93EE-2D3C8D7A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1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50B2C5BF-90E0-46CE-BD2B-8FAF0C9D0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64" y="3784791"/>
            <a:ext cx="2975339" cy="2231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9BF19DA-DC5C-4D79-9EEA-578AE62B8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843">
            <a:off x="6775728" y="812649"/>
            <a:ext cx="3305895" cy="1858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F64E633-945E-4F53-8C3D-617EAE765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706">
            <a:off x="8723906" y="1268551"/>
            <a:ext cx="3493263" cy="196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2C9E5C6-8C98-4C1F-A231-17B31E25E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639">
            <a:off x="736664" y="957004"/>
            <a:ext cx="4045406" cy="2275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C025EF8B-0496-4299-8684-0AB889DA26AB}"/>
              </a:ext>
            </a:extLst>
          </p:cNvPr>
          <p:cNvGrpSpPr/>
          <p:nvPr/>
        </p:nvGrpSpPr>
        <p:grpSpPr>
          <a:xfrm>
            <a:off x="-545694" y="792112"/>
            <a:ext cx="2506379" cy="2686050"/>
            <a:chOff x="-545694" y="792112"/>
            <a:chExt cx="2506379" cy="2686050"/>
          </a:xfrm>
          <a:noFill/>
          <a:effectLst>
            <a:glow rad="63500">
              <a:srgbClr val="0070C0"/>
            </a:glow>
          </a:effectLst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950B4FD6-50D1-4CC2-9E8C-B2CE572A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64391">
              <a:off x="524638" y="2071915"/>
              <a:ext cx="1010916" cy="758187"/>
            </a:xfrm>
            <a:prstGeom prst="rect">
              <a:avLst/>
            </a:prstGeom>
            <a:grpFill/>
            <a:effectLst/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1CDD291-939B-4BFE-A3A5-AEE3FE324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6" r="23595"/>
            <a:stretch/>
          </p:blipFill>
          <p:spPr>
            <a:xfrm flipH="1">
              <a:off x="-545694" y="792112"/>
              <a:ext cx="2506379" cy="2686050"/>
            </a:xfrm>
            <a:prstGeom prst="rect">
              <a:avLst/>
            </a:prstGeom>
            <a:grpFill/>
            <a:effectLst/>
          </p:spPr>
        </p:pic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FA7B97F8-A9C7-47DD-AA98-E869E1D627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4689">
            <a:off x="295643" y="4344650"/>
            <a:ext cx="4038600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3A52262-72A1-4317-B34A-8B4990EE73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433">
            <a:off x="2535088" y="3400449"/>
            <a:ext cx="2072593" cy="1554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C321E-34E8-44A2-8984-DF0F4BF4F375}"/>
              </a:ext>
            </a:extLst>
          </p:cNvPr>
          <p:cNvSpPr txBox="1"/>
          <p:nvPr/>
        </p:nvSpPr>
        <p:spPr>
          <a:xfrm rot="21218719">
            <a:off x="37470" y="3265594"/>
            <a:ext cx="4358886" cy="107721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28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764B76-E4F5-4E79-9FF0-4A260E403301}"/>
              </a:ext>
            </a:extLst>
          </p:cNvPr>
          <p:cNvSpPr txBox="1"/>
          <p:nvPr/>
        </p:nvSpPr>
        <p:spPr>
          <a:xfrm rot="557690">
            <a:off x="8070527" y="295640"/>
            <a:ext cx="4297971" cy="107721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敵が多くとも</a:t>
            </a:r>
            <a:r>
              <a:rPr kumimoji="1"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冷静に</a:t>
            </a:r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各個撃破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で確実に足止めせよ。</a:t>
            </a:r>
            <a:endParaRPr kumimoji="1"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B53619-956D-4EC6-94CF-FE07463ECB4D}"/>
              </a:ext>
            </a:extLst>
          </p:cNvPr>
          <p:cNvSpPr txBox="1"/>
          <p:nvPr/>
        </p:nvSpPr>
        <p:spPr>
          <a:xfrm rot="21208254">
            <a:off x="7359286" y="2383570"/>
            <a:ext cx="4249881" cy="107721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腕に覚え</a:t>
            </a:r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があるのなら</a:t>
            </a:r>
            <a:endParaRPr kumimoji="1"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まとめて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相手にするのも良いだろう。</a:t>
            </a:r>
            <a:endParaRPr kumimoji="1" lang="ja-JP" altLang="en-US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05F8F2-D3F1-406E-B99F-7999D3771589}"/>
              </a:ext>
            </a:extLst>
          </p:cNvPr>
          <p:cNvSpPr txBox="1"/>
          <p:nvPr/>
        </p:nvSpPr>
        <p:spPr>
          <a:xfrm>
            <a:off x="400532" y="5883888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CB44C2-B203-41A7-9387-F9DDB4259FA3}"/>
              </a:ext>
            </a:extLst>
          </p:cNvPr>
          <p:cNvSpPr txBox="1"/>
          <p:nvPr/>
        </p:nvSpPr>
        <p:spPr>
          <a:xfrm rot="669942">
            <a:off x="7526451" y="4846468"/>
            <a:ext cx="3326552" cy="101566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成功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によって</a:t>
            </a:r>
            <a:endParaRPr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更に研ぎ澄まされる</a:t>
            </a:r>
            <a:r>
              <a:rPr lang="ja-JP" altLang="en-US" sz="32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瞬発力</a:t>
            </a:r>
            <a:endParaRPr lang="en-US" altLang="ja-JP" sz="2800" b="1" dirty="0">
              <a:effectLst>
                <a:glow rad="381000">
                  <a:srgbClr val="0066FF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A55709-ADBB-49D5-BC84-8628A78D66D8}"/>
              </a:ext>
            </a:extLst>
          </p:cNvPr>
          <p:cNvSpPr txBox="1"/>
          <p:nvPr/>
        </p:nvSpPr>
        <p:spPr>
          <a:xfrm>
            <a:off x="5118809" y="703414"/>
            <a:ext cx="1954381" cy="5286062"/>
          </a:xfrm>
          <a:prstGeom prst="rect">
            <a:avLst/>
          </a:prstGeom>
          <a:noFill/>
          <a:effectLst/>
        </p:spPr>
        <p:txBody>
          <a:bodyPr vert="eaVert" wrap="none" rtlCol="0">
            <a:spAutoFit/>
          </a:bodyPr>
          <a:lstStyle/>
          <a:p>
            <a:r>
              <a:rPr lang="ja-JP" altLang="en-US" sz="11500" b="1" dirty="0">
                <a:effectLst>
                  <a:glow rad="6350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瞬発</a:t>
            </a:r>
            <a:r>
              <a:rPr lang="ja-JP" altLang="en-US" sz="9600" b="1" dirty="0">
                <a:effectLst>
                  <a:glow rad="6350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の</a:t>
            </a:r>
            <a:r>
              <a:rPr kumimoji="1" lang="ja-JP" altLang="en-US" sz="11500" b="1" dirty="0">
                <a:effectLst>
                  <a:glow rad="6350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CC6FBB-5782-4FE7-AFA2-F7239F1184E1}"/>
              </a:ext>
            </a:extLst>
          </p:cNvPr>
          <p:cNvSpPr txBox="1"/>
          <p:nvPr/>
        </p:nvSpPr>
        <p:spPr>
          <a:xfrm rot="21250482">
            <a:off x="2814655" y="3825970"/>
            <a:ext cx="65598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生還</a:t>
            </a:r>
            <a:r>
              <a:rPr lang="ja-JP" altLang="en-US" sz="440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までが</a:t>
            </a:r>
            <a:r>
              <a:rPr lang="ja-JP" altLang="en-US" sz="660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任務</a:t>
            </a:r>
            <a:r>
              <a:rPr lang="ja-JP" altLang="en-US" sz="440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である。</a:t>
            </a:r>
            <a:endParaRPr kumimoji="1" lang="en-US" altLang="ja-JP" sz="6000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EEC2CB-B540-43D1-AD24-8956E2D04179}"/>
              </a:ext>
            </a:extLst>
          </p:cNvPr>
          <p:cNvSpPr txBox="1"/>
          <p:nvPr/>
        </p:nvSpPr>
        <p:spPr>
          <a:xfrm rot="476590">
            <a:off x="95018" y="266807"/>
            <a:ext cx="5492209" cy="1138773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3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902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9D2-0280-43E4-B31A-A8317D4A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07"/>
            <a:ext cx="5416062" cy="707537"/>
          </a:xfrm>
        </p:spPr>
        <p:txBody>
          <a:bodyPr>
            <a:noAutofit/>
          </a:bodyPr>
          <a:lstStyle/>
          <a:p>
            <a:r>
              <a:rPr kumimoji="1" lang="ja-JP" altLang="en-US" sz="2400" dirty="0"/>
              <a:t>ステルス</a:t>
            </a:r>
            <a:r>
              <a:rPr lang="ja-JP" altLang="en-US" sz="2400" dirty="0"/>
              <a:t>じゃない</a:t>
            </a:r>
            <a:r>
              <a:rPr lang="en-US" altLang="ja-JP" sz="2400" dirty="0"/>
              <a:t>1</a:t>
            </a:r>
            <a:r>
              <a:rPr kumimoji="1" lang="en-US" altLang="ja-JP" sz="2400" dirty="0"/>
              <a:t> </a:t>
            </a:r>
            <a:r>
              <a:rPr kumimoji="1" lang="ja-JP" altLang="en-US" sz="2400" dirty="0"/>
              <a:t>ジャスト回避やつ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1B41CC-E79C-47C8-A5DD-6CFF1AC1CF89}"/>
              </a:ext>
            </a:extLst>
          </p:cNvPr>
          <p:cNvSpPr txBox="1"/>
          <p:nvPr/>
        </p:nvSpPr>
        <p:spPr>
          <a:xfrm>
            <a:off x="720587" y="94807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プレイヤーは攻撃できない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89F19A-F53E-41D5-9F3D-7D81F3BA6FE7}"/>
              </a:ext>
            </a:extLst>
          </p:cNvPr>
          <p:cNvSpPr txBox="1"/>
          <p:nvPr/>
        </p:nvSpPr>
        <p:spPr>
          <a:xfrm>
            <a:off x="991481" y="3452227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敵に見つかると警戒ゲージが上がる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EF9BCB-486A-4727-903C-9BD2B419766E}"/>
              </a:ext>
            </a:extLst>
          </p:cNvPr>
          <p:cNvSpPr txBox="1"/>
          <p:nvPr/>
        </p:nvSpPr>
        <p:spPr>
          <a:xfrm>
            <a:off x="3675242" y="8001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敵は攻撃をしてくる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528822-8844-4898-9C41-FB3CCB638E27}"/>
              </a:ext>
            </a:extLst>
          </p:cNvPr>
          <p:cNvSpPr txBox="1"/>
          <p:nvPr/>
        </p:nvSpPr>
        <p:spPr>
          <a:xfrm>
            <a:off x="991481" y="1258550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攻撃をジャスト回避するとカウンター攻撃</a:t>
            </a:r>
            <a:r>
              <a:rPr kumimoji="1" lang="en-US" altLang="ja-JP" dirty="0"/>
              <a:t>(</a:t>
            </a:r>
            <a:r>
              <a:rPr kumimoji="1" lang="ja-JP" altLang="en-US" dirty="0"/>
              <a:t>目つぶし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E4144C-0B9E-478E-9C2D-2D97161E3A6B}"/>
              </a:ext>
            </a:extLst>
          </p:cNvPr>
          <p:cNvSpPr txBox="1"/>
          <p:nvPr/>
        </p:nvSpPr>
        <p:spPr>
          <a:xfrm>
            <a:off x="991481" y="378108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警戒ゲージが上がるとさらに見つかりやすくなる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42156F-F191-4BA2-8C04-8B476B85D2FD}"/>
              </a:ext>
            </a:extLst>
          </p:cNvPr>
          <p:cNvSpPr txBox="1"/>
          <p:nvPr/>
        </p:nvSpPr>
        <p:spPr>
          <a:xfrm>
            <a:off x="1294686" y="1645780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カウンターが決まると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kumimoji="1" lang="ja-JP" altLang="en-US" dirty="0"/>
              <a:t>警戒ゲージを下げれる</a:t>
            </a:r>
            <a:endParaRPr lang="en-US" altLang="ja-JP" dirty="0"/>
          </a:p>
          <a:p>
            <a:r>
              <a:rPr kumimoji="1" lang="ja-JP" altLang="en-US" dirty="0"/>
              <a:t>・瞬発力が研ぎ澄まされて移動速度が上がる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5B5880-7B8F-4FBF-A259-555C2D541BBD}"/>
              </a:ext>
            </a:extLst>
          </p:cNvPr>
          <p:cNvSpPr txBox="1"/>
          <p:nvPr/>
        </p:nvSpPr>
        <p:spPr>
          <a:xfrm>
            <a:off x="6664829" y="39657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撤退地点に到着すると</a:t>
            </a:r>
            <a:r>
              <a:rPr lang="ja-JP" altLang="en-US" dirty="0"/>
              <a:t>クリア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72636D-F5E2-44F4-BD30-3FE79323B4DB}"/>
              </a:ext>
            </a:extLst>
          </p:cNvPr>
          <p:cNvSpPr txBox="1"/>
          <p:nvPr/>
        </p:nvSpPr>
        <p:spPr>
          <a:xfrm>
            <a:off x="6624018" y="360956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警戒ゲージが最大になると任務失敗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91403C-274E-4FF8-8682-AA80813B886A}"/>
              </a:ext>
            </a:extLst>
          </p:cNvPr>
          <p:cNvSpPr txBox="1"/>
          <p:nvPr/>
        </p:nvSpPr>
        <p:spPr>
          <a:xfrm>
            <a:off x="6069168" y="8551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見つかりに行く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10E07C-0D1D-4D5E-AA37-CC08CEB1E141}"/>
              </a:ext>
            </a:extLst>
          </p:cNvPr>
          <p:cNvSpPr txBox="1"/>
          <p:nvPr/>
        </p:nvSpPr>
        <p:spPr>
          <a:xfrm>
            <a:off x="6787662" y="19606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足止めだけにする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488E6-413D-4270-AA92-3ADB21613BD0}"/>
              </a:ext>
            </a:extLst>
          </p:cNvPr>
          <p:cNvSpPr txBox="1"/>
          <p:nvPr/>
        </p:nvSpPr>
        <p:spPr>
          <a:xfrm>
            <a:off x="6884377" y="241788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攻撃を</a:t>
            </a:r>
            <a:r>
              <a:rPr lang="ja-JP" altLang="en-US" dirty="0"/>
              <a:t>できない状態にする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0C8652E-FA6E-4B89-87D1-A0A964D17FC5}"/>
              </a:ext>
            </a:extLst>
          </p:cNvPr>
          <p:cNvSpPr txBox="1"/>
          <p:nvPr/>
        </p:nvSpPr>
        <p:spPr>
          <a:xfrm>
            <a:off x="3103685" y="58029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/>
              <a:t>げっとあぐりっぷちっぷ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063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192</Words>
  <Application>Microsoft Office PowerPoint</Application>
  <PresentationFormat>ワイド画面</PresentationFormat>
  <Paragraphs>29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ステルスじゃない1 ジャスト回避やつ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ステルス1 ジャスト回避やつ</dc:title>
  <dc:creator>student</dc:creator>
  <cp:lastModifiedBy>student</cp:lastModifiedBy>
  <cp:revision>33</cp:revision>
  <dcterms:created xsi:type="dcterms:W3CDTF">2024-04-22T04:20:22Z</dcterms:created>
  <dcterms:modified xsi:type="dcterms:W3CDTF">2024-04-23T03:10:54Z</dcterms:modified>
</cp:coreProperties>
</file>