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0000"/>
    <a:srgbClr val="FF8989"/>
    <a:srgbClr val="DA0000"/>
    <a:srgbClr val="C49500"/>
    <a:srgbClr val="FFDB69"/>
    <a:srgbClr val="FF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>
      <p:cViewPr>
        <p:scale>
          <a:sx n="66" d="100"/>
          <a:sy n="66" d="100"/>
        </p:scale>
        <p:origin x="10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13E1-34C5-9CB1-85BE-681B06539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3F2468-0588-C4B9-B54A-A2C407BD3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87A812-FC90-0307-6FE1-763138DCA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55391B-F9FA-C9C2-C594-530BEBEF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BE3886-6A2C-19B7-1DA3-16E4616C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03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93ADFB-D371-EF48-B1C7-FEBFBBD0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0DDAE5-7BA1-A173-0C07-3B6E5E7C5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46A20A-E4A0-C017-E752-45AA533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06A7C5-1731-B26B-2B08-2C560890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C7BC76-5E4C-27E7-1695-07E2E0E1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83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3CDDA1-0CAC-2086-675D-8CBEB87B7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31175A-4659-5647-3DBC-BF6233B0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1E1EC0-B516-8569-F178-B0A74958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E6DBAB-FA6A-C0C7-DDF0-5BE0DE75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5B94E3-4305-1DE0-2F5A-817B809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09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D67CA-465D-B370-87CE-5C8DD3A6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37AEB6-A49B-C06F-718C-9BF1DDA2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F9EC4-3DC6-F1EF-40D4-43FB665C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D833C9-8123-8A84-E11B-F23F807D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044AF7-9A10-A3FB-9998-EFBB256C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8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0B964-859C-4ED1-C7A6-282835AF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1F9603-881D-641E-F6EE-451EC786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2B1F7C-58FC-D379-E563-BC4C756D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BB8B6D-FF7B-8822-A82F-69E94E38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948CE8-C308-F77F-D0C5-AEF13FC7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7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918B-4B4A-CAC8-0D73-E90D5FB6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5A4B97-1927-EE14-8EDF-F68C67D60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A37523-29FC-AEB3-64EA-F4980A5B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E3945A-334A-169D-64B1-3E1E258E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58DCF0-04AB-F860-4A7C-091B5C5A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A616CB-19CB-1DD0-0958-DA80674A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18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B5E7C5-B4B9-D579-EE7F-3711279CD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386E1-BA82-5CCD-58A3-B23B1CBFF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0E30CEC-26DC-A49E-50F6-2D15817A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93A0303-89AA-4B29-F4AB-4B4F5789B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B9E1A1-106B-9AAB-A882-6145137F2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178555-CCF1-B0A7-376C-33C114FCD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B07A2B-FCB6-44D4-32AC-48894174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F0BFC4-1366-749B-F436-9100A22C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6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8EBE5-63BB-31B9-74E6-CAF9C222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E3205B-56BF-F770-74C4-51D9A58C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184DE90-7147-88B8-BB6A-2A22CAE6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49A23C-AE0D-19C9-C48A-CFB5B6A6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53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98FD371-F174-638F-D3F2-F54CD37C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947092-602B-D8A7-6514-090DC1A3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3169FF-E3B8-10A0-CB60-A29ED4BE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188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098B7-B506-C334-6619-ECF1F7DE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84862-7C04-90F9-35A5-64A928A15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3F9F7B-C804-D916-4FA3-5442626CE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8D2010-9006-8448-E1EB-3F368F87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2B5498-5A3B-E64B-5D31-6FE04E71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290C0-F899-B291-509F-9AEFC6CD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261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A58D2-F1FF-6925-C066-330D1370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3689EE6-652F-BB0C-9BDB-FAEDA2150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FC2E63-E12A-B6F8-7554-80C72C151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8154F-23A9-C62A-852E-672C94D2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AD24C9-A072-8BFD-DDC7-189C4AA03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93C099-D439-55C6-9345-3FE5AEF5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44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8BA532-4069-B9B0-E157-CC32BB42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AFA7AD-6EEB-D0E7-5A48-4F29CA707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490B6-C3A3-5A6F-6D46-E138B9F1D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23E-733E-4794-AFAC-F15591D885D5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ED2EFA-510C-6D88-0C99-17D01DA61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172F7-6BBB-4DC7-CA22-F88ABD5F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4BE38-4131-4800-8845-5C5195BDBC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11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46000">
              <a:schemeClr val="accent5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6E4AFD68-B556-7ADE-0A86-EED9BD4D20C0}"/>
              </a:ext>
            </a:extLst>
          </p:cNvPr>
          <p:cNvGrpSpPr/>
          <p:nvPr/>
        </p:nvGrpSpPr>
        <p:grpSpPr>
          <a:xfrm>
            <a:off x="5703253" y="3763193"/>
            <a:ext cx="3055480" cy="3117874"/>
            <a:chOff x="6010807" y="3895241"/>
            <a:chExt cx="3055480" cy="3117874"/>
          </a:xfrm>
        </p:grpSpPr>
        <p:pic>
          <p:nvPicPr>
            <p:cNvPr id="62" name="図 61" descr="アイコン&#10;&#10;自動的に生成された説明">
              <a:extLst>
                <a:ext uri="{FF2B5EF4-FFF2-40B4-BE49-F238E27FC236}">
                  <a16:creationId xmlns:a16="http://schemas.microsoft.com/office/drawing/2014/main" id="{5AD044B2-82B4-C81C-FCCF-524F2544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807" y="3895241"/>
              <a:ext cx="3055480" cy="2962759"/>
            </a:xfrm>
            <a:prstGeom prst="rect">
              <a:avLst/>
            </a:prstGeom>
            <a:effectLst>
              <a:glow rad="190500">
                <a:srgbClr val="00B0F0">
                  <a:alpha val="70000"/>
                </a:srgbClr>
              </a:glow>
            </a:effectLst>
          </p:spPr>
        </p:pic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D0FF17F-37AF-25E9-B5CD-43211B02438D}"/>
                </a:ext>
              </a:extLst>
            </p:cNvPr>
            <p:cNvCxnSpPr>
              <a:cxnSpLocks/>
            </p:cNvCxnSpPr>
            <p:nvPr/>
          </p:nvCxnSpPr>
          <p:spPr>
            <a:xfrm>
              <a:off x="7401461" y="5575217"/>
              <a:ext cx="1722" cy="107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図 66" descr="座る, 自転車, 水, ミラー が含まれている画像&#10;&#10;自動的に生成された説明">
              <a:extLst>
                <a:ext uri="{FF2B5EF4-FFF2-40B4-BE49-F238E27FC236}">
                  <a16:creationId xmlns:a16="http://schemas.microsoft.com/office/drawing/2014/main" id="{6898C8EB-898F-19AE-ECF8-545163D84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128"/>
            <a:stretch/>
          </p:blipFill>
          <p:spPr>
            <a:xfrm rot="4968186">
              <a:off x="6641301" y="6503047"/>
              <a:ext cx="699336" cy="320800"/>
            </a:xfrm>
            <a:prstGeom prst="rect">
              <a:avLst/>
            </a:prstGeom>
            <a:effectLst>
              <a:glow rad="139700">
                <a:srgbClr val="FFFF00">
                  <a:alpha val="54000"/>
                </a:srgbClr>
              </a:glow>
            </a:effectLst>
          </p:spPr>
        </p:pic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7E938172-7864-429A-A475-628C58B4F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9477" y="6429375"/>
              <a:ext cx="119070" cy="801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図 50" descr="座る, 自転車, 水, ミラー が含まれている画像&#10;&#10;自動的に生成された説明">
              <a:extLst>
                <a:ext uri="{FF2B5EF4-FFF2-40B4-BE49-F238E27FC236}">
                  <a16:creationId xmlns:a16="http://schemas.microsoft.com/office/drawing/2014/main" id="{19249447-5A77-C69A-457F-77DCF0FB4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36469"/>
            <a:stretch/>
          </p:blipFill>
          <p:spPr>
            <a:xfrm rot="3266095">
              <a:off x="6983702" y="6352008"/>
              <a:ext cx="699336" cy="444289"/>
            </a:xfrm>
            <a:prstGeom prst="rect">
              <a:avLst/>
            </a:prstGeom>
            <a:effectLst>
              <a:glow rad="139700">
                <a:srgbClr val="FFFF00">
                  <a:alpha val="54000"/>
                </a:srgbClr>
              </a:glow>
            </a:effectLst>
          </p:spPr>
        </p:pic>
        <p:pic>
          <p:nvPicPr>
            <p:cNvPr id="75" name="図 74" descr="座る, 自転車, 水, ミラー が含まれている画像&#10;&#10;自動的に生成された説明">
              <a:extLst>
                <a:ext uri="{FF2B5EF4-FFF2-40B4-BE49-F238E27FC236}">
                  <a16:creationId xmlns:a16="http://schemas.microsoft.com/office/drawing/2014/main" id="{F248116C-EAF6-7BC5-BAA1-214A1529B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5227" y="5610449"/>
              <a:ext cx="622225" cy="622225"/>
            </a:xfrm>
            <a:prstGeom prst="rect">
              <a:avLst/>
            </a:prstGeom>
          </p:spPr>
        </p:pic>
        <p:pic>
          <p:nvPicPr>
            <p:cNvPr id="80" name="図 79" descr="アイコン&#10;&#10;自動的に生成された説明">
              <a:extLst>
                <a:ext uri="{FF2B5EF4-FFF2-40B4-BE49-F238E27FC236}">
                  <a16:creationId xmlns:a16="http://schemas.microsoft.com/office/drawing/2014/main" id="{0A3D75B8-99CD-0517-CF58-B26ABE257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" r="46030" b="-1"/>
            <a:stretch/>
          </p:blipFill>
          <p:spPr>
            <a:xfrm rot="4500728">
              <a:off x="7785684" y="5548579"/>
              <a:ext cx="246183" cy="330213"/>
            </a:xfrm>
            <a:prstGeom prst="rect">
              <a:avLst/>
            </a:prstGeom>
            <a:effectLst>
              <a:glow rad="101600">
                <a:srgbClr val="00B0F0">
                  <a:alpha val="70000"/>
                </a:srgbClr>
              </a:glow>
            </a:effectLst>
          </p:spPr>
        </p:pic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59CE586C-5FA0-028C-0E16-5518C3DD83F6}"/>
                </a:ext>
              </a:extLst>
            </p:cNvPr>
            <p:cNvCxnSpPr/>
            <p:nvPr/>
          </p:nvCxnSpPr>
          <p:spPr>
            <a:xfrm flipV="1">
              <a:off x="7515059" y="5644359"/>
              <a:ext cx="275833" cy="24786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glow rad="101600">
                <a:srgbClr val="00B0F0">
                  <a:alpha val="70000"/>
                </a:srgb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026BA445-A7F5-9181-CDFB-5AF9DE2BED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256" y="5721651"/>
              <a:ext cx="210988" cy="21328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glow rad="101600">
                <a:srgbClr val="00B0F0">
                  <a:alpha val="70000"/>
                </a:srgb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61650B8-E0FC-C95E-802F-317817DBC6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0762" y="5815845"/>
              <a:ext cx="252269" cy="14820"/>
            </a:xfrm>
            <a:prstGeom prst="line">
              <a:avLst/>
            </a:prstGeom>
            <a:ln>
              <a:solidFill>
                <a:schemeClr val="tx1"/>
              </a:solidFill>
            </a:ln>
            <a:effectLst>
              <a:glow rad="101600">
                <a:srgbClr val="00B0F0">
                  <a:alpha val="70000"/>
                </a:srgb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61BD84CF-50E9-6A1D-3CA3-92D184131E88}"/>
              </a:ext>
            </a:extLst>
          </p:cNvPr>
          <p:cNvGrpSpPr/>
          <p:nvPr/>
        </p:nvGrpSpPr>
        <p:grpSpPr>
          <a:xfrm>
            <a:off x="239792" y="3654974"/>
            <a:ext cx="2100746" cy="1292600"/>
            <a:chOff x="170181" y="4023554"/>
            <a:chExt cx="2726444" cy="1551531"/>
          </a:xfrm>
          <a:effectLst>
            <a:glow rad="190500">
              <a:srgbClr val="00B0F0">
                <a:alpha val="50000"/>
              </a:srgbClr>
            </a:glow>
          </a:effectLst>
        </p:grpSpPr>
        <p:pic>
          <p:nvPicPr>
            <p:cNvPr id="40" name="図 39" descr="建物, テーブル, ウィンドウ が含まれている画像&#10;&#10;自動的に生成された説明">
              <a:extLst>
                <a:ext uri="{FF2B5EF4-FFF2-40B4-BE49-F238E27FC236}">
                  <a16:creationId xmlns:a16="http://schemas.microsoft.com/office/drawing/2014/main" id="{AB61059D-A6EB-8F59-61DE-CC7A7ECD9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81" y="4023554"/>
              <a:ext cx="2726444" cy="1551531"/>
            </a:xfrm>
            <a:prstGeom prst="rect">
              <a:avLst/>
            </a:prstGeom>
          </p:spPr>
        </p:pic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6EF39513-E566-56E1-9726-9D92381E3AF2}"/>
                </a:ext>
              </a:extLst>
            </p:cNvPr>
            <p:cNvSpPr/>
            <p:nvPr/>
          </p:nvSpPr>
          <p:spPr>
            <a:xfrm>
              <a:off x="909807" y="4325062"/>
              <a:ext cx="723463" cy="54144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</p:grpSp>
      <p:pic>
        <p:nvPicPr>
          <p:cNvPr id="38" name="図 37" descr="テーブル, ネックレス, 結び目 が含まれている画像&#10;&#10;自動的に生成された説明">
            <a:extLst>
              <a:ext uri="{FF2B5EF4-FFF2-40B4-BE49-F238E27FC236}">
                <a16:creationId xmlns:a16="http://schemas.microsoft.com/office/drawing/2014/main" id="{422E8AAF-C6D6-9A66-DE8F-02BBC1859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24" y="4922436"/>
            <a:ext cx="2474537" cy="1855902"/>
          </a:xfrm>
          <a:prstGeom prst="rect">
            <a:avLst/>
          </a:prstGeom>
          <a:effectLst>
            <a:glow rad="228600">
              <a:srgbClr val="FF0000">
                <a:alpha val="70000"/>
              </a:srgbClr>
            </a:glow>
          </a:effectLst>
        </p:spPr>
      </p:pic>
      <p:pic>
        <p:nvPicPr>
          <p:cNvPr id="29" name="図 28" descr="光 が含まれている画像&#10;&#10;自動的に生成された説明">
            <a:extLst>
              <a:ext uri="{FF2B5EF4-FFF2-40B4-BE49-F238E27FC236}">
                <a16:creationId xmlns:a16="http://schemas.microsoft.com/office/drawing/2014/main" id="{6A15B133-497A-6A0E-C41E-5E7EF0D6D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71" y="3395215"/>
            <a:ext cx="1888623" cy="1757097"/>
          </a:xfrm>
          <a:prstGeom prst="rect">
            <a:avLst/>
          </a:prstGeom>
          <a:effectLst>
            <a:glow rad="228600">
              <a:srgbClr val="FF0000">
                <a:alpha val="70000"/>
              </a:srgbClr>
            </a:glow>
          </a:effectLst>
        </p:spPr>
      </p:pic>
      <p:pic>
        <p:nvPicPr>
          <p:cNvPr id="25" name="図 24" descr="カーテン が含まれている画像&#10;&#10;自動的に生成された説明">
            <a:extLst>
              <a:ext uri="{FF2B5EF4-FFF2-40B4-BE49-F238E27FC236}">
                <a16:creationId xmlns:a16="http://schemas.microsoft.com/office/drawing/2014/main" id="{6EF6FE48-BA0D-A7CF-100A-1339D64B7F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1367">
            <a:off x="8647377" y="126684"/>
            <a:ext cx="1929026" cy="1446770"/>
          </a:xfrm>
          <a:prstGeom prst="rect">
            <a:avLst/>
          </a:prstGeom>
          <a:effectLst>
            <a:glow rad="228600">
              <a:schemeClr val="accent2">
                <a:alpha val="65000"/>
              </a:schemeClr>
            </a:glow>
          </a:effectLst>
        </p:spPr>
      </p:pic>
      <p:pic>
        <p:nvPicPr>
          <p:cNvPr id="16" name="図 15" descr="黒い背景と白い文字&#10;&#10;中程度の精度で自動的に生成された説明">
            <a:extLst>
              <a:ext uri="{FF2B5EF4-FFF2-40B4-BE49-F238E27FC236}">
                <a16:creationId xmlns:a16="http://schemas.microsoft.com/office/drawing/2014/main" id="{018F2C2F-538C-651F-F7A3-1C49C2697A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164" y="3337270"/>
            <a:ext cx="1846185" cy="1689259"/>
          </a:xfrm>
          <a:prstGeom prst="rect">
            <a:avLst/>
          </a:prstGeom>
          <a:effectLst>
            <a:glow rad="190500">
              <a:srgbClr val="00B0F0">
                <a:alpha val="70000"/>
              </a:srgbClr>
            </a:glow>
          </a:effectLst>
        </p:spPr>
      </p:pic>
      <p:pic>
        <p:nvPicPr>
          <p:cNvPr id="21" name="図 20" descr="女の子, 子供, 持つ, クマ が含まれている画像&#10;&#10;自動的に生成された説明">
            <a:extLst>
              <a:ext uri="{FF2B5EF4-FFF2-40B4-BE49-F238E27FC236}">
                <a16:creationId xmlns:a16="http://schemas.microsoft.com/office/drawing/2014/main" id="{56735338-E65C-05A2-4E00-1175E3099D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3270" y="1802854"/>
            <a:ext cx="1188369" cy="1188369"/>
          </a:xfrm>
          <a:prstGeom prst="rect">
            <a:avLst/>
          </a:prstGeom>
          <a:effectLst>
            <a:glow rad="190500">
              <a:schemeClr val="accent1">
                <a:alpha val="60000"/>
              </a:schemeClr>
            </a:glow>
          </a:effectLst>
        </p:spPr>
      </p:pic>
      <p:pic>
        <p:nvPicPr>
          <p:cNvPr id="19" name="図 18" descr="文字の書かれた紙&#10;&#10;自動的に生成された説明">
            <a:extLst>
              <a:ext uri="{FF2B5EF4-FFF2-40B4-BE49-F238E27FC236}">
                <a16:creationId xmlns:a16="http://schemas.microsoft.com/office/drawing/2014/main" id="{E3577547-76EB-9B39-8DD0-388E35834F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3180">
            <a:off x="3269492" y="84489"/>
            <a:ext cx="693952" cy="1745790"/>
          </a:xfrm>
          <a:prstGeom prst="rect">
            <a:avLst/>
          </a:prstGeom>
          <a:effectLst>
            <a:glow rad="228600">
              <a:schemeClr val="accent2">
                <a:alpha val="65000"/>
              </a:schemeClr>
            </a:glow>
          </a:effec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9AAE1D5-9E93-7116-0121-1D52F69086CE}"/>
              </a:ext>
            </a:extLst>
          </p:cNvPr>
          <p:cNvSpPr txBox="1"/>
          <p:nvPr/>
        </p:nvSpPr>
        <p:spPr>
          <a:xfrm>
            <a:off x="2654349" y="2905690"/>
            <a:ext cx="3405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100000">
                      <a:srgbClr val="FF8989"/>
                    </a:gs>
                  </a:gsLst>
                  <a:lin ang="5400000" scaled="1"/>
                </a:gradFill>
                <a:effectLst>
                  <a:glow rad="203200">
                    <a:schemeClr val="bg1">
                      <a:alpha val="9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からくりを利用せよ</a:t>
            </a:r>
            <a:endParaRPr kumimoji="1" lang="ja-JP" altLang="en-US" sz="3600" b="1" dirty="0">
              <a:ln w="635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glow rad="1905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9" name="図 8" descr="女の子, 子供, 持つ, クマ が含まれている画像&#10;&#10;自動的に生成された説明">
            <a:extLst>
              <a:ext uri="{FF2B5EF4-FFF2-40B4-BE49-F238E27FC236}">
                <a16:creationId xmlns:a16="http://schemas.microsoft.com/office/drawing/2014/main" id="{4D27C10F-8B41-167E-B249-909DC11C995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26" y="2167858"/>
            <a:ext cx="1159333" cy="1159333"/>
          </a:xfrm>
          <a:prstGeom prst="rect">
            <a:avLst/>
          </a:prstGeom>
          <a:effectLst>
            <a:glow rad="139700">
              <a:srgbClr val="C00000">
                <a:alpha val="40000"/>
              </a:srgbClr>
            </a:glow>
          </a:effectLst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9514EFF-0625-7211-7C8E-BE914D25584F}"/>
              </a:ext>
            </a:extLst>
          </p:cNvPr>
          <p:cNvSpPr txBox="1"/>
          <p:nvPr/>
        </p:nvSpPr>
        <p:spPr>
          <a:xfrm rot="21328145">
            <a:off x="2747591" y="1444357"/>
            <a:ext cx="9512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00B0F0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228600">
                    <a:srgbClr val="FFFF00">
                      <a:alpha val="78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追手を撒き、巻物を盗る</a:t>
            </a:r>
            <a:r>
              <a:rPr lang="en-US" altLang="ja-JP" sz="72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00B0F0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228600">
                    <a:srgbClr val="FFFF00">
                      <a:alpha val="78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!!</a:t>
            </a:r>
            <a:endParaRPr kumimoji="1" lang="ja-JP" altLang="en-US" sz="72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rgbClr val="FFFF00">
                    <a:alpha val="78000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D079F6-F215-2D83-0F73-9AEC6A658D77}"/>
              </a:ext>
            </a:extLst>
          </p:cNvPr>
          <p:cNvSpPr txBox="1"/>
          <p:nvPr/>
        </p:nvSpPr>
        <p:spPr>
          <a:xfrm>
            <a:off x="4000988" y="957384"/>
            <a:ext cx="50048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solidFill>
                  <a:schemeClr val="bg1"/>
                </a:solidFill>
                <a:effectLst>
                  <a:glow rad="203200">
                    <a:schemeClr val="tx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頭を捻って</a:t>
            </a:r>
            <a:r>
              <a:rPr lang="en-US" altLang="ja-JP" sz="4400" dirty="0">
                <a:solidFill>
                  <a:schemeClr val="bg1"/>
                </a:solidFill>
                <a:effectLst>
                  <a:glow rad="203200">
                    <a:schemeClr val="tx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”</a:t>
            </a:r>
            <a:r>
              <a:rPr lang="ja-JP" altLang="en-US" sz="4400" dirty="0">
                <a:solidFill>
                  <a:schemeClr val="bg1"/>
                </a:solidFill>
                <a:effectLst>
                  <a:glow rad="203200">
                    <a:schemeClr val="tx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欺き</a:t>
            </a:r>
            <a:r>
              <a:rPr lang="en-US" altLang="ja-JP" sz="4400" dirty="0">
                <a:solidFill>
                  <a:schemeClr val="bg1"/>
                </a:solidFill>
                <a:effectLst>
                  <a:glow rad="203200">
                    <a:schemeClr val="tx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”</a:t>
            </a:r>
            <a:r>
              <a:rPr lang="ja-JP" altLang="en-US" sz="4400" dirty="0">
                <a:solidFill>
                  <a:schemeClr val="bg1"/>
                </a:solidFill>
                <a:effectLst>
                  <a:glow rad="203200">
                    <a:schemeClr val="tx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を</a:t>
            </a:r>
            <a:r>
              <a:rPr lang="en-US" altLang="ja-JP" sz="4400" dirty="0">
                <a:solidFill>
                  <a:schemeClr val="bg1"/>
                </a:solidFill>
                <a:effectLst>
                  <a:glow rad="203200">
                    <a:schemeClr val="tx1"/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4400" dirty="0">
              <a:solidFill>
                <a:schemeClr val="bg1"/>
              </a:solidFill>
              <a:effectLst>
                <a:glow rad="203200">
                  <a:schemeClr val="tx1"/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22D9D6-7A47-6306-CEA0-D726B63B0F5A}"/>
              </a:ext>
            </a:extLst>
          </p:cNvPr>
          <p:cNvSpPr txBox="1"/>
          <p:nvPr/>
        </p:nvSpPr>
        <p:spPr>
          <a:xfrm>
            <a:off x="4500324" y="-16229"/>
            <a:ext cx="40062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77800">
                    <a:schemeClr val="accent1">
                      <a:lumMod val="40000"/>
                      <a:lumOff val="60000"/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逃げるやつ</a:t>
            </a:r>
            <a:endParaRPr kumimoji="1" lang="en-US" altLang="ja-JP" sz="6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glow rad="177800">
                  <a:schemeClr val="accent1">
                    <a:lumMod val="40000"/>
                    <a:lumOff val="60000"/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C12603-D655-18A6-FB6F-290EF774C69F}"/>
              </a:ext>
            </a:extLst>
          </p:cNvPr>
          <p:cNvSpPr txBox="1"/>
          <p:nvPr/>
        </p:nvSpPr>
        <p:spPr>
          <a:xfrm>
            <a:off x="32398" y="1461339"/>
            <a:ext cx="4071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汝、他の流派の里に</a:t>
            </a:r>
            <a:r>
              <a:rPr lang="ja-JP" altLang="en-US" sz="2800" b="1" dirty="0">
                <a:ln w="3175">
                  <a:noFill/>
                </a:ln>
                <a:gradFill>
                  <a:gsLst>
                    <a:gs pos="0">
                      <a:srgbClr val="FF0000"/>
                    </a:gs>
                    <a:gs pos="100000">
                      <a:srgbClr val="FF8989"/>
                    </a:gs>
                  </a:gsLst>
                  <a:lin ang="5400000" scaled="1"/>
                </a:gra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侵入</a:t>
            </a:r>
            <a:r>
              <a:rPr lang="ja-JP" altLang="en-US" sz="2400" b="1" dirty="0">
                <a:ln w="3175">
                  <a:noFill/>
                </a:ln>
                <a:solidFill>
                  <a:schemeClr val="bg1"/>
                </a:solidFill>
                <a:effectLst>
                  <a:glow rad="177800">
                    <a:schemeClr val="tx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したれ</a:t>
            </a:r>
            <a:endParaRPr kumimoji="1" lang="ja-JP" altLang="en-US" sz="2400" b="1" dirty="0">
              <a:ln w="3175">
                <a:noFill/>
              </a:ln>
              <a:solidFill>
                <a:schemeClr val="bg1"/>
              </a:solidFill>
              <a:effectLst>
                <a:glow rad="177800">
                  <a:schemeClr val="tx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D37DA0-4B50-3B0B-15E2-D813531ECDA6}"/>
              </a:ext>
            </a:extLst>
          </p:cNvPr>
          <p:cNvSpPr txBox="1"/>
          <p:nvPr/>
        </p:nvSpPr>
        <p:spPr>
          <a:xfrm>
            <a:off x="4319176" y="4700601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返し畳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C8215D9-E6F2-E859-C56D-BEEC23554E02}"/>
              </a:ext>
            </a:extLst>
          </p:cNvPr>
          <p:cNvSpPr txBox="1"/>
          <p:nvPr/>
        </p:nvSpPr>
        <p:spPr>
          <a:xfrm rot="21156777">
            <a:off x="3018837" y="3433571"/>
            <a:ext cx="34932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返した勢いで</a:t>
            </a:r>
            <a:endParaRPr lang="en-US" altLang="ja-JP" sz="24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  <a:p>
            <a:r>
              <a:rPr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　　　</a:t>
            </a:r>
            <a:r>
              <a:rPr lang="ja-JP" altLang="en-US" sz="40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100000">
                      <a:srgbClr val="FF8989"/>
                    </a:gs>
                  </a:gsLst>
                  <a:lin ang="5400000" scaled="1"/>
                </a:gradFill>
                <a:effectLst>
                  <a:glow rad="177800">
                    <a:srgbClr val="FFC000">
                      <a:alpha val="70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遠くに飛ぶ</a:t>
            </a:r>
            <a:r>
              <a:rPr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しか</a:t>
            </a:r>
            <a:endParaRPr kumimoji="1" lang="ja-JP" altLang="en-US" sz="24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862B37E-348F-E579-E5DD-3F8623B2FCB8}"/>
              </a:ext>
            </a:extLst>
          </p:cNvPr>
          <p:cNvSpPr txBox="1"/>
          <p:nvPr/>
        </p:nvSpPr>
        <p:spPr>
          <a:xfrm rot="610017">
            <a:off x="9651891" y="3839992"/>
            <a:ext cx="2170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BC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177800">
                    <a:srgbClr val="FFC000">
                      <a:alpha val="70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敵が消える</a:t>
            </a:r>
            <a:endParaRPr kumimoji="1" lang="ja-JP" altLang="en-US" sz="2400" b="1" dirty="0">
              <a:ln w="3175">
                <a:solidFill>
                  <a:schemeClr val="tx1"/>
                </a:solidFill>
              </a:ln>
              <a:gradFill>
                <a:gsLst>
                  <a:gs pos="0">
                    <a:srgbClr val="BC0000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glow rad="177800">
                  <a:srgbClr val="FFC000">
                    <a:alpha val="70000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6567E53-C860-1898-2456-82F6216A2D85}"/>
              </a:ext>
            </a:extLst>
          </p:cNvPr>
          <p:cNvSpPr txBox="1"/>
          <p:nvPr/>
        </p:nvSpPr>
        <p:spPr>
          <a:xfrm rot="20809849">
            <a:off x="8031538" y="2620432"/>
            <a:ext cx="4392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しかし</a:t>
            </a:r>
            <a:r>
              <a:rPr lang="ja-JP" altLang="en-US" sz="44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BC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敵も手ごわい</a:t>
            </a:r>
            <a:r>
              <a:rPr lang="en-US" altLang="ja-JP" sz="32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…</a:t>
            </a:r>
            <a:endParaRPr kumimoji="1" lang="ja-JP" altLang="en-US" sz="36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2332001-6D0D-03A0-ECD6-20DEED9B8E72}"/>
              </a:ext>
            </a:extLst>
          </p:cNvPr>
          <p:cNvSpPr txBox="1"/>
          <p:nvPr/>
        </p:nvSpPr>
        <p:spPr>
          <a:xfrm rot="21256375">
            <a:off x="9973515" y="525205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BC0000"/>
                    </a:gs>
                    <a:gs pos="100000">
                      <a:srgbClr val="FF0000"/>
                    </a:gs>
                  </a:gsLst>
                  <a:lin ang="5400000" scaled="1"/>
                </a:gradFill>
                <a:effectLst>
                  <a:glow rad="177800">
                    <a:srgbClr val="FFC000">
                      <a:alpha val="70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捉えられる</a:t>
            </a:r>
            <a:endParaRPr kumimoji="1" lang="ja-JP" altLang="en-US" sz="2400" b="1" dirty="0">
              <a:ln w="3175">
                <a:solidFill>
                  <a:schemeClr val="tx1"/>
                </a:solidFill>
              </a:ln>
              <a:gradFill>
                <a:gsLst>
                  <a:gs pos="0">
                    <a:srgbClr val="BC0000"/>
                  </a:gs>
                  <a:gs pos="100000">
                    <a:srgbClr val="FF0000"/>
                  </a:gs>
                </a:gsLst>
                <a:lin ang="5400000" scaled="1"/>
              </a:gradFill>
              <a:effectLst>
                <a:glow rad="177800">
                  <a:srgbClr val="FFC000">
                    <a:alpha val="70000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A66B027-3A4E-516A-C38D-E22626BAE219}"/>
              </a:ext>
            </a:extLst>
          </p:cNvPr>
          <p:cNvSpPr txBox="1"/>
          <p:nvPr/>
        </p:nvSpPr>
        <p:spPr>
          <a:xfrm>
            <a:off x="626212" y="500442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回転壁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AF6EA22-DBF8-A68D-2D1C-013050474EE9}"/>
              </a:ext>
            </a:extLst>
          </p:cNvPr>
          <p:cNvSpPr txBox="1"/>
          <p:nvPr/>
        </p:nvSpPr>
        <p:spPr>
          <a:xfrm rot="21099145">
            <a:off x="-82130" y="4123509"/>
            <a:ext cx="3340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向こうの部屋に</a:t>
            </a:r>
            <a:r>
              <a:rPr lang="ja-JP" altLang="en-US" sz="40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100000">
                      <a:srgbClr val="FF8989"/>
                    </a:gs>
                  </a:gsLst>
                  <a:lin ang="5400000" scaled="1"/>
                </a:gradFill>
                <a:effectLst>
                  <a:glow rad="177800">
                    <a:srgbClr val="FFC000">
                      <a:alpha val="70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逃げろ</a:t>
            </a:r>
            <a:endParaRPr kumimoji="1" lang="ja-JP" altLang="en-US" sz="24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pic>
        <p:nvPicPr>
          <p:cNvPr id="46" name="図 4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5984028-1C5B-122F-0A2D-D7029B1FE3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88" y="4851893"/>
            <a:ext cx="1889488" cy="1886465"/>
          </a:xfrm>
          <a:prstGeom prst="rect">
            <a:avLst/>
          </a:prstGeom>
          <a:effectLst>
            <a:glow rad="190500">
              <a:srgbClr val="00B0F0">
                <a:alpha val="70000"/>
              </a:srgbClr>
            </a:glow>
          </a:effectLst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6B59B90-7E85-C933-2A4C-182D1EF01ACD}"/>
              </a:ext>
            </a:extLst>
          </p:cNvPr>
          <p:cNvSpPr txBox="1"/>
          <p:nvPr/>
        </p:nvSpPr>
        <p:spPr>
          <a:xfrm>
            <a:off x="2671507" y="4674578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高台登り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2EF44B9-6205-4724-1475-411EF7F611A1}"/>
              </a:ext>
            </a:extLst>
          </p:cNvPr>
          <p:cNvSpPr txBox="1"/>
          <p:nvPr/>
        </p:nvSpPr>
        <p:spPr>
          <a:xfrm rot="306733">
            <a:off x="1228542" y="6004120"/>
            <a:ext cx="29258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高台に行き</a:t>
            </a:r>
            <a:r>
              <a:rPr lang="ja-JP" altLang="en-US" sz="40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100000">
                      <a:srgbClr val="FF8989"/>
                    </a:gs>
                  </a:gsLst>
                  <a:lin ang="5400000" scaled="1"/>
                </a:gradFill>
                <a:effectLst>
                  <a:glow rad="177800">
                    <a:srgbClr val="FFC000">
                      <a:alpha val="70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隠れる</a:t>
            </a:r>
            <a:endParaRPr kumimoji="1" lang="ja-JP" altLang="en-US" sz="24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BB4C4D0-4D26-0FC4-D401-7FFDFD5D3822}"/>
              </a:ext>
            </a:extLst>
          </p:cNvPr>
          <p:cNvSpPr txBox="1"/>
          <p:nvPr/>
        </p:nvSpPr>
        <p:spPr>
          <a:xfrm rot="21064875">
            <a:off x="5208049" y="4711223"/>
            <a:ext cx="35654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手裏剣で</a:t>
            </a:r>
            <a:r>
              <a:rPr lang="ja-JP" altLang="en-US" sz="40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FF0000"/>
                    </a:gs>
                    <a:gs pos="100000">
                      <a:srgbClr val="FF8989"/>
                    </a:gs>
                  </a:gsLst>
                  <a:lin ang="5400000" scaled="1"/>
                </a:gradFill>
                <a:effectLst>
                  <a:glow rad="177800">
                    <a:srgbClr val="FFC000">
                      <a:alpha val="70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撃ち落とす</a:t>
            </a:r>
            <a:endParaRPr kumimoji="1" lang="ja-JP" altLang="en-US" sz="24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D024444-7EFE-0866-D08D-7F2A925A32D5}"/>
              </a:ext>
            </a:extLst>
          </p:cNvPr>
          <p:cNvSpPr txBox="1"/>
          <p:nvPr/>
        </p:nvSpPr>
        <p:spPr>
          <a:xfrm>
            <a:off x="4576521" y="6317733"/>
            <a:ext cx="1499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177800">
                    <a:schemeClr val="bg1">
                      <a:alpha val="70000"/>
                    </a:scheme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注意引き</a:t>
            </a:r>
            <a:endParaRPr kumimoji="1" lang="ja-JP" altLang="en-US" sz="28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177800">
                  <a:schemeClr val="bg1">
                    <a:alpha val="70000"/>
                  </a:scheme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2AFF492-DC5F-8C31-ED7A-366D52461AD5}"/>
              </a:ext>
            </a:extLst>
          </p:cNvPr>
          <p:cNvSpPr txBox="1"/>
          <p:nvPr/>
        </p:nvSpPr>
        <p:spPr>
          <a:xfrm rot="21328145">
            <a:off x="12484194" y="1342952"/>
            <a:ext cx="11004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00B0F0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228600">
                    <a:srgbClr val="FFFF00">
                      <a:alpha val="78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巻物が</a:t>
            </a:r>
            <a:r>
              <a:rPr lang="en-US" altLang="ja-JP" sz="72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00B0F0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228600">
                    <a:srgbClr val="FFFF00">
                      <a:alpha val="78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『</a:t>
            </a:r>
            <a:r>
              <a:rPr lang="ja-JP" altLang="en-US" sz="72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00B0F0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228600">
                    <a:srgbClr val="FFFF00">
                      <a:alpha val="78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ドロンの奴</a:t>
            </a:r>
            <a:r>
              <a:rPr lang="en-US" altLang="ja-JP" sz="72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00B0F0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228600">
                    <a:srgbClr val="FFFF00">
                      <a:alpha val="78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』</a:t>
            </a:r>
            <a:r>
              <a:rPr lang="ja-JP" altLang="en-US" sz="7200" b="1" dirty="0">
                <a:ln w="3175">
                  <a:solidFill>
                    <a:schemeClr val="tx1"/>
                  </a:solidFill>
                </a:ln>
                <a:gradFill>
                  <a:gsLst>
                    <a:gs pos="0">
                      <a:srgbClr val="00B0F0"/>
                    </a:gs>
                    <a:gs pos="100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 scaled="1"/>
                </a:gradFill>
                <a:effectLst>
                  <a:glow rad="228600">
                    <a:srgbClr val="FFFF00">
                      <a:alpha val="78000"/>
                    </a:srgbClr>
                  </a:glow>
                </a:effectLst>
                <a:latin typeface="HGP行書体" panose="03000600000000000000" pitchFamily="66" charset="-128"/>
                <a:ea typeface="HGP行書体" panose="03000600000000000000" pitchFamily="66" charset="-128"/>
              </a:rPr>
              <a:t>になってる</a:t>
            </a:r>
            <a:endParaRPr kumimoji="1" lang="ja-JP" altLang="en-US" sz="7200" b="1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rgbClr val="FFFF00">
                    <a:alpha val="78000"/>
                  </a:srgbClr>
                </a:glow>
              </a:effectLst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159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78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221134@st.yoshida-g.ac.jp</dc:creator>
  <cp:lastModifiedBy>221134@st.yoshida-g.ac.jp</cp:lastModifiedBy>
  <cp:revision>10</cp:revision>
  <dcterms:created xsi:type="dcterms:W3CDTF">2024-04-23T00:18:28Z</dcterms:created>
  <dcterms:modified xsi:type="dcterms:W3CDTF">2024-04-25T03:08:14Z</dcterms:modified>
</cp:coreProperties>
</file>