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FC91B-56C3-4119-99D7-DAAF184CF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19E6DC-F5EB-4F1C-B0D4-E0E91D056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4AF6C-DFC5-4CF3-8CAE-4CA38EEA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26B8AB-D5F3-4789-A255-E2B5F895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CC7DCB-E51E-4BB3-B3ED-A3FED2C7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24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B7B3-687E-4407-AAAC-7BE0D6C1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DE66CA-A27A-4B47-8EF1-EC695D5D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6E3B7-7F62-40C2-898E-1AA02D8E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4D8E0-A9F0-45E5-9323-28B764CE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1CE45-3036-41AD-AC8C-ACF799F7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16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D9573F-9ED3-4D96-B0A9-9A074C656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39D606-0D42-41B5-AF84-6ADD62F7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AAADF-F5C5-4B82-907C-06EF8DA0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1C90C-447A-4A87-9E65-3A36149C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91AA2F-A0F2-4FD0-A3A9-3C597812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11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BBA62-BD24-4A78-8255-0E1E87CC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6410D5-B9F4-459F-BF46-58BBBA7F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B1DF5B-EA4D-4418-BFA1-4954DD8B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4A032D-9A8A-49CC-904C-47137187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65A34-985F-4961-9FAC-E92B5BC0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96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3B85E-1400-4920-98A3-F4701B91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759152-81F4-4493-B878-6B8C913D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D9C94-DE37-4863-9931-D1A549AC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543A4-62D1-49A3-B98A-1E772B54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7DE659-48CB-41AD-AA33-9AA2D318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0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B3EE1-9EE4-420A-AFCC-34D559F8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D111D-BE5D-4531-B33F-7BF14E2DB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55A16C-757E-462A-82C5-3E90D8C7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CA5B56-BB79-47E9-A2C3-58637DCD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C0AB72-DFE7-4698-8376-1C4A3459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D96A80-38A7-4EE8-9C53-7E2CC48E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17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53AC7-33AF-4ADC-92E2-3A2E2CC0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250673-BE84-4D1D-93FE-ED4C7767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DDBE89-A47C-46A8-9AEA-C638269B3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6DD5A9-DDB5-4202-B3F7-D26875565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7974EB-C040-4C40-8AAD-F65E08CAF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1101BF-5CEE-45F9-BCA3-C561BCB5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9ABD73-7F04-44A0-82BE-9B651F82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044D47-F123-4564-A666-224BD2F4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03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AFDE2-A2F9-47AA-881A-74F19EBF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B5235D-83D0-4FCE-9DD3-2FFDDC1D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BF8A7E-DB1D-4C3A-A9F1-85D8652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7DFE41-1344-4E6D-843C-DE213E73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FAE313-A77A-432B-8C35-BA2E4BF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9AB95F-92BC-417F-9827-A4184B68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68F59E-BBED-4C74-951F-618D7F8A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6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D17E9-D505-4D4E-93AD-508208F9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5F466E-A894-4E3E-A6CC-6AACCB37E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5FF81B-CE56-40E2-A273-2C4B5B5D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3ECD9-BA49-473F-BC03-2D0026F6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D972F0-F754-4292-ACB6-BA5D659C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5066F-F65B-4400-95A4-5BCD673C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0EBA5-D5DD-4761-9A28-54F1A930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E76C24-719F-44D3-A734-9AA2BF452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187256-55F8-42F6-9BF2-AD220169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A889C5-ED68-48DA-B9C3-F14806DF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0EDF71-9285-45DB-9FF2-16D877CA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2574C4-B5A5-4D85-8EE8-4C0378FF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62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57B02C-C0EF-4E55-A02E-F703101D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0901C6-0F57-45E8-9DF8-C7C0D4C7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D350B-3CFB-4356-97D8-4598D366A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20D2-9388-4946-A134-02FF42A7078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0BB81-EE37-42B5-B3C1-C008DFBC3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E945DC-F591-4465-93EE-2D3C8D7A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1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849D2-0280-43E4-B31A-A8317D4A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07"/>
            <a:ext cx="4741727" cy="707537"/>
          </a:xfrm>
        </p:spPr>
        <p:txBody>
          <a:bodyPr>
            <a:noAutofit/>
          </a:bodyPr>
          <a:lstStyle/>
          <a:p>
            <a:r>
              <a:rPr kumimoji="1" lang="ja-JP" altLang="en-US" sz="2400" dirty="0"/>
              <a:t>ステルス</a:t>
            </a:r>
            <a:r>
              <a:rPr kumimoji="1" lang="en-US" altLang="ja-JP" sz="2400" dirty="0"/>
              <a:t>1 </a:t>
            </a:r>
            <a:r>
              <a:rPr kumimoji="1" lang="ja-JP" altLang="en-US" sz="2400" dirty="0"/>
              <a:t>ジャスト回避やつ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1B41CC-E79C-47C8-A5DD-6CFF1AC1CF89}"/>
              </a:ext>
            </a:extLst>
          </p:cNvPr>
          <p:cNvSpPr txBox="1"/>
          <p:nvPr/>
        </p:nvSpPr>
        <p:spPr>
          <a:xfrm>
            <a:off x="838200" y="226502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プレイヤーは攻撃できない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89F19A-F53E-41D5-9F3D-7D81F3BA6FE7}"/>
              </a:ext>
            </a:extLst>
          </p:cNvPr>
          <p:cNvSpPr txBox="1"/>
          <p:nvPr/>
        </p:nvSpPr>
        <p:spPr>
          <a:xfrm>
            <a:off x="896485" y="366964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敵に見つかると警戒ゲージが上がる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EF9BCB-486A-4727-903C-9BD2B419766E}"/>
              </a:ext>
            </a:extLst>
          </p:cNvPr>
          <p:cNvSpPr txBox="1"/>
          <p:nvPr/>
        </p:nvSpPr>
        <p:spPr>
          <a:xfrm>
            <a:off x="3643391" y="22650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敵は攻撃をしてくる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528822-8844-4898-9C41-FB3CCB638E27}"/>
              </a:ext>
            </a:extLst>
          </p:cNvPr>
          <p:cNvSpPr txBox="1"/>
          <p:nvPr/>
        </p:nvSpPr>
        <p:spPr>
          <a:xfrm>
            <a:off x="2197915" y="2634360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攻撃をジャスト回避するとカウンター攻撃</a:t>
            </a:r>
            <a:r>
              <a:rPr kumimoji="1" lang="en-US" altLang="ja-JP" dirty="0"/>
              <a:t>(</a:t>
            </a:r>
            <a:r>
              <a:rPr kumimoji="1" lang="ja-JP" altLang="en-US" dirty="0"/>
              <a:t>目つぶし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E4144C-0B9E-478E-9C2D-2D97161E3A6B}"/>
              </a:ext>
            </a:extLst>
          </p:cNvPr>
          <p:cNvSpPr txBox="1"/>
          <p:nvPr/>
        </p:nvSpPr>
        <p:spPr>
          <a:xfrm>
            <a:off x="1249960" y="394736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警戒ゲージが上がるとさらに見つかりやすくなる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42156F-F191-4BA2-8C04-8B476B85D2FD}"/>
              </a:ext>
            </a:extLst>
          </p:cNvPr>
          <p:cNvSpPr txBox="1"/>
          <p:nvPr/>
        </p:nvSpPr>
        <p:spPr>
          <a:xfrm>
            <a:off x="2197915" y="287910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カウンターが決まると警戒ゲージを下げれる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5B5880-7B8F-4FBF-A259-555C2D541BBD}"/>
              </a:ext>
            </a:extLst>
          </p:cNvPr>
          <p:cNvSpPr txBox="1"/>
          <p:nvPr/>
        </p:nvSpPr>
        <p:spPr>
          <a:xfrm>
            <a:off x="6664829" y="396574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撤退地点に到着すると</a:t>
            </a:r>
            <a:r>
              <a:rPr lang="ja-JP" altLang="en-US" dirty="0"/>
              <a:t>クリア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72636D-F5E2-44F4-BD30-3FE79323B4DB}"/>
              </a:ext>
            </a:extLst>
          </p:cNvPr>
          <p:cNvSpPr txBox="1"/>
          <p:nvPr/>
        </p:nvSpPr>
        <p:spPr>
          <a:xfrm>
            <a:off x="6624018" y="360956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警戒ゲージが最大になると任務失敗</a:t>
            </a:r>
          </a:p>
        </p:txBody>
      </p:sp>
    </p:spTree>
    <p:extLst>
      <p:ext uri="{BB962C8B-B14F-4D97-AF65-F5344CB8AC3E}">
        <p14:creationId xmlns:p14="http://schemas.microsoft.com/office/powerpoint/2010/main" val="402063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75E171B3-324A-4F7F-B0C8-3B691F60F9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48" r="31032"/>
          <a:stretch/>
        </p:blipFill>
        <p:spPr>
          <a:xfrm>
            <a:off x="10031090" y="154631"/>
            <a:ext cx="2012081" cy="3040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9129027-3509-4CCF-8EF6-B2270536C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50" y="1951263"/>
            <a:ext cx="2341739" cy="1313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古銭/宝箱/和モダン/銀貨/金銀財宝...などのインテリア実例 - 2022-09-06 01:21:00 ｜ RoomClip（ルームクリップ）">
            <a:extLst>
              <a:ext uri="{FF2B5EF4-FFF2-40B4-BE49-F238E27FC236}">
                <a16:creationId xmlns:a16="http://schemas.microsoft.com/office/drawing/2014/main" id="{35CC13CA-D9C9-4625-AFBA-8DBDB60E1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8" y="154631"/>
            <a:ext cx="3389501" cy="3389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KIRO: SHADOWS DIE TWICE』本日発売！ あらゆる忍びの業を駆使して戦国世界で戦い抜け！【特集第3回】 –  PlayStation.Blog 日本語">
            <a:extLst>
              <a:ext uri="{FF2B5EF4-FFF2-40B4-BE49-F238E27FC236}">
                <a16:creationId xmlns:a16="http://schemas.microsoft.com/office/drawing/2014/main" id="{15E9C799-0235-4234-A8E6-482A2034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23" y="3677478"/>
            <a:ext cx="5419148" cy="3048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4CB66D-4612-4032-B20A-7823F76CA3EB}"/>
              </a:ext>
            </a:extLst>
          </p:cNvPr>
          <p:cNvSpPr txBox="1"/>
          <p:nvPr/>
        </p:nvSpPr>
        <p:spPr>
          <a:xfrm>
            <a:off x="7626627" y="3717812"/>
            <a:ext cx="4698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effectLst>
                  <a:glow rad="190500">
                    <a:schemeClr val="bg1">
                      <a:alpha val="50000"/>
                    </a:schemeClr>
                  </a:glow>
                </a:effectLst>
              </a:rPr>
              <a:t>闇に紛れて駆け抜け</a:t>
            </a:r>
            <a:r>
              <a:rPr lang="ja-JP" altLang="en-US" sz="3200" b="1" dirty="0">
                <a:effectLst>
                  <a:glow rad="190500">
                    <a:schemeClr val="bg1">
                      <a:alpha val="50000"/>
                    </a:schemeClr>
                  </a:glow>
                </a:effectLst>
              </a:rPr>
              <a:t>よ</a:t>
            </a:r>
            <a:r>
              <a:rPr kumimoji="1" lang="ja-JP" altLang="en-US" sz="3200" b="1" dirty="0">
                <a:effectLst>
                  <a:glow rad="190500">
                    <a:schemeClr val="bg1">
                      <a:alpha val="50000"/>
                    </a:schemeClr>
                  </a:glow>
                </a:effectLst>
              </a:rPr>
              <a:t>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F2B5E0-762D-4BD9-9B08-18C31D7F5C4A}"/>
              </a:ext>
            </a:extLst>
          </p:cNvPr>
          <p:cNvSpPr txBox="1"/>
          <p:nvPr/>
        </p:nvSpPr>
        <p:spPr>
          <a:xfrm>
            <a:off x="6841749" y="213642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>
                <a:effectLst>
                  <a:glow rad="190500">
                    <a:schemeClr val="bg1">
                      <a:alpha val="50000"/>
                    </a:schemeClr>
                  </a:glow>
                </a:effectLst>
              </a:rPr>
              <a:t>無益な殺生は好まぬ。</a:t>
            </a:r>
            <a:endParaRPr lang="en-US" altLang="ja-JP" sz="3200" b="1" dirty="0">
              <a:effectLst>
                <a:glow rad="1905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33C7F8-743F-4125-BF72-98B389032FAC}"/>
              </a:ext>
            </a:extLst>
          </p:cNvPr>
          <p:cNvSpPr txBox="1"/>
          <p:nvPr/>
        </p:nvSpPr>
        <p:spPr>
          <a:xfrm>
            <a:off x="6902000" y="710600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一流の忍たる者攻撃は行わぬ。</a:t>
            </a:r>
            <a:endParaRPr lang="en-US" altLang="ja-JP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r>
              <a:rPr lang="ja-JP" altLang="en-US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必要以上の接触は禁物であろう。</a:t>
            </a:r>
            <a:endParaRPr lang="en-US" altLang="ja-JP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r>
              <a:rPr lang="ja-JP" altLang="en-US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例え仕掛けられても決して命は奪わぬ。</a:t>
            </a:r>
            <a:endParaRPr lang="en-US" altLang="ja-JP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r>
              <a:rPr kumimoji="1" lang="ja-JP" altLang="en-US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目を眩ませてやり過ごすべし。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CC6FBB-5782-4FE7-AFA2-F7239F1184E1}"/>
              </a:ext>
            </a:extLst>
          </p:cNvPr>
          <p:cNvSpPr txBox="1"/>
          <p:nvPr/>
        </p:nvSpPr>
        <p:spPr>
          <a:xfrm>
            <a:off x="6702287" y="599802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忍の本質は潜伏にあり。</a:t>
            </a:r>
            <a:endParaRPr kumimoji="1" lang="en-US" altLang="ja-JP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r>
              <a:rPr kumimoji="1" lang="ja-JP" altLang="en-US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己を闇とし目的を達せよ。</a:t>
            </a:r>
            <a:endParaRPr kumimoji="1" lang="en-US" altLang="ja-JP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2BC8C3-4F8D-447D-894B-081361C6079E}"/>
              </a:ext>
            </a:extLst>
          </p:cNvPr>
          <p:cNvSpPr txBox="1"/>
          <p:nvPr/>
        </p:nvSpPr>
        <p:spPr>
          <a:xfrm>
            <a:off x="481082" y="61183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>
                <a:effectLst>
                  <a:glow rad="190500">
                    <a:schemeClr val="bg1">
                      <a:alpha val="50000"/>
                    </a:schemeClr>
                  </a:glow>
                </a:effectLst>
              </a:rPr>
              <a:t>目的を果たせ。</a:t>
            </a:r>
            <a:endParaRPr lang="en-US" altLang="ja-JP" sz="3200" b="1" dirty="0">
              <a:effectLst>
                <a:glow rad="1905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56B1AA-E6AD-468A-A01F-7EA19C8F2929}"/>
              </a:ext>
            </a:extLst>
          </p:cNvPr>
          <p:cNvSpPr txBox="1"/>
          <p:nvPr/>
        </p:nvSpPr>
        <p:spPr>
          <a:xfrm>
            <a:off x="0" y="3547419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此度の任務は財宝の奪取。</a:t>
            </a:r>
            <a:endParaRPr kumimoji="1" lang="en-US" altLang="ja-JP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r>
              <a:rPr lang="ja-JP" altLang="en-US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撤退までが任務である。</a:t>
            </a:r>
            <a:endParaRPr lang="en-US" altLang="ja-JP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r>
              <a:rPr lang="ja-JP" altLang="en-US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気取られずに必ずや生きて帰るよう。</a:t>
            </a:r>
            <a:endParaRPr lang="en-US" altLang="ja-JP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  <a:p>
            <a:r>
              <a:rPr kumimoji="1" lang="ja-JP" altLang="en-US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</a:rPr>
              <a:t>生還した暁には褒美を与えよう。</a:t>
            </a:r>
            <a:endParaRPr kumimoji="1" lang="en-US" altLang="ja-JP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902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162</Words>
  <Application>Microsoft Office PowerPoint</Application>
  <PresentationFormat>ワイド画面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ステルス1 ジャスト回避やつ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ステルス1 ジャスト回避やつ</dc:title>
  <dc:creator>student</dc:creator>
  <cp:lastModifiedBy>student</cp:lastModifiedBy>
  <cp:revision>6</cp:revision>
  <dcterms:created xsi:type="dcterms:W3CDTF">2024-04-22T04:20:22Z</dcterms:created>
  <dcterms:modified xsi:type="dcterms:W3CDTF">2024-04-22T05:11:17Z</dcterms:modified>
</cp:coreProperties>
</file>