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7" autoAdjust="0"/>
  </p:normalViewPr>
  <p:slideViewPr>
    <p:cSldViewPr snapToGrid="0">
      <p:cViewPr>
        <p:scale>
          <a:sx n="66" d="100"/>
          <a:sy n="66" d="100"/>
        </p:scale>
        <p:origin x="38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FE437-7A15-4FE4-AAFA-826F95D518B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E1CA0-5C0B-4209-B1FC-0E9FA2E69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67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E1CA0-5C0B-4209-B1FC-0E9FA2E69D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77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1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9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3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1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29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8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1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F51A-0827-4740-A602-D82DEF1FEE21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FE86-BF93-4678-890C-5CD052AB03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841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図 87">
            <a:extLst>
              <a:ext uri="{FF2B5EF4-FFF2-40B4-BE49-F238E27FC236}">
                <a16:creationId xmlns:a16="http://schemas.microsoft.com/office/drawing/2014/main" id="{7519450E-1CE1-4A26-B359-D6376E16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8258" y="2775783"/>
            <a:ext cx="1163362" cy="1642776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DFB826E-7102-44BD-9AB1-8D1786F8CA2C}"/>
              </a:ext>
            </a:extLst>
          </p:cNvPr>
          <p:cNvSpPr/>
          <p:nvPr/>
        </p:nvSpPr>
        <p:spPr>
          <a:xfrm rot="2647475">
            <a:off x="13180595" y="2277039"/>
            <a:ext cx="45719" cy="412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2271EB6-6C39-4BF8-B9B5-362BFA240C15}"/>
              </a:ext>
            </a:extLst>
          </p:cNvPr>
          <p:cNvSpPr/>
          <p:nvPr/>
        </p:nvSpPr>
        <p:spPr>
          <a:xfrm rot="2647475">
            <a:off x="13081157" y="2221038"/>
            <a:ext cx="45719" cy="412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65904E-866D-4BCB-8E7C-CEC41C87923B}"/>
              </a:ext>
            </a:extLst>
          </p:cNvPr>
          <p:cNvSpPr/>
          <p:nvPr/>
        </p:nvSpPr>
        <p:spPr>
          <a:xfrm rot="2647475">
            <a:off x="13130876" y="2254748"/>
            <a:ext cx="45719" cy="412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F1E58D-9784-43D7-A549-3A4703B67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76" y="3206178"/>
            <a:ext cx="6536083" cy="4495577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B47B673-F142-4FDB-8399-8D98AC9536C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47898" y="4836990"/>
            <a:ext cx="3209050" cy="2272548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490B5769-34B5-4A75-ABF0-4EB989D3366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340" y="5130927"/>
            <a:ext cx="1169438" cy="173250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D4A564F-8EAA-478E-B5DA-993571017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25258" y="1329152"/>
            <a:ext cx="641859" cy="64185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1F18C1E-7DDB-4926-B2EC-BB5F5C1EE67C}"/>
              </a:ext>
            </a:extLst>
          </p:cNvPr>
          <p:cNvSpPr txBox="1"/>
          <p:nvPr/>
        </p:nvSpPr>
        <p:spPr>
          <a:xfrm>
            <a:off x="12530381" y="162317"/>
            <a:ext cx="5396436" cy="1384995"/>
          </a:xfrm>
          <a:prstGeom prst="rect">
            <a:avLst/>
          </a:prstGeom>
          <a:noFill/>
          <a:effectLst>
            <a:glow rad="177800">
              <a:schemeClr val="bg2">
                <a:alpha val="63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effectLst>
                  <a:glow rad="165100">
                    <a:srgbClr val="FF0000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煙の中気を付けるべきは</a:t>
            </a:r>
            <a:endParaRPr kumimoji="1" lang="en-US" altLang="ja-JP" sz="3600" dirty="0">
              <a:effectLst>
                <a:glow rad="165100">
                  <a:srgbClr val="FF0000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  <a:p>
            <a:r>
              <a:rPr kumimoji="1" lang="ja-JP" altLang="en-US" sz="4800" dirty="0">
                <a:effectLst>
                  <a:glow rad="165100">
                    <a:srgbClr val="FF0000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全方位</a:t>
            </a:r>
            <a:r>
              <a:rPr kumimoji="1" lang="en-US" altLang="ja-JP" sz="4800" dirty="0">
                <a:effectLst>
                  <a:glow rad="165100">
                    <a:srgbClr val="FF0000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…</a:t>
            </a:r>
            <a:endParaRPr kumimoji="1" lang="ja-JP" altLang="en-US" sz="4800" dirty="0">
              <a:effectLst>
                <a:glow rad="165100">
                  <a:srgbClr val="FF0000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7BCF50C7-5D63-422F-829A-C83189A83D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60825" y="5205641"/>
            <a:ext cx="1169438" cy="173250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BB6877-4EE2-4E61-8588-198FD0492085}"/>
              </a:ext>
            </a:extLst>
          </p:cNvPr>
          <p:cNvSpPr txBox="1"/>
          <p:nvPr/>
        </p:nvSpPr>
        <p:spPr>
          <a:xfrm rot="21052609">
            <a:off x="16205248" y="5228103"/>
            <a:ext cx="610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?</a:t>
            </a:r>
            <a:endParaRPr kumimoji="1" lang="ja-JP" altLang="en-US" sz="44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6A17E12-9BB9-47CB-B891-A275E4CA19AD}"/>
              </a:ext>
            </a:extLst>
          </p:cNvPr>
          <p:cNvSpPr txBox="1"/>
          <p:nvPr/>
        </p:nvSpPr>
        <p:spPr>
          <a:xfrm rot="1074867">
            <a:off x="17054282" y="4979553"/>
            <a:ext cx="1114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?</a:t>
            </a:r>
            <a:endParaRPr kumimoji="1" lang="ja-JP" altLang="en-US" sz="44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9977442-2778-4DAE-8AA0-52F3CD7A5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20934">
            <a:off x="13505042" y="4935206"/>
            <a:ext cx="1040672" cy="1588812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8CD89FDD-B50B-45AC-8BFF-AD1CBE29E1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145945" y="4849492"/>
            <a:ext cx="865767" cy="1321782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AB81610E-6EAA-425E-B535-21EF0279DB6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15171" y="4418559"/>
            <a:ext cx="785445" cy="1163622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5E2A008F-3B71-4379-AE8E-C344882DA6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8524">
            <a:off x="15335170" y="4511099"/>
            <a:ext cx="417297" cy="139797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75F344BC-7F18-40ED-9823-3BEE77CD8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942" y="4292829"/>
            <a:ext cx="641859" cy="64185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9F460D5-4DA3-4E8C-8D85-85177E539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58" y="5176364"/>
            <a:ext cx="2953200" cy="1671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F3EAA65-28BE-490B-8DC8-BA6D24261A3D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618" y="-175306"/>
            <a:ext cx="3536276" cy="265220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DEFE1F5-AD03-4D31-9D30-1D9F50E49B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081" y="395640"/>
            <a:ext cx="3387717" cy="254078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F85CEE4-4EC8-4AF5-ABD1-946F09F051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676" y="5002497"/>
            <a:ext cx="2897717" cy="1640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6FA4CF-F3D6-4FDB-9E55-0C9E92E29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78" y="4783448"/>
            <a:ext cx="3777283" cy="2140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0" name="楕円 39">
            <a:extLst>
              <a:ext uri="{FF2B5EF4-FFF2-40B4-BE49-F238E27FC236}">
                <a16:creationId xmlns:a16="http://schemas.microsoft.com/office/drawing/2014/main" id="{3D538326-6BDF-448D-B12F-D395C0B423A0}"/>
              </a:ext>
            </a:extLst>
          </p:cNvPr>
          <p:cNvSpPr/>
          <p:nvPr/>
        </p:nvSpPr>
        <p:spPr>
          <a:xfrm>
            <a:off x="9310418" y="3480869"/>
            <a:ext cx="2492953" cy="8081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1D42EA-0830-4D47-84F3-F0A2D80D1B5D}"/>
              </a:ext>
            </a:extLst>
          </p:cNvPr>
          <p:cNvSpPr txBox="1"/>
          <p:nvPr/>
        </p:nvSpPr>
        <p:spPr>
          <a:xfrm>
            <a:off x="2339932" y="-44152"/>
            <a:ext cx="12129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Don`t Make Me </a:t>
            </a:r>
            <a:r>
              <a:rPr kumimoji="1" lang="en-US" altLang="ja-JP" sz="6000" dirty="0">
                <a:solidFill>
                  <a:srgbClr val="FF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Kill</a:t>
            </a:r>
            <a:endParaRPr kumimoji="1" lang="ja-JP" altLang="en-US" sz="6000" dirty="0">
              <a:solidFill>
                <a:srgbClr val="FF0000"/>
              </a:solidFill>
              <a:effectLst>
                <a:glow rad="101600">
                  <a:srgbClr val="FF0000">
                    <a:alpha val="60000"/>
                  </a:srgbClr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410BDC8-D2C3-478F-ADD1-A53CCD1EA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43437" r="-1743" b="45153"/>
          <a:stretch/>
        </p:blipFill>
        <p:spPr>
          <a:xfrm>
            <a:off x="4014406" y="5453967"/>
            <a:ext cx="2263661" cy="7306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A679B26-7A0D-4816-A5F4-0A5D6ECF40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57" y="5786999"/>
            <a:ext cx="1346899" cy="107100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83542573-18C5-43A8-896D-9EBF712AA0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543006" y="1237657"/>
            <a:ext cx="1211279" cy="121127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694AF1E-C1C3-4E56-B939-FC69F7793C9A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737" y="2827558"/>
            <a:ext cx="2644317" cy="198323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7C6B024-0A17-4365-A078-6231A9AA819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29" y="2262922"/>
            <a:ext cx="2915853" cy="2064916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22ED671-F706-4953-B66F-EC4AE4D02AD6}"/>
              </a:ext>
            </a:extLst>
          </p:cNvPr>
          <p:cNvSpPr txBox="1"/>
          <p:nvPr/>
        </p:nvSpPr>
        <p:spPr>
          <a:xfrm rot="407536">
            <a:off x="7497403" y="1470881"/>
            <a:ext cx="515348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不殺主義</a:t>
            </a:r>
            <a:endParaRPr kumimoji="1" lang="en-US" altLang="ja-JP" sz="5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  <a:p>
            <a:r>
              <a:rPr kumimoji="1" lang="ja-JP" altLang="en-US" sz="4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に反してはならない</a:t>
            </a:r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AE478EF3-A59D-429F-B43F-7469D4E41E64}"/>
              </a:ext>
            </a:extLst>
          </p:cNvPr>
          <p:cNvSpPr/>
          <p:nvPr/>
        </p:nvSpPr>
        <p:spPr>
          <a:xfrm>
            <a:off x="3658302" y="5989093"/>
            <a:ext cx="839807" cy="478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8DA8ED-AE21-4AD5-B46B-3C784BA6630F}"/>
              </a:ext>
            </a:extLst>
          </p:cNvPr>
          <p:cNvSpPr txBox="1"/>
          <p:nvPr/>
        </p:nvSpPr>
        <p:spPr>
          <a:xfrm rot="21257100">
            <a:off x="-350911" y="4918841"/>
            <a:ext cx="4508077" cy="646331"/>
          </a:xfrm>
          <a:prstGeom prst="rect">
            <a:avLst/>
          </a:prstGeom>
          <a:noFill/>
          <a:effectLst>
            <a:glow rad="139700">
              <a:schemeClr val="tx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「姿を見据えるな」</a:t>
            </a:r>
            <a:endParaRPr kumimoji="1" lang="en-US" altLang="ja-JP" sz="36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C0C35275-D964-4057-8572-C8B9179841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918" y="4908197"/>
            <a:ext cx="2091781" cy="1568836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15EF7E-ECBA-4794-A620-208FAD6F88AA}"/>
              </a:ext>
            </a:extLst>
          </p:cNvPr>
          <p:cNvSpPr txBox="1"/>
          <p:nvPr/>
        </p:nvSpPr>
        <p:spPr>
          <a:xfrm>
            <a:off x="12129864" y="3263068"/>
            <a:ext cx="616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煙幕で</a:t>
            </a:r>
            <a:endParaRPr kumimoji="1" lang="en-US" altLang="ja-JP" sz="2400" dirty="0">
              <a:effectLst>
                <a:glow rad="127000">
                  <a:schemeClr val="bg1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  <a:p>
            <a:r>
              <a:rPr kumimoji="1" lang="ja-JP" altLang="en-US" sz="2400" dirty="0">
                <a:effectLst>
                  <a:glow rad="127000">
                    <a:schemeClr val="bg1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相手の目から免れろ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9E0D0AC-4E6E-4083-849D-A9C1D2E38D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929" y="2271121"/>
            <a:ext cx="2767580" cy="22652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50C739-27DD-43A9-9CF8-6B3058AA6304}"/>
              </a:ext>
            </a:extLst>
          </p:cNvPr>
          <p:cNvSpPr/>
          <p:nvPr/>
        </p:nvSpPr>
        <p:spPr>
          <a:xfrm rot="459311">
            <a:off x="3792319" y="4581888"/>
            <a:ext cx="37946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76200">
                    <a:schemeClr val="bg2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「衝動」</a:t>
            </a:r>
            <a:r>
              <a:rPr kumimoji="1" lang="ja-JP" altLang="en-US" sz="3200" dirty="0">
                <a:effectLst>
                  <a:glow rad="127000">
                    <a:srgbClr val="FF0000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に</a:t>
            </a:r>
            <a:endParaRPr kumimoji="1" lang="en-US" altLang="ja-JP" sz="3200" dirty="0">
              <a:effectLst>
                <a:glow rad="127000">
                  <a:srgbClr val="FF0000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  <a:p>
            <a:r>
              <a:rPr kumimoji="1" lang="ja-JP" altLang="en-US" sz="3200" dirty="0">
                <a:effectLst>
                  <a:glow rad="127000">
                    <a:srgbClr val="FF0000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支配されてしまう</a:t>
            </a:r>
            <a:r>
              <a:rPr kumimoji="1" lang="en-US" altLang="ja-JP" sz="3200" dirty="0">
                <a:effectLst>
                  <a:glow rad="127000">
                    <a:srgbClr val="FF0000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!!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F30057-C1F4-4635-94BB-E1AF50605D94}"/>
              </a:ext>
            </a:extLst>
          </p:cNvPr>
          <p:cNvSpPr txBox="1"/>
          <p:nvPr/>
        </p:nvSpPr>
        <p:spPr>
          <a:xfrm rot="560041">
            <a:off x="7135611" y="4686873"/>
            <a:ext cx="5684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effectLst>
                  <a:glow rad="88900">
                    <a:srgbClr val="FF0000">
                      <a:alpha val="58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もう我慢できない</a:t>
            </a:r>
            <a:r>
              <a:rPr kumimoji="1" lang="en-US" altLang="ja-JP" sz="4400" dirty="0">
                <a:solidFill>
                  <a:srgbClr val="FF0000"/>
                </a:solidFill>
                <a:effectLst>
                  <a:glow rad="88900">
                    <a:srgbClr val="FF0000">
                      <a:alpha val="58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!!</a:t>
            </a:r>
            <a:endParaRPr kumimoji="1" lang="ja-JP" altLang="en-US" sz="4400" dirty="0">
              <a:solidFill>
                <a:srgbClr val="FF0000"/>
              </a:solidFill>
              <a:effectLst>
                <a:glow rad="88900">
                  <a:srgbClr val="FF0000">
                    <a:alpha val="58000"/>
                  </a:srgbClr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BA6E1-8BEC-4B22-8596-43502340CCDC}"/>
              </a:ext>
            </a:extLst>
          </p:cNvPr>
          <p:cNvSpPr/>
          <p:nvPr/>
        </p:nvSpPr>
        <p:spPr>
          <a:xfrm>
            <a:off x="5510394" y="6172636"/>
            <a:ext cx="2167738" cy="39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6232E3A-5B1F-4B72-868E-59729D71CE2B}"/>
              </a:ext>
            </a:extLst>
          </p:cNvPr>
          <p:cNvSpPr txBox="1"/>
          <p:nvPr/>
        </p:nvSpPr>
        <p:spPr>
          <a:xfrm>
            <a:off x="4922606" y="6504449"/>
            <a:ext cx="4349451" cy="40011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もし</a:t>
            </a:r>
            <a:r>
              <a:rPr kumimoji="1" lang="ja-JP" altLang="en-US" sz="2000" dirty="0">
                <a:solidFill>
                  <a:srgbClr val="FF00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支配</a:t>
            </a:r>
            <a:r>
              <a:rPr kumimoji="1" lang="ja-JP" altLang="en-US" sz="20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されてしまえば</a:t>
            </a:r>
            <a:r>
              <a:rPr kumimoji="1" lang="en-US" altLang="ja-JP" sz="2000" dirty="0"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…</a:t>
            </a:r>
            <a:endParaRPr kumimoji="1" lang="ja-JP" altLang="en-US" sz="2000" dirty="0">
              <a:effectLst>
                <a:glow rad="101600">
                  <a:srgbClr val="FF0000">
                    <a:alpha val="60000"/>
                  </a:srgbClr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D2319A29-F387-4D41-8961-61ED9BDBA31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9" y="1941473"/>
            <a:ext cx="1571699" cy="1113028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D903AE-43C3-46DD-8001-92A133332CFC}"/>
              </a:ext>
            </a:extLst>
          </p:cNvPr>
          <p:cNvSpPr txBox="1"/>
          <p:nvPr/>
        </p:nvSpPr>
        <p:spPr>
          <a:xfrm>
            <a:off x="1725811" y="1153952"/>
            <a:ext cx="6024297" cy="120032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effectLst>
                  <a:glow rad="127000">
                    <a:schemeClr val="bg1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あなたの任務は</a:t>
            </a:r>
            <a:endParaRPr kumimoji="1" lang="en-US" altLang="ja-JP" sz="3600" dirty="0">
              <a:effectLst>
                <a:glow rad="127000">
                  <a:schemeClr val="bg1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「殿を拘束すること」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B2C1F4A-3834-4DD9-A879-9E408348B99B}"/>
              </a:ext>
            </a:extLst>
          </p:cNvPr>
          <p:cNvSpPr txBox="1"/>
          <p:nvPr/>
        </p:nvSpPr>
        <p:spPr>
          <a:xfrm>
            <a:off x="14610990" y="1904734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クナイで</a:t>
            </a:r>
            <a:endParaRPr kumimoji="1" lang="en-US" altLang="ja-JP" sz="2400" dirty="0">
              <a:effectLst>
                <a:glow rad="127000">
                  <a:schemeClr val="bg1"/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  <a:p>
            <a:r>
              <a:rPr kumimoji="1" lang="ja-JP" altLang="en-US" sz="2400" dirty="0">
                <a:effectLst>
                  <a:glow rad="127000">
                    <a:schemeClr val="bg1"/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注意を引け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DEFC2E59-31D5-4DA0-BB7D-31B2D2833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16859">
            <a:off x="1924064" y="4971043"/>
            <a:ext cx="694953" cy="1588812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A8B5529C-5456-49F3-9E30-E7658E4053F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67" y="7793469"/>
            <a:ext cx="715549" cy="997064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  <a:softEdge rad="50800"/>
          </a:effectLst>
        </p:spPr>
      </p:pic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1D17890-EDF1-4C5B-8BBE-B289D512F95D}"/>
              </a:ext>
            </a:extLst>
          </p:cNvPr>
          <p:cNvSpPr txBox="1"/>
          <p:nvPr/>
        </p:nvSpPr>
        <p:spPr>
          <a:xfrm rot="21067378">
            <a:off x="-118112" y="2743521"/>
            <a:ext cx="723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視界は限定</a:t>
            </a:r>
            <a:r>
              <a:rPr kumimoji="1" lang="ja-JP" altLang="en-US" sz="3600" dirty="0"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されている</a:t>
            </a:r>
            <a:r>
              <a:rPr kumimoji="1" lang="en-US" altLang="ja-JP" sz="3600" dirty="0">
                <a:effectLst>
                  <a:glow rad="101600">
                    <a:schemeClr val="bg1">
                      <a:lumMod val="65000"/>
                      <a:lumOff val="35000"/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…</a:t>
            </a:r>
            <a:endParaRPr kumimoji="1" lang="ja-JP" altLang="en-US" sz="3600" dirty="0">
              <a:effectLst>
                <a:glow rad="101600">
                  <a:schemeClr val="bg1">
                    <a:lumMod val="65000"/>
                    <a:lumOff val="35000"/>
                    <a:alpha val="60000"/>
                  </a:schemeClr>
                </a:glow>
              </a:effectLst>
              <a:latin typeface="零ゴシック" panose="02000800000000000000" pitchFamily="50" charset="-128"/>
              <a:ea typeface="零ゴシック" panose="02000800000000000000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0484BA-EE13-4563-8A83-0B06804341FF}"/>
              </a:ext>
            </a:extLst>
          </p:cNvPr>
          <p:cNvSpPr txBox="1"/>
          <p:nvPr/>
        </p:nvSpPr>
        <p:spPr>
          <a:xfrm rot="21257100">
            <a:off x="7469" y="3803440"/>
            <a:ext cx="4520145" cy="1107996"/>
          </a:xfrm>
          <a:prstGeom prst="rect">
            <a:avLst/>
          </a:prstGeom>
          <a:noFill/>
          <a:effectLst>
            <a:glow rad="139700">
              <a:schemeClr val="tx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…</a:t>
            </a:r>
            <a:r>
              <a:rPr kumimoji="1" lang="ja-JP" altLang="en-US" sz="66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だが</a:t>
            </a:r>
            <a:r>
              <a:rPr kumimoji="1" lang="en-US" altLang="ja-JP" sz="66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!!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74966B7-0207-4745-AE79-3ADFDB73B124}"/>
              </a:ext>
            </a:extLst>
          </p:cNvPr>
          <p:cNvSpPr txBox="1"/>
          <p:nvPr/>
        </p:nvSpPr>
        <p:spPr>
          <a:xfrm>
            <a:off x="-128658" y="6205030"/>
            <a:ext cx="4508077" cy="769441"/>
          </a:xfrm>
          <a:prstGeom prst="rect">
            <a:avLst/>
          </a:prstGeom>
          <a:noFill/>
          <a:effectLst>
            <a:glow rad="139700">
              <a:schemeClr val="tx1">
                <a:lumMod val="9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さも</a:t>
            </a:r>
            <a:r>
              <a:rPr kumimoji="1" lang="ja-JP" altLang="en-US" sz="44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なくば</a:t>
            </a:r>
            <a:r>
              <a:rPr kumimoji="1" lang="en-US" altLang="ja-JP" sz="3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零ゴシック" panose="02000800000000000000" pitchFamily="50" charset="-128"/>
                <a:ea typeface="零ゴシック" panose="02000800000000000000" pitchFamily="50" charset="-128"/>
              </a:rPr>
              <a:t>…</a:t>
            </a:r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A9C0A46A-A374-41E4-A15D-BF0B98E5925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9699" y="3129330"/>
            <a:ext cx="1839533" cy="1302699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D03B177A-A871-4844-9F85-8B196429E3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36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3613" y="3309968"/>
            <a:ext cx="909375" cy="1284122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  <a:reflection endPos="0" dist="50800" dir="5400000" sy="-100000" algn="bl" rotWithShape="0"/>
          </a:effectLst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45CC17B6-ED4C-43DF-B7FE-7DE98603EC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82428" y="2956142"/>
            <a:ext cx="963253" cy="1159610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976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83</Words>
  <Application>Microsoft Office PowerPoint</Application>
  <PresentationFormat>ワイド画面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零ゴシック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38</cp:revision>
  <dcterms:created xsi:type="dcterms:W3CDTF">2024-04-23T02:06:50Z</dcterms:created>
  <dcterms:modified xsi:type="dcterms:W3CDTF">2024-04-25T02:18:47Z</dcterms:modified>
</cp:coreProperties>
</file>