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57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317C-E150-42AE-B10B-E3DACFECBAA4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877B-04A3-4AA7-8043-A96A83D808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317C-E150-42AE-B10B-E3DACFECBAA4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877B-04A3-4AA7-8043-A96A83D808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317C-E150-42AE-B10B-E3DACFECBAA4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877B-04A3-4AA7-8043-A96A83D808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317C-E150-42AE-B10B-E3DACFECBAA4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877B-04A3-4AA7-8043-A96A83D808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317C-E150-42AE-B10B-E3DACFECBAA4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877B-04A3-4AA7-8043-A96A83D808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317C-E150-42AE-B10B-E3DACFECBAA4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877B-04A3-4AA7-8043-A96A83D808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317C-E150-42AE-B10B-E3DACFECBAA4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877B-04A3-4AA7-8043-A96A83D808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317C-E150-42AE-B10B-E3DACFECBAA4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877B-04A3-4AA7-8043-A96A83D808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317C-E150-42AE-B10B-E3DACFECBAA4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877B-04A3-4AA7-8043-A96A83D808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317C-E150-42AE-B10B-E3DACFECBAA4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877B-04A3-4AA7-8043-A96A83D808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317C-E150-42AE-B10B-E3DACFECBAA4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877B-04A3-4AA7-8043-A96A83D808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E317C-E150-42AE-B10B-E3DACFECBAA4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A877B-04A3-4AA7-8043-A96A83D808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expresult1_1plus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8869" y="1288523"/>
            <a:ext cx="7126262" cy="42809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expresult1_2plus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8869" y="1288523"/>
            <a:ext cx="7126262" cy="42809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6"/>
          <p:cNvGraphicFramePr>
            <a:graphicFrameLocks/>
          </p:cNvGraphicFramePr>
          <p:nvPr/>
        </p:nvGraphicFramePr>
        <p:xfrm>
          <a:off x="539552" y="1772816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Part A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Bicubic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Jung’s(2011)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Jiang’s(2014)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Our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PSNR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24.0888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23.6651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24.0506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24.5836</a:t>
                      </a:r>
                      <a:endParaRPr lang="zh-TW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SSIM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0.7975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0.7240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0.7404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0.8094</a:t>
                      </a:r>
                      <a:endParaRPr lang="zh-TW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內容版面配置區 6"/>
          <p:cNvGraphicFramePr>
            <a:graphicFrameLocks/>
          </p:cNvGraphicFramePr>
          <p:nvPr/>
        </p:nvGraphicFramePr>
        <p:xfrm>
          <a:off x="539552" y="306896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Part</a:t>
                      </a:r>
                      <a:r>
                        <a:rPr lang="en-US" altLang="zh-TW" baseline="0" dirty="0" smtClean="0"/>
                        <a:t> B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Bicubic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Jung’s(2011)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Jiang’s(2014)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Our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PSNR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26.4028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26.6417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27.0529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27.1333</a:t>
                      </a:r>
                      <a:endParaRPr lang="zh-TW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SSIM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0.8659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0.8588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0.8672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0.8806</a:t>
                      </a:r>
                      <a:endParaRPr lang="zh-TW" alt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Table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9512" y="2708920"/>
          <a:ext cx="8964487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641"/>
                <a:gridCol w="1280641"/>
                <a:gridCol w="1280641"/>
                <a:gridCol w="1280641"/>
                <a:gridCol w="1280641"/>
                <a:gridCol w="1280641"/>
                <a:gridCol w="12806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Method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LR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HR_Bic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HR_Jung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HR_Jiang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HR_OurWithMask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HR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Recognition Rate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82.21%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80.33%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79.68%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76.63%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87.37%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87.79%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59</Words>
  <Application>Microsoft Office PowerPoint</Application>
  <PresentationFormat>如螢幕大小 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投影片 1</vt:lpstr>
      <vt:lpstr>投影片 2</vt:lpstr>
      <vt:lpstr>投影片 3</vt:lpstr>
      <vt:lpstr>Table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2</dc:title>
  <dc:creator>acer</dc:creator>
  <cp:lastModifiedBy>acer</cp:lastModifiedBy>
  <cp:revision>4</cp:revision>
  <dcterms:created xsi:type="dcterms:W3CDTF">2015-01-20T13:10:41Z</dcterms:created>
  <dcterms:modified xsi:type="dcterms:W3CDTF">2015-01-28T05:42:19Z</dcterms:modified>
</cp:coreProperties>
</file>