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9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317C-E150-42AE-B10B-E3DACFECBAA4}" type="datetimeFigureOut">
              <a:rPr lang="zh-TW" altLang="en-US" smtClean="0"/>
              <a:pPr/>
              <a:t>2015/1/21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877B-04A3-4AA7-8043-A96A83D808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317C-E150-42AE-B10B-E3DACFECBAA4}" type="datetimeFigureOut">
              <a:rPr lang="zh-TW" altLang="en-US" smtClean="0"/>
              <a:pPr/>
              <a:t>2015/1/21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877B-04A3-4AA7-8043-A96A83D808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317C-E150-42AE-B10B-E3DACFECBAA4}" type="datetimeFigureOut">
              <a:rPr lang="zh-TW" altLang="en-US" smtClean="0"/>
              <a:pPr/>
              <a:t>2015/1/21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877B-04A3-4AA7-8043-A96A83D808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317C-E150-42AE-B10B-E3DACFECBAA4}" type="datetimeFigureOut">
              <a:rPr lang="zh-TW" altLang="en-US" smtClean="0"/>
              <a:pPr/>
              <a:t>2015/1/21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877B-04A3-4AA7-8043-A96A83D808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317C-E150-42AE-B10B-E3DACFECBAA4}" type="datetimeFigureOut">
              <a:rPr lang="zh-TW" altLang="en-US" smtClean="0"/>
              <a:pPr/>
              <a:t>2015/1/21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877B-04A3-4AA7-8043-A96A83D808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317C-E150-42AE-B10B-E3DACFECBAA4}" type="datetimeFigureOut">
              <a:rPr lang="zh-TW" altLang="en-US" smtClean="0"/>
              <a:pPr/>
              <a:t>2015/1/21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877B-04A3-4AA7-8043-A96A83D808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317C-E150-42AE-B10B-E3DACFECBAA4}" type="datetimeFigureOut">
              <a:rPr lang="zh-TW" altLang="en-US" smtClean="0"/>
              <a:pPr/>
              <a:t>2015/1/21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877B-04A3-4AA7-8043-A96A83D808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317C-E150-42AE-B10B-E3DACFECBAA4}" type="datetimeFigureOut">
              <a:rPr lang="zh-TW" altLang="en-US" smtClean="0"/>
              <a:pPr/>
              <a:t>2015/1/21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877B-04A3-4AA7-8043-A96A83D808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317C-E150-42AE-B10B-E3DACFECBAA4}" type="datetimeFigureOut">
              <a:rPr lang="zh-TW" altLang="en-US" smtClean="0"/>
              <a:pPr/>
              <a:t>2015/1/21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877B-04A3-4AA7-8043-A96A83D808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317C-E150-42AE-B10B-E3DACFECBAA4}" type="datetimeFigureOut">
              <a:rPr lang="zh-TW" altLang="en-US" smtClean="0"/>
              <a:pPr/>
              <a:t>2015/1/21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877B-04A3-4AA7-8043-A96A83D808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317C-E150-42AE-B10B-E3DACFECBAA4}" type="datetimeFigureOut">
              <a:rPr lang="zh-TW" altLang="en-US" smtClean="0"/>
              <a:pPr/>
              <a:t>2015/1/21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877B-04A3-4AA7-8043-A96A83D808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E317C-E150-42AE-B10B-E3DACFECBAA4}" type="datetimeFigureOut">
              <a:rPr lang="zh-TW" altLang="en-US" smtClean="0"/>
              <a:pPr/>
              <a:t>2015/1/21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A877B-04A3-4AA7-8043-A96A83D808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Table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9512" y="2708920"/>
          <a:ext cx="896448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081"/>
                <a:gridCol w="1494081"/>
                <a:gridCol w="1494081"/>
                <a:gridCol w="1494081"/>
                <a:gridCol w="1494081"/>
                <a:gridCol w="14940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Method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LR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HR_Bic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HR_Jung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HR_OurWithMask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HR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Recognition Rate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82.21%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80.33%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79.68%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87.37%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87.79%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20</Words>
  <Application>Microsoft Office PowerPoint</Application>
  <PresentationFormat>如螢幕大小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Table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2</dc:title>
  <dc:creator>acer</dc:creator>
  <cp:lastModifiedBy>acer</cp:lastModifiedBy>
  <cp:revision>2</cp:revision>
  <dcterms:created xsi:type="dcterms:W3CDTF">2015-01-20T13:10:41Z</dcterms:created>
  <dcterms:modified xsi:type="dcterms:W3CDTF">2015-01-20T16:56:03Z</dcterms:modified>
</cp:coreProperties>
</file>