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 descr="exp_fit5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7"/>
            <a:ext cx="8256137" cy="6264695"/>
          </a:xfrm>
          <a:prstGeom prst="rect">
            <a:avLst/>
          </a:prstGeom>
        </p:spPr>
      </p:pic>
      <p:pic>
        <p:nvPicPr>
          <p:cNvPr id="13" name="圖片 12" descr="tau30.emf"/>
          <p:cNvPicPr>
            <a:picLocks noChangeAspect="1"/>
          </p:cNvPicPr>
          <p:nvPr/>
        </p:nvPicPr>
        <p:blipFill>
          <a:blip r:embed="rId3" cstate="print"/>
          <a:srcRect l="45275" t="36792" r="45275" b="43396"/>
          <a:stretch>
            <a:fillRect/>
          </a:stretch>
        </p:blipFill>
        <p:spPr>
          <a:xfrm>
            <a:off x="1427181" y="4077072"/>
            <a:ext cx="984579" cy="984550"/>
          </a:xfrm>
          <a:prstGeom prst="rect">
            <a:avLst/>
          </a:prstGeom>
        </p:spPr>
      </p:pic>
      <p:pic>
        <p:nvPicPr>
          <p:cNvPr id="14" name="圖片 13" descr="tau50.emf"/>
          <p:cNvPicPr>
            <a:picLocks noChangeAspect="1"/>
          </p:cNvPicPr>
          <p:nvPr/>
        </p:nvPicPr>
        <p:blipFill>
          <a:blip r:embed="rId4" cstate="print"/>
          <a:srcRect l="45209" t="36655" r="45341" b="43533"/>
          <a:stretch>
            <a:fillRect/>
          </a:stretch>
        </p:blipFill>
        <p:spPr>
          <a:xfrm>
            <a:off x="3227381" y="4077072"/>
            <a:ext cx="984579" cy="984550"/>
          </a:xfrm>
          <a:prstGeom prst="rect">
            <a:avLst/>
          </a:prstGeom>
        </p:spPr>
      </p:pic>
      <p:pic>
        <p:nvPicPr>
          <p:cNvPr id="16" name="圖片 15" descr="tau90.emf"/>
          <p:cNvPicPr>
            <a:picLocks noChangeAspect="1"/>
          </p:cNvPicPr>
          <p:nvPr/>
        </p:nvPicPr>
        <p:blipFill>
          <a:blip r:embed="rId5" cstate="print"/>
          <a:srcRect l="45079" t="36380" r="45471" b="43808"/>
          <a:stretch>
            <a:fillRect/>
          </a:stretch>
        </p:blipFill>
        <p:spPr>
          <a:xfrm>
            <a:off x="5819669" y="860274"/>
            <a:ext cx="984579" cy="98455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572071" y="1124744"/>
            <a:ext cx="615553" cy="36724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TW" sz="2800" dirty="0" smtClean="0">
                <a:latin typeface="+mj-lt"/>
                <a:ea typeface="Arial Unicode MS" pitchFamily="34" charset="-120"/>
                <a:cs typeface="Times New Roman" pitchFamily="18" charset="0"/>
              </a:rPr>
              <a:t>Reconstruct  Error</a:t>
            </a:r>
            <a:endParaRPr lang="zh-TW" altLang="en-US" sz="2800" dirty="0"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691698" y="587727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32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(%)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787042" y="5157232"/>
            <a:ext cx="288032" cy="3600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3587242" y="5157232"/>
            <a:ext cx="288032" cy="3600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5171418" y="4869200"/>
            <a:ext cx="288032" cy="3600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 rot="-5400000">
            <a:off x="6984288" y="1160768"/>
            <a:ext cx="288032" cy="3600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 descr="tautruth.emf"/>
          <p:cNvPicPr>
            <a:picLocks noChangeAspect="1"/>
          </p:cNvPicPr>
          <p:nvPr/>
        </p:nvPicPr>
        <p:blipFill>
          <a:blip r:embed="rId6" cstate="print"/>
          <a:srcRect l="45275" t="36792" r="45275" b="43396"/>
          <a:stretch>
            <a:fillRect/>
          </a:stretch>
        </p:blipFill>
        <p:spPr>
          <a:xfrm>
            <a:off x="1619851" y="974799"/>
            <a:ext cx="984579" cy="98455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331640" y="195922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+mj-lt"/>
                <a:cs typeface="Times New Roman" pitchFamily="18" charset="0"/>
              </a:rPr>
              <a:t>LR input</a:t>
            </a:r>
            <a:endParaRPr lang="zh-TW" altLang="en-US" sz="2400" dirty="0">
              <a:latin typeface="+mj-lt"/>
            </a:endParaRPr>
          </a:p>
        </p:txBody>
      </p:sp>
      <p:grpSp>
        <p:nvGrpSpPr>
          <p:cNvPr id="2" name="群組 36"/>
          <p:cNvGrpSpPr/>
          <p:nvPr/>
        </p:nvGrpSpPr>
        <p:grpSpPr>
          <a:xfrm>
            <a:off x="4811557" y="3668586"/>
            <a:ext cx="984579" cy="984550"/>
            <a:chOff x="4811557" y="3668586"/>
            <a:chExt cx="984579" cy="984550"/>
          </a:xfrm>
        </p:grpSpPr>
        <p:pic>
          <p:nvPicPr>
            <p:cNvPr id="15" name="圖片 14" descr="tau70.emf"/>
            <p:cNvPicPr>
              <a:picLocks noChangeAspect="1"/>
            </p:cNvPicPr>
            <p:nvPr/>
          </p:nvPicPr>
          <p:blipFill>
            <a:blip r:embed="rId7" cstate="print"/>
            <a:srcRect l="45144" t="36517" r="45406" b="43671"/>
            <a:stretch>
              <a:fillRect/>
            </a:stretch>
          </p:blipFill>
          <p:spPr>
            <a:xfrm>
              <a:off x="4811557" y="3668586"/>
              <a:ext cx="984579" cy="984550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4860032" y="3717032"/>
              <a:ext cx="936104" cy="9361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475656" y="908720"/>
            <a:ext cx="1224136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descriptor</cp:lastModifiedBy>
  <cp:revision>4</cp:revision>
  <dcterms:created xsi:type="dcterms:W3CDTF">2015-01-19T04:27:30Z</dcterms:created>
  <dcterms:modified xsi:type="dcterms:W3CDTF">2015-01-20T09:23:16Z</dcterms:modified>
</cp:coreProperties>
</file>