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26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Reconstruct_error9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000" y="547200"/>
            <a:ext cx="7560000" cy="5736470"/>
          </a:xfrm>
          <a:prstGeom prst="rect">
            <a:avLst/>
          </a:prstGeom>
        </p:spPr>
      </p:pic>
      <p:pic>
        <p:nvPicPr>
          <p:cNvPr id="4" name="圖片 3" descr="LRvsmaskpair_g2.png"/>
          <p:cNvPicPr>
            <a:picLocks noChangeAspect="1"/>
          </p:cNvPicPr>
          <p:nvPr/>
        </p:nvPicPr>
        <p:blipFill>
          <a:blip r:embed="rId4" cstate="print"/>
          <a:srcRect l="49417" t="15796" b="15796"/>
          <a:stretch>
            <a:fillRect/>
          </a:stretch>
        </p:blipFill>
        <p:spPr>
          <a:xfrm>
            <a:off x="3672000" y="5877272"/>
            <a:ext cx="810769" cy="820896"/>
          </a:xfrm>
          <a:prstGeom prst="rect">
            <a:avLst/>
          </a:prstGeom>
        </p:spPr>
      </p:pic>
      <p:pic>
        <p:nvPicPr>
          <p:cNvPr id="5" name="圖片 4" descr="LRvsmaskpair_s3.png"/>
          <p:cNvPicPr>
            <a:picLocks noChangeAspect="1"/>
          </p:cNvPicPr>
          <p:nvPr/>
        </p:nvPicPr>
        <p:blipFill>
          <a:blip r:embed="rId5" cstate="print"/>
          <a:srcRect l="49417" t="16202" b="15391"/>
          <a:stretch>
            <a:fillRect/>
          </a:stretch>
        </p:blipFill>
        <p:spPr>
          <a:xfrm>
            <a:off x="2646000" y="5877272"/>
            <a:ext cx="810769" cy="820884"/>
          </a:xfrm>
          <a:prstGeom prst="rect">
            <a:avLst/>
          </a:prstGeom>
        </p:spPr>
      </p:pic>
      <p:pic>
        <p:nvPicPr>
          <p:cNvPr id="6" name="圖片 5" descr="LRvsmaskpair1.png"/>
          <p:cNvPicPr>
            <a:picLocks noChangeAspect="1"/>
          </p:cNvPicPr>
          <p:nvPr/>
        </p:nvPicPr>
        <p:blipFill>
          <a:blip r:embed="rId6" cstate="print"/>
          <a:srcRect t="15497" r="50583" b="16095"/>
          <a:stretch>
            <a:fillRect/>
          </a:stretch>
        </p:blipFill>
        <p:spPr>
          <a:xfrm>
            <a:off x="6012160" y="2636912"/>
            <a:ext cx="792089" cy="82089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44079" y="1412776"/>
            <a:ext cx="615553" cy="36724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sz="2800" dirty="0" smtClean="0">
                <a:latin typeface="+mj-lt"/>
                <a:ea typeface="Arial Unicode MS" pitchFamily="34" charset="-120"/>
                <a:cs typeface="Times New Roman" pitchFamily="18" charset="0"/>
              </a:rPr>
              <a:t>Reconstruction  </a:t>
            </a:r>
            <a:r>
              <a:rPr lang="en-US" altLang="zh-TW" sz="2800" dirty="0" smtClean="0">
                <a:latin typeface="+mj-lt"/>
                <a:ea typeface="Arial Unicode MS" pitchFamily="34" charset="-120"/>
                <a:cs typeface="Times New Roman" pitchFamily="18" charset="0"/>
              </a:rPr>
              <a:t>er</a:t>
            </a:r>
            <a:r>
              <a:rPr lang="en-US" altLang="zh-TW" sz="2800" dirty="0" smtClean="0">
                <a:latin typeface="+mj-lt"/>
                <a:ea typeface="Arial Unicode MS" pitchFamily="34" charset="-120"/>
                <a:cs typeface="Times New Roman" pitchFamily="18" charset="0"/>
              </a:rPr>
              <a:t>ror  </a:t>
            </a:r>
            <a:r>
              <a:rPr lang="en-US" altLang="zh-TW" sz="2800" i="1" dirty="0" smtClean="0"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t>e</a:t>
            </a:r>
            <a:endParaRPr lang="zh-TW" altLang="en-US" sz="2800" i="1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36296" y="5733256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(%)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-120000" flipH="1">
            <a:off x="3456000" y="4221088"/>
            <a:ext cx="1152128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-120000" flipH="1">
            <a:off x="5671874" y="3769286"/>
            <a:ext cx="1152128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-120000" flipH="1">
            <a:off x="2392006" y="4024818"/>
            <a:ext cx="1152128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6"/>
          <p:cNvGrpSpPr/>
          <p:nvPr/>
        </p:nvGrpSpPr>
        <p:grpSpPr>
          <a:xfrm>
            <a:off x="6228184" y="4365104"/>
            <a:ext cx="0" cy="1476000"/>
            <a:chOff x="5580112" y="3790535"/>
            <a:chExt cx="0" cy="1512168"/>
          </a:xfrm>
        </p:grpSpPr>
        <p:cxnSp>
          <p:nvCxnSpPr>
            <p:cNvPr id="18" name="直線接點 17"/>
            <p:cNvCxnSpPr/>
            <p:nvPr/>
          </p:nvCxnSpPr>
          <p:spPr>
            <a:xfrm flipV="1">
              <a:off x="5580112" y="3790535"/>
              <a:ext cx="0" cy="100811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580112" y="4870655"/>
              <a:ext cx="0" cy="432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19"/>
          <p:cNvGrpSpPr/>
          <p:nvPr/>
        </p:nvGrpSpPr>
        <p:grpSpPr>
          <a:xfrm>
            <a:off x="4067944" y="4797152"/>
            <a:ext cx="0" cy="1044000"/>
            <a:chOff x="5580112" y="3790535"/>
            <a:chExt cx="0" cy="1512168"/>
          </a:xfrm>
        </p:grpSpPr>
        <p:cxnSp>
          <p:nvCxnSpPr>
            <p:cNvPr id="21" name="直線接點 20"/>
            <p:cNvCxnSpPr/>
            <p:nvPr/>
          </p:nvCxnSpPr>
          <p:spPr>
            <a:xfrm flipV="1">
              <a:off x="5580112" y="3790535"/>
              <a:ext cx="0" cy="100811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5580112" y="4870655"/>
              <a:ext cx="0" cy="432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22"/>
          <p:cNvGrpSpPr/>
          <p:nvPr/>
        </p:nvGrpSpPr>
        <p:grpSpPr>
          <a:xfrm>
            <a:off x="3059832" y="4581128"/>
            <a:ext cx="0" cy="1260000"/>
            <a:chOff x="5580112" y="3790535"/>
            <a:chExt cx="0" cy="1512168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5580112" y="3790535"/>
              <a:ext cx="0" cy="100811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5580112" y="4870655"/>
              <a:ext cx="0" cy="432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圖片 25" descr="LRvsmaskpair_s3.png"/>
          <p:cNvPicPr>
            <a:picLocks noChangeAspect="1"/>
          </p:cNvPicPr>
          <p:nvPr/>
        </p:nvPicPr>
        <p:blipFill>
          <a:blip r:embed="rId5" cstate="print"/>
          <a:srcRect t="16202" r="50583" b="15391"/>
          <a:stretch>
            <a:fillRect/>
          </a:stretch>
        </p:blipFill>
        <p:spPr>
          <a:xfrm>
            <a:off x="3275856" y="1167956"/>
            <a:ext cx="792088" cy="820884"/>
          </a:xfrm>
          <a:prstGeom prst="rect">
            <a:avLst/>
          </a:prstGeom>
        </p:spPr>
      </p:pic>
      <p:pic>
        <p:nvPicPr>
          <p:cNvPr id="27" name="圖片 26" descr="LRvsmaskpair1.png"/>
          <p:cNvPicPr>
            <a:picLocks noChangeAspect="1"/>
          </p:cNvPicPr>
          <p:nvPr/>
        </p:nvPicPr>
        <p:blipFill>
          <a:blip r:embed="rId6" cstate="print"/>
          <a:srcRect l="49417" t="15497" b="16095"/>
          <a:stretch>
            <a:fillRect/>
          </a:stretch>
        </p:blipFill>
        <p:spPr>
          <a:xfrm>
            <a:off x="5832000" y="5877272"/>
            <a:ext cx="810769" cy="820896"/>
          </a:xfrm>
          <a:prstGeom prst="rect">
            <a:avLst/>
          </a:prstGeom>
        </p:spPr>
      </p:pic>
      <p:pic>
        <p:nvPicPr>
          <p:cNvPr id="28" name="圖片 27" descr="LRvsmaskpair_g2.png"/>
          <p:cNvPicPr>
            <a:picLocks noChangeAspect="1"/>
          </p:cNvPicPr>
          <p:nvPr/>
        </p:nvPicPr>
        <p:blipFill>
          <a:blip r:embed="rId4" cstate="print"/>
          <a:srcRect t="15796" r="50583" b="15796"/>
          <a:stretch>
            <a:fillRect/>
          </a:stretch>
        </p:blipFill>
        <p:spPr>
          <a:xfrm>
            <a:off x="5508104" y="1095936"/>
            <a:ext cx="792088" cy="820896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868144" y="400506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‧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18800" y="438120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‧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699792" y="414908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‧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2" name="物件 31"/>
          <p:cNvGraphicFramePr>
            <a:graphicFrameLocks noChangeAspect="1"/>
          </p:cNvGraphicFramePr>
          <p:nvPr/>
        </p:nvGraphicFramePr>
        <p:xfrm>
          <a:off x="2267744" y="3747011"/>
          <a:ext cx="863724" cy="762109"/>
        </p:xfrm>
        <a:graphic>
          <a:graphicData uri="http://schemas.openxmlformats.org/presentationml/2006/ole">
            <p:oleObj spid="_x0000_s1026" name="Equation" r:id="rId7" imgW="647640" imgH="57132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8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Office 佈景主題</vt:lpstr>
      <vt:lpstr>MathType 6.0 Equation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descriptor</cp:lastModifiedBy>
  <cp:revision>39</cp:revision>
  <dcterms:created xsi:type="dcterms:W3CDTF">2015-01-07T07:43:46Z</dcterms:created>
  <dcterms:modified xsi:type="dcterms:W3CDTF">2015-01-28T01:57:15Z</dcterms:modified>
</cp:coreProperties>
</file>