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5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472D-583D-4D79-A665-6E373759A260}" type="datetimeFigureOut">
              <a:rPr lang="zh-TW" altLang="en-US" smtClean="0"/>
              <a:t>2015/1/20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468-283A-4446-814A-2263511AE3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472D-583D-4D79-A665-6E373759A260}" type="datetimeFigureOut">
              <a:rPr lang="zh-TW" altLang="en-US" smtClean="0"/>
              <a:t>2015/1/20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468-283A-4446-814A-2263511AE3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472D-583D-4D79-A665-6E373759A260}" type="datetimeFigureOut">
              <a:rPr lang="zh-TW" altLang="en-US" smtClean="0"/>
              <a:t>2015/1/20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468-283A-4446-814A-2263511AE3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472D-583D-4D79-A665-6E373759A260}" type="datetimeFigureOut">
              <a:rPr lang="zh-TW" altLang="en-US" smtClean="0"/>
              <a:t>2015/1/20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468-283A-4446-814A-2263511AE3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472D-583D-4D79-A665-6E373759A260}" type="datetimeFigureOut">
              <a:rPr lang="zh-TW" altLang="en-US" smtClean="0"/>
              <a:t>2015/1/20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468-283A-4446-814A-2263511AE3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472D-583D-4D79-A665-6E373759A260}" type="datetimeFigureOut">
              <a:rPr lang="zh-TW" altLang="en-US" smtClean="0"/>
              <a:t>2015/1/20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468-283A-4446-814A-2263511AE3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472D-583D-4D79-A665-6E373759A260}" type="datetimeFigureOut">
              <a:rPr lang="zh-TW" altLang="en-US" smtClean="0"/>
              <a:t>2015/1/20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468-283A-4446-814A-2263511AE3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472D-583D-4D79-A665-6E373759A260}" type="datetimeFigureOut">
              <a:rPr lang="zh-TW" altLang="en-US" smtClean="0"/>
              <a:t>2015/1/20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468-283A-4446-814A-2263511AE3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472D-583D-4D79-A665-6E373759A260}" type="datetimeFigureOut">
              <a:rPr lang="zh-TW" altLang="en-US" smtClean="0"/>
              <a:t>2015/1/20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468-283A-4446-814A-2263511AE3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472D-583D-4D79-A665-6E373759A260}" type="datetimeFigureOut">
              <a:rPr lang="zh-TW" altLang="en-US" smtClean="0"/>
              <a:t>2015/1/20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468-283A-4446-814A-2263511AE3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472D-583D-4D79-A665-6E373759A260}" type="datetimeFigureOut">
              <a:rPr lang="zh-TW" altLang="en-US" smtClean="0"/>
              <a:t>2015/1/20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9468-283A-4446-814A-2263511AE3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2472D-583D-4D79-A665-6E373759A260}" type="datetimeFigureOut">
              <a:rPr lang="zh-TW" altLang="en-US" smtClean="0"/>
              <a:t>2015/1/20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49468-283A-4446-814A-2263511AE3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6"/>
          <p:cNvGraphicFramePr>
            <a:graphicFrameLocks/>
          </p:cNvGraphicFramePr>
          <p:nvPr/>
        </p:nvGraphicFramePr>
        <p:xfrm>
          <a:off x="539552" y="1772816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Part A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Bicubic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Jung’s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Our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PSNR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24.0888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23.6651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24.5836</a:t>
                      </a:r>
                      <a:endParaRPr lang="zh-TW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SSIM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0.7975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0.7240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0.8094</a:t>
                      </a:r>
                      <a:endParaRPr lang="zh-TW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內容版面配置區 6"/>
          <p:cNvGraphicFramePr>
            <a:graphicFrameLocks/>
          </p:cNvGraphicFramePr>
          <p:nvPr/>
        </p:nvGraphicFramePr>
        <p:xfrm>
          <a:off x="539552" y="306896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Part</a:t>
                      </a:r>
                      <a:r>
                        <a:rPr lang="en-US" altLang="zh-TW" baseline="0" dirty="0" smtClean="0"/>
                        <a:t> B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Bicubic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Jung’s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Our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PSNR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26.4028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26.6417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27.1333</a:t>
                      </a:r>
                      <a:endParaRPr lang="zh-TW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SSIM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0.8659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0.8588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0.8806</a:t>
                      </a:r>
                      <a:endParaRPr lang="zh-TW" alt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如螢幕大小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acer</dc:creator>
  <cp:lastModifiedBy>acer</cp:lastModifiedBy>
  <cp:revision>1</cp:revision>
  <dcterms:created xsi:type="dcterms:W3CDTF">2015-01-20T04:57:39Z</dcterms:created>
  <dcterms:modified xsi:type="dcterms:W3CDTF">2015-01-20T04:58:34Z</dcterms:modified>
</cp:coreProperties>
</file>