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/>
    <p:restoredTop sz="94690"/>
  </p:normalViewPr>
  <p:slideViewPr>
    <p:cSldViewPr snapToGrid="0">
      <p:cViewPr varScale="1">
        <p:scale>
          <a:sx n="179" d="100"/>
          <a:sy n="179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10.png"/><Relationship Id="rId47" Type="http://schemas.openxmlformats.org/officeDocument/2006/relationships/image" Target="../media/image156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410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40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30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380</Words>
  <Application>Microsoft Macintosh PowerPoint</Application>
  <PresentationFormat>ワイド画面</PresentationFormat>
  <Paragraphs>326</Paragraphs>
  <Slides>7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Takayoshi Shoudai</cp:lastModifiedBy>
  <cp:revision>25</cp:revision>
  <dcterms:created xsi:type="dcterms:W3CDTF">2024-05-17T01:03:25Z</dcterms:created>
  <dcterms:modified xsi:type="dcterms:W3CDTF">2024-11-23T05:22:13Z</dcterms:modified>
</cp:coreProperties>
</file>