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2"/>
    <p:restoredTop sz="94690"/>
  </p:normalViewPr>
  <p:slideViewPr>
    <p:cSldViewPr snapToGrid="0">
      <p:cViewPr varScale="1">
        <p:scale>
          <a:sx n="179" d="100"/>
          <a:sy n="179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BE2DD-2093-8646-9473-C4E9DB273A7A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B1D-BB8F-CC4C-8E90-D1B03C0CE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4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81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0381-8CCF-D2F4-DF87-A9B481C8F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31E5077-0202-C314-741D-09816543A1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C164ED0-9CC3-1A77-DEEF-FCDE99AF9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8C1014-597F-3CE6-3A13-21D0DE587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03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68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596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5AEF0-3661-844D-26ED-4D30C6F3A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CDD8FF9-2317-03BC-0FB6-CD2DA6BD9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95A4967-AEF9-39A5-7818-9F24F33E8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C53C4C-C60C-5D16-540B-F61519E4B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898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0B9F6-7D66-4A37-E02B-564BF1F63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671C8F1-0190-C7E4-894B-81216EBF4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0C5FBD7-8D2E-7DC9-A6B5-EA8E8D325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865C71-B6DD-E67D-CCD4-444CBCC81B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76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D9DB4-5B8B-B336-6C5F-621F4EDF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6E424A-59E0-CE58-EE44-7D26DBACD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EA950-88CF-C431-E431-D00ABD45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7743BE-F25D-237B-3F7A-321643D9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CC009-9D24-9B73-38C9-91FD8144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C47D2-7584-BDE2-1B11-DD393D16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51F55-121E-CB72-1364-AA8FEB62E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580A4-DBAD-4832-B63E-6DCFA33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5171E-32C0-16C1-D425-485178FC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05B45-B5B4-ED64-2AFA-EE287EC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91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CD7F4D-AE18-C4D9-09E3-9CD55D6D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D7774C-91DE-88A8-DC58-4997D35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0167A-7C3E-FBD0-A295-3A710EE4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8287E-9C92-B2CE-06AB-C2277486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D0B86-45FC-BA14-6B2C-23AF5B27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6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2D7D7-43CE-3E86-59A5-15B38866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839D9-CFAE-F985-FFC5-E8D10D0E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E24B3-7D47-E49A-01BD-75AB6AB8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B408D-1E4C-535B-2E51-3CDD0CFE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1343A-9020-4340-3011-679469DF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F89AB-CDCE-829E-E7E6-E4387942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D191C0-11F3-F88D-109F-8FDD65A2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06E4B-0087-E5DD-6E8C-422DB8C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34597-03CB-D82A-979B-808AEE66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10652-DB41-3E3B-6A10-A920202E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70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3BF22-5CCA-752B-54DE-535A15C4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93354-FE76-C5EF-D1B4-87D4FA5EF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13672A-FF6C-A305-0E2F-431E8CE0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F25FB9-6865-2BF5-D895-B1259FD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B8646-266F-A94D-3CAC-71739747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1D8CF-3DF9-84C5-A55B-553EFE73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6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0C9F5-4139-8974-1A87-EE23B649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ADC35-DF9C-8193-E108-69E5A51C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D667C9-F11D-D54B-1FB9-C56C9A91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47E161-5AFB-35E6-D58A-23B50737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204B1B-672B-B4DE-BAE7-9EF06B0E8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BAC05F-96B6-A0DA-9A8E-9D9AA7BF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78E320-D02C-BB09-3B36-CDBEDA59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534212-31D6-FD66-E5D6-4293D408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6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6C2F3-6835-2AD9-E8FD-83770A43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0F50B-96BE-E46B-D189-C8804C7D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6FED74-4692-5D33-2AE3-028D6967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AC6E3D-FF3B-A194-53B3-83E4F683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0765AC-5B4E-1F0A-D1B3-C914868B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45B6E3-FCD8-EA89-7F65-221EFBD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21321-3C4A-CF10-F7BB-A2856C74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66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4596C-6240-B5DD-4EF8-B474552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13FD57-B4EC-17EA-B414-8C24A28C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02DE74-DF8A-8F78-927C-B5E36B87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0FBA03-32B9-E443-7903-4F1EA124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8F751-4137-591A-C5D8-BB23DD6C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AF2E1F-9559-25A4-582B-551099E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66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93918-F493-19CD-63BE-6CAFD3D2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99C0C8-5D35-2BE5-605D-8E51C40E4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E28620-AB02-8475-7A0F-8710C8A0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42CAB-E125-D4A0-5853-1FB8DC03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F84153-6C1D-8FA7-D664-9D7A0203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58247-AF06-6CF1-E10D-0ADD0AF8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FA9445-C57B-7AA9-71E1-1DB30443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5344B-B0EA-148C-AFA2-42490EB0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86BFB-E39A-D25E-670A-E30772401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6F084-8820-CA46-963F-B6FECD3CC15D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6C3857-AFDC-AD04-FD90-55B65AC0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170F6-A49D-F0A6-0CE5-E11D7EE3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9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0.png"/><Relationship Id="rId34" Type="http://schemas.openxmlformats.org/officeDocument/2006/relationships/image" Target="../media/image48.png"/><Relationship Id="rId42" Type="http://schemas.openxmlformats.org/officeDocument/2006/relationships/image" Target="../media/image50.png"/><Relationship Id="rId7" Type="http://schemas.openxmlformats.org/officeDocument/2006/relationships/image" Target="../media/image176.png"/><Relationship Id="rId12" Type="http://schemas.openxmlformats.org/officeDocument/2006/relationships/image" Target="../media/image23.png"/><Relationship Id="rId17" Type="http://schemas.openxmlformats.org/officeDocument/2006/relationships/image" Target="../media/image24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16" Type="http://schemas.openxmlformats.org/officeDocument/2006/relationships/image" Target="../media/image29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24" Type="http://schemas.openxmlformats.org/officeDocument/2006/relationships/image" Target="../media/image38.png"/><Relationship Id="rId32" Type="http://schemas.openxmlformats.org/officeDocument/2006/relationships/image" Target="../media/image36.png"/><Relationship Id="rId37" Type="http://schemas.openxmlformats.org/officeDocument/2006/relationships/image" Target="../media/image51.png"/><Relationship Id="rId40" Type="http://schemas.openxmlformats.org/officeDocument/2006/relationships/image" Target="../media/image45.png"/><Relationship Id="rId5" Type="http://schemas.openxmlformats.org/officeDocument/2006/relationships/image" Target="../media/image17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image" Target="../media/image42.png"/><Relationship Id="rId36" Type="http://schemas.openxmlformats.org/officeDocument/2006/relationships/image" Target="../media/image37.png"/><Relationship Id="rId19" Type="http://schemas.openxmlformats.org/officeDocument/2006/relationships/image" Target="../media/image33.png"/><Relationship Id="rId31" Type="http://schemas.openxmlformats.org/officeDocument/2006/relationships/image" Target="../media/image35.png"/><Relationship Id="rId4" Type="http://schemas.openxmlformats.org/officeDocument/2006/relationships/image" Target="../media/image27.png"/><Relationship Id="rId14" Type="http://schemas.openxmlformats.org/officeDocument/2006/relationships/image" Target="../media/image21.png"/><Relationship Id="rId22" Type="http://schemas.openxmlformats.org/officeDocument/2006/relationships/image" Target="../media/image31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8" Type="http://schemas.openxmlformats.org/officeDocument/2006/relationships/image" Target="../media/image18.png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4.png"/><Relationship Id="rId3" Type="http://schemas.openxmlformats.org/officeDocument/2006/relationships/image" Target="../media/image56.png"/><Relationship Id="rId21" Type="http://schemas.openxmlformats.org/officeDocument/2006/relationships/image" Target="../media/image73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69.png"/><Relationship Id="rId25" Type="http://schemas.openxmlformats.org/officeDocument/2006/relationships/image" Target="../media/image78.png"/><Relationship Id="rId2" Type="http://schemas.openxmlformats.org/officeDocument/2006/relationships/image" Target="../media/image55.png"/><Relationship Id="rId16" Type="http://schemas.openxmlformats.org/officeDocument/2006/relationships/image" Target="../media/image62.png"/><Relationship Id="rId20" Type="http://schemas.openxmlformats.org/officeDocument/2006/relationships/image" Target="../media/image70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7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0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4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3" Type="http://schemas.openxmlformats.org/officeDocument/2006/relationships/image" Target="../media/image84.png"/><Relationship Id="rId21" Type="http://schemas.openxmlformats.org/officeDocument/2006/relationships/image" Target="../media/image101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7.png"/><Relationship Id="rId25" Type="http://schemas.openxmlformats.org/officeDocument/2006/relationships/image" Target="../media/image106.png"/><Relationship Id="rId2" Type="http://schemas.openxmlformats.org/officeDocument/2006/relationships/image" Target="../media/image83.png"/><Relationship Id="rId16" Type="http://schemas.openxmlformats.org/officeDocument/2006/relationships/image" Target="../media/image90.png"/><Relationship Id="rId20" Type="http://schemas.openxmlformats.org/officeDocument/2006/relationships/image" Target="../media/image98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5" Type="http://schemas.openxmlformats.org/officeDocument/2006/relationships/image" Target="../media/image85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28" Type="http://schemas.openxmlformats.org/officeDocument/2006/relationships/image" Target="../media/image102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31" Type="http://schemas.openxmlformats.org/officeDocument/2006/relationships/image" Target="../media/image111.png"/><Relationship Id="rId4" Type="http://schemas.openxmlformats.org/officeDocument/2006/relationships/image" Target="../media/image82.png"/><Relationship Id="rId9" Type="http://schemas.openxmlformats.org/officeDocument/2006/relationships/image" Target="../media/image89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108.png"/><Relationship Id="rId30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2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png"/><Relationship Id="rId18" Type="http://schemas.openxmlformats.org/officeDocument/2006/relationships/image" Target="../media/image133.png"/><Relationship Id="rId26" Type="http://schemas.openxmlformats.org/officeDocument/2006/relationships/image" Target="../media/image138.png"/><Relationship Id="rId39" Type="http://schemas.openxmlformats.org/officeDocument/2006/relationships/image" Target="../media/image151.png"/><Relationship Id="rId21" Type="http://schemas.openxmlformats.org/officeDocument/2006/relationships/image" Target="../media/image130.png"/><Relationship Id="rId34" Type="http://schemas.openxmlformats.org/officeDocument/2006/relationships/image" Target="../media/image146.png"/><Relationship Id="rId42" Type="http://schemas.openxmlformats.org/officeDocument/2006/relationships/image" Target="../media/image154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29" Type="http://schemas.openxmlformats.org/officeDocument/2006/relationships/image" Target="../media/image141.png"/><Relationship Id="rId41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37" Type="http://schemas.openxmlformats.org/officeDocument/2006/relationships/image" Target="../media/image149.png"/><Relationship Id="rId40" Type="http://schemas.openxmlformats.org/officeDocument/2006/relationships/image" Target="../media/image152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36" Type="http://schemas.openxmlformats.org/officeDocument/2006/relationships/image" Target="../media/image148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31" Type="http://schemas.openxmlformats.org/officeDocument/2006/relationships/image" Target="../media/image143.png"/><Relationship Id="rId4" Type="http://schemas.openxmlformats.org/officeDocument/2006/relationships/image" Target="../media/image131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8" Type="http://schemas.openxmlformats.org/officeDocument/2006/relationships/image" Target="../media/image132.png"/><Relationship Id="rId3" Type="http://schemas.openxmlformats.org/officeDocument/2006/relationships/image" Target="../media/image112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38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50.png"/><Relationship Id="rId21" Type="http://schemas.openxmlformats.org/officeDocument/2006/relationships/image" Target="../media/image1300.png"/><Relationship Id="rId34" Type="http://schemas.openxmlformats.org/officeDocument/2006/relationships/image" Target="../media/image1430.png"/><Relationship Id="rId42" Type="http://schemas.openxmlformats.org/officeDocument/2006/relationships/image" Target="../media/image156.png"/><Relationship Id="rId47" Type="http://schemas.openxmlformats.org/officeDocument/2006/relationships/image" Target="../media/image1560.png"/><Relationship Id="rId50" Type="http://schemas.openxmlformats.org/officeDocument/2006/relationships/image" Target="../media/image159.png"/><Relationship Id="rId55" Type="http://schemas.openxmlformats.org/officeDocument/2006/relationships/image" Target="../media/image164.png"/><Relationship Id="rId63" Type="http://schemas.openxmlformats.org/officeDocument/2006/relationships/image" Target="../media/image172.png"/><Relationship Id="rId7" Type="http://schemas.openxmlformats.org/officeDocument/2006/relationships/image" Target="../media/image116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50.png"/><Relationship Id="rId29" Type="http://schemas.openxmlformats.org/officeDocument/2006/relationships/image" Target="../media/image1380.png"/><Relationship Id="rId11" Type="http://schemas.openxmlformats.org/officeDocument/2006/relationships/image" Target="../media/image1200.png"/><Relationship Id="rId24" Type="http://schemas.openxmlformats.org/officeDocument/2006/relationships/image" Target="../media/image1330.png"/><Relationship Id="rId32" Type="http://schemas.openxmlformats.org/officeDocument/2006/relationships/image" Target="../media/image155.png"/><Relationship Id="rId37" Type="http://schemas.openxmlformats.org/officeDocument/2006/relationships/image" Target="../media/image1460.png"/><Relationship Id="rId40" Type="http://schemas.openxmlformats.org/officeDocument/2006/relationships/image" Target="../media/image1490.png"/><Relationship Id="rId45" Type="http://schemas.openxmlformats.org/officeDocument/2006/relationships/image" Target="../media/image158.png"/><Relationship Id="rId53" Type="http://schemas.openxmlformats.org/officeDocument/2006/relationships/image" Target="../media/image162.png"/><Relationship Id="rId58" Type="http://schemas.openxmlformats.org/officeDocument/2006/relationships/image" Target="../media/image167.png"/><Relationship Id="rId66" Type="http://schemas.openxmlformats.org/officeDocument/2006/relationships/image" Target="../media/image175.png"/><Relationship Id="rId5" Type="http://schemas.openxmlformats.org/officeDocument/2006/relationships/image" Target="../media/image1140.png"/><Relationship Id="rId61" Type="http://schemas.openxmlformats.org/officeDocument/2006/relationships/image" Target="../media/image170.png"/><Relationship Id="rId19" Type="http://schemas.openxmlformats.org/officeDocument/2006/relationships/image" Target="../media/image1280.png"/><Relationship Id="rId14" Type="http://schemas.openxmlformats.org/officeDocument/2006/relationships/image" Target="../media/image1230.png"/><Relationship Id="rId22" Type="http://schemas.openxmlformats.org/officeDocument/2006/relationships/image" Target="../media/image1310.png"/><Relationship Id="rId27" Type="http://schemas.openxmlformats.org/officeDocument/2006/relationships/image" Target="../media/image1360.png"/><Relationship Id="rId30" Type="http://schemas.openxmlformats.org/officeDocument/2006/relationships/image" Target="../media/image1390.png"/><Relationship Id="rId35" Type="http://schemas.openxmlformats.org/officeDocument/2006/relationships/image" Target="../media/image1440.png"/><Relationship Id="rId43" Type="http://schemas.openxmlformats.org/officeDocument/2006/relationships/image" Target="../media/image1520.png"/><Relationship Id="rId48" Type="http://schemas.openxmlformats.org/officeDocument/2006/relationships/image" Target="../media/image1570.png"/><Relationship Id="rId56" Type="http://schemas.openxmlformats.org/officeDocument/2006/relationships/image" Target="../media/image165.png"/><Relationship Id="rId64" Type="http://schemas.openxmlformats.org/officeDocument/2006/relationships/image" Target="../media/image173.png"/><Relationship Id="rId8" Type="http://schemas.openxmlformats.org/officeDocument/2006/relationships/image" Target="../media/image1170.png"/><Relationship Id="rId51" Type="http://schemas.openxmlformats.org/officeDocument/2006/relationships/image" Target="../media/image160.png"/><Relationship Id="rId3" Type="http://schemas.openxmlformats.org/officeDocument/2006/relationships/image" Target="../media/image240.png"/><Relationship Id="rId12" Type="http://schemas.openxmlformats.org/officeDocument/2006/relationships/image" Target="../media/image1210.png"/><Relationship Id="rId17" Type="http://schemas.openxmlformats.org/officeDocument/2006/relationships/image" Target="../media/image1260.png"/><Relationship Id="rId25" Type="http://schemas.openxmlformats.org/officeDocument/2006/relationships/image" Target="../media/image1340.png"/><Relationship Id="rId33" Type="http://schemas.openxmlformats.org/officeDocument/2006/relationships/image" Target="../media/image1420.png"/><Relationship Id="rId38" Type="http://schemas.openxmlformats.org/officeDocument/2006/relationships/image" Target="../media/image1470.png"/><Relationship Id="rId46" Type="http://schemas.openxmlformats.org/officeDocument/2006/relationships/image" Target="../media/image1550.png"/><Relationship Id="rId59" Type="http://schemas.openxmlformats.org/officeDocument/2006/relationships/image" Target="../media/image168.png"/><Relationship Id="rId20" Type="http://schemas.openxmlformats.org/officeDocument/2006/relationships/image" Target="../media/image1290.png"/><Relationship Id="rId41" Type="http://schemas.openxmlformats.org/officeDocument/2006/relationships/image" Target="../media/image1500.png"/><Relationship Id="rId54" Type="http://schemas.openxmlformats.org/officeDocument/2006/relationships/image" Target="../media/image163.png"/><Relationship Id="rId6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0.png"/><Relationship Id="rId15" Type="http://schemas.openxmlformats.org/officeDocument/2006/relationships/image" Target="../media/image1240.png"/><Relationship Id="rId23" Type="http://schemas.openxmlformats.org/officeDocument/2006/relationships/image" Target="../media/image1320.png"/><Relationship Id="rId28" Type="http://schemas.openxmlformats.org/officeDocument/2006/relationships/image" Target="../media/image1370.png"/><Relationship Id="rId36" Type="http://schemas.openxmlformats.org/officeDocument/2006/relationships/image" Target="../media/image1450.png"/><Relationship Id="rId49" Type="http://schemas.openxmlformats.org/officeDocument/2006/relationships/image" Target="../media/image1580.png"/><Relationship Id="rId57" Type="http://schemas.openxmlformats.org/officeDocument/2006/relationships/image" Target="../media/image166.png"/><Relationship Id="rId10" Type="http://schemas.openxmlformats.org/officeDocument/2006/relationships/image" Target="../media/image1190.png"/><Relationship Id="rId31" Type="http://schemas.openxmlformats.org/officeDocument/2006/relationships/image" Target="../media/image1400.png"/><Relationship Id="rId44" Type="http://schemas.openxmlformats.org/officeDocument/2006/relationships/image" Target="../media/image157.png"/><Relationship Id="rId52" Type="http://schemas.openxmlformats.org/officeDocument/2006/relationships/image" Target="../media/image161.png"/><Relationship Id="rId60" Type="http://schemas.openxmlformats.org/officeDocument/2006/relationships/image" Target="../media/image169.png"/><Relationship Id="rId65" Type="http://schemas.openxmlformats.org/officeDocument/2006/relationships/image" Target="../media/image174.png"/><Relationship Id="rId4" Type="http://schemas.openxmlformats.org/officeDocument/2006/relationships/image" Target="../media/image1130.png"/><Relationship Id="rId9" Type="http://schemas.openxmlformats.org/officeDocument/2006/relationships/image" Target="../media/image1180.png"/><Relationship Id="rId13" Type="http://schemas.openxmlformats.org/officeDocument/2006/relationships/image" Target="../media/image1220.png"/><Relationship Id="rId18" Type="http://schemas.openxmlformats.org/officeDocument/2006/relationships/image" Target="../media/image1270.png"/><Relationship Id="rId39" Type="http://schemas.openxmlformats.org/officeDocument/2006/relationships/image" Target="../media/image148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26" Type="http://schemas.openxmlformats.org/officeDocument/2006/relationships/image" Target="../media/image200.png"/><Relationship Id="rId21" Type="http://schemas.openxmlformats.org/officeDocument/2006/relationships/image" Target="../media/image195.png"/><Relationship Id="rId34" Type="http://schemas.openxmlformats.org/officeDocument/2006/relationships/image" Target="../media/image208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5" Type="http://schemas.openxmlformats.org/officeDocument/2006/relationships/image" Target="../media/image199.png"/><Relationship Id="rId33" Type="http://schemas.openxmlformats.org/officeDocument/2006/relationships/image" Target="../media/image20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0.png"/><Relationship Id="rId20" Type="http://schemas.openxmlformats.org/officeDocument/2006/relationships/image" Target="../media/image194.png"/><Relationship Id="rId29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24" Type="http://schemas.openxmlformats.org/officeDocument/2006/relationships/image" Target="../media/image198.png"/><Relationship Id="rId32" Type="http://schemas.openxmlformats.org/officeDocument/2006/relationships/image" Target="../media/image206.png"/><Relationship Id="rId37" Type="http://schemas.openxmlformats.org/officeDocument/2006/relationships/image" Target="../media/image211.png"/><Relationship Id="rId5" Type="http://schemas.openxmlformats.org/officeDocument/2006/relationships/image" Target="../media/image179.png"/><Relationship Id="rId15" Type="http://schemas.openxmlformats.org/officeDocument/2006/relationships/image" Target="../media/image189.png"/><Relationship Id="rId23" Type="http://schemas.openxmlformats.org/officeDocument/2006/relationships/image" Target="../media/image197.png"/><Relationship Id="rId28" Type="http://schemas.openxmlformats.org/officeDocument/2006/relationships/image" Target="../media/image202.png"/><Relationship Id="rId36" Type="http://schemas.openxmlformats.org/officeDocument/2006/relationships/image" Target="../media/image210.png"/><Relationship Id="rId10" Type="http://schemas.openxmlformats.org/officeDocument/2006/relationships/image" Target="../media/image184.png"/><Relationship Id="rId19" Type="http://schemas.openxmlformats.org/officeDocument/2006/relationships/image" Target="../media/image193.png"/><Relationship Id="rId31" Type="http://schemas.openxmlformats.org/officeDocument/2006/relationships/image" Target="../media/image205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Relationship Id="rId22" Type="http://schemas.openxmlformats.org/officeDocument/2006/relationships/image" Target="../media/image196.png"/><Relationship Id="rId27" Type="http://schemas.openxmlformats.org/officeDocument/2006/relationships/image" Target="../media/image201.png"/><Relationship Id="rId30" Type="http://schemas.openxmlformats.org/officeDocument/2006/relationships/image" Target="../media/image204.png"/><Relationship Id="rId35" Type="http://schemas.openxmlformats.org/officeDocument/2006/relationships/image" Target="../media/image209.png"/><Relationship Id="rId8" Type="http://schemas.openxmlformats.org/officeDocument/2006/relationships/image" Target="../media/image182.png"/><Relationship Id="rId3" Type="http://schemas.openxmlformats.org/officeDocument/2006/relationships/image" Target="../media/image177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4.png"/><Relationship Id="rId21" Type="http://schemas.openxmlformats.org/officeDocument/2006/relationships/image" Target="../media/image229.png"/><Relationship Id="rId42" Type="http://schemas.openxmlformats.org/officeDocument/2006/relationships/image" Target="../media/image250.png"/><Relationship Id="rId47" Type="http://schemas.openxmlformats.org/officeDocument/2006/relationships/image" Target="../media/image255.png"/><Relationship Id="rId63" Type="http://schemas.openxmlformats.org/officeDocument/2006/relationships/image" Target="../media/image271.png"/><Relationship Id="rId68" Type="http://schemas.openxmlformats.org/officeDocument/2006/relationships/image" Target="../media/image276.png"/><Relationship Id="rId84" Type="http://schemas.openxmlformats.org/officeDocument/2006/relationships/image" Target="../media/image292.png"/><Relationship Id="rId89" Type="http://schemas.openxmlformats.org/officeDocument/2006/relationships/image" Target="../media/image297.png"/><Relationship Id="rId16" Type="http://schemas.openxmlformats.org/officeDocument/2006/relationships/image" Target="../media/image225.png"/><Relationship Id="rId11" Type="http://schemas.openxmlformats.org/officeDocument/2006/relationships/image" Target="../media/image220.png"/><Relationship Id="rId32" Type="http://schemas.openxmlformats.org/officeDocument/2006/relationships/image" Target="../media/image241.png"/><Relationship Id="rId37" Type="http://schemas.openxmlformats.org/officeDocument/2006/relationships/image" Target="../media/image245.png"/><Relationship Id="rId53" Type="http://schemas.openxmlformats.org/officeDocument/2006/relationships/image" Target="../media/image261.png"/><Relationship Id="rId58" Type="http://schemas.openxmlformats.org/officeDocument/2006/relationships/image" Target="../media/image266.png"/><Relationship Id="rId74" Type="http://schemas.openxmlformats.org/officeDocument/2006/relationships/image" Target="../media/image282.png"/><Relationship Id="rId79" Type="http://schemas.openxmlformats.org/officeDocument/2006/relationships/image" Target="../media/image287.png"/><Relationship Id="rId102" Type="http://schemas.openxmlformats.org/officeDocument/2006/relationships/image" Target="../media/image310.png"/><Relationship Id="rId5" Type="http://schemas.openxmlformats.org/officeDocument/2006/relationships/image" Target="../media/image214.png"/><Relationship Id="rId90" Type="http://schemas.openxmlformats.org/officeDocument/2006/relationships/image" Target="../media/image298.png"/><Relationship Id="rId95" Type="http://schemas.openxmlformats.org/officeDocument/2006/relationships/image" Target="../media/image303.png"/><Relationship Id="rId22" Type="http://schemas.openxmlformats.org/officeDocument/2006/relationships/image" Target="../media/image230.png"/><Relationship Id="rId27" Type="http://schemas.openxmlformats.org/officeDocument/2006/relationships/image" Target="../media/image235.png"/><Relationship Id="rId43" Type="http://schemas.openxmlformats.org/officeDocument/2006/relationships/image" Target="../media/image251.png"/><Relationship Id="rId48" Type="http://schemas.openxmlformats.org/officeDocument/2006/relationships/image" Target="../media/image256.png"/><Relationship Id="rId64" Type="http://schemas.openxmlformats.org/officeDocument/2006/relationships/image" Target="../media/image272.png"/><Relationship Id="rId69" Type="http://schemas.openxmlformats.org/officeDocument/2006/relationships/image" Target="../media/image277.png"/><Relationship Id="rId80" Type="http://schemas.openxmlformats.org/officeDocument/2006/relationships/image" Target="../media/image288.png"/><Relationship Id="rId85" Type="http://schemas.openxmlformats.org/officeDocument/2006/relationships/image" Target="../media/image293.png"/><Relationship Id="rId12" Type="http://schemas.openxmlformats.org/officeDocument/2006/relationships/image" Target="../media/image221.png"/><Relationship Id="rId17" Type="http://schemas.openxmlformats.org/officeDocument/2006/relationships/image" Target="../media/image226.png"/><Relationship Id="rId25" Type="http://schemas.openxmlformats.org/officeDocument/2006/relationships/image" Target="../media/image233.png"/><Relationship Id="rId33" Type="http://schemas.openxmlformats.org/officeDocument/2006/relationships/image" Target="../media/image242.png"/><Relationship Id="rId38" Type="http://schemas.openxmlformats.org/officeDocument/2006/relationships/image" Target="../media/image246.png"/><Relationship Id="rId46" Type="http://schemas.openxmlformats.org/officeDocument/2006/relationships/image" Target="../media/image254.png"/><Relationship Id="rId59" Type="http://schemas.openxmlformats.org/officeDocument/2006/relationships/image" Target="../media/image267.png"/><Relationship Id="rId67" Type="http://schemas.openxmlformats.org/officeDocument/2006/relationships/image" Target="../media/image275.png"/><Relationship Id="rId20" Type="http://schemas.openxmlformats.org/officeDocument/2006/relationships/image" Target="../media/image228.png"/><Relationship Id="rId41" Type="http://schemas.openxmlformats.org/officeDocument/2006/relationships/image" Target="../media/image249.png"/><Relationship Id="rId54" Type="http://schemas.openxmlformats.org/officeDocument/2006/relationships/image" Target="../media/image262.png"/><Relationship Id="rId62" Type="http://schemas.openxmlformats.org/officeDocument/2006/relationships/image" Target="../media/image270.png"/><Relationship Id="rId70" Type="http://schemas.openxmlformats.org/officeDocument/2006/relationships/image" Target="../media/image278.png"/><Relationship Id="rId75" Type="http://schemas.openxmlformats.org/officeDocument/2006/relationships/image" Target="../media/image283.png"/><Relationship Id="rId83" Type="http://schemas.openxmlformats.org/officeDocument/2006/relationships/image" Target="../media/image291.png"/><Relationship Id="rId88" Type="http://schemas.openxmlformats.org/officeDocument/2006/relationships/image" Target="../media/image296.png"/><Relationship Id="rId91" Type="http://schemas.openxmlformats.org/officeDocument/2006/relationships/image" Target="../media/image299.png"/><Relationship Id="rId96" Type="http://schemas.openxmlformats.org/officeDocument/2006/relationships/image" Target="../media/image3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5.png"/><Relationship Id="rId15" Type="http://schemas.openxmlformats.org/officeDocument/2006/relationships/image" Target="../media/image224.png"/><Relationship Id="rId23" Type="http://schemas.openxmlformats.org/officeDocument/2006/relationships/image" Target="../media/image231.png"/><Relationship Id="rId28" Type="http://schemas.openxmlformats.org/officeDocument/2006/relationships/image" Target="../media/image236.png"/><Relationship Id="rId36" Type="http://schemas.openxmlformats.org/officeDocument/2006/relationships/image" Target="../media/image244.png"/><Relationship Id="rId49" Type="http://schemas.openxmlformats.org/officeDocument/2006/relationships/image" Target="../media/image257.png"/><Relationship Id="rId57" Type="http://schemas.openxmlformats.org/officeDocument/2006/relationships/image" Target="../media/image265.png"/><Relationship Id="rId10" Type="http://schemas.openxmlformats.org/officeDocument/2006/relationships/image" Target="../media/image219.png"/><Relationship Id="rId31" Type="http://schemas.openxmlformats.org/officeDocument/2006/relationships/image" Target="../media/image239.png"/><Relationship Id="rId44" Type="http://schemas.openxmlformats.org/officeDocument/2006/relationships/image" Target="../media/image252.png"/><Relationship Id="rId52" Type="http://schemas.openxmlformats.org/officeDocument/2006/relationships/image" Target="../media/image260.png"/><Relationship Id="rId60" Type="http://schemas.openxmlformats.org/officeDocument/2006/relationships/image" Target="../media/image268.png"/><Relationship Id="rId65" Type="http://schemas.openxmlformats.org/officeDocument/2006/relationships/image" Target="../media/image273.png"/><Relationship Id="rId73" Type="http://schemas.openxmlformats.org/officeDocument/2006/relationships/image" Target="../media/image281.png"/><Relationship Id="rId78" Type="http://schemas.openxmlformats.org/officeDocument/2006/relationships/image" Target="../media/image286.png"/><Relationship Id="rId81" Type="http://schemas.openxmlformats.org/officeDocument/2006/relationships/image" Target="../media/image289.png"/><Relationship Id="rId86" Type="http://schemas.openxmlformats.org/officeDocument/2006/relationships/image" Target="../media/image294.png"/><Relationship Id="rId94" Type="http://schemas.openxmlformats.org/officeDocument/2006/relationships/image" Target="../media/image302.png"/><Relationship Id="rId99" Type="http://schemas.openxmlformats.org/officeDocument/2006/relationships/image" Target="../media/image307.png"/><Relationship Id="rId101" Type="http://schemas.openxmlformats.org/officeDocument/2006/relationships/image" Target="../media/image30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3" Type="http://schemas.openxmlformats.org/officeDocument/2006/relationships/image" Target="../media/image222.png"/><Relationship Id="rId18" Type="http://schemas.openxmlformats.org/officeDocument/2006/relationships/image" Target="../media/image227.png"/><Relationship Id="rId39" Type="http://schemas.openxmlformats.org/officeDocument/2006/relationships/image" Target="../media/image247.png"/><Relationship Id="rId34" Type="http://schemas.openxmlformats.org/officeDocument/2006/relationships/image" Target="../media/image194.png"/><Relationship Id="rId50" Type="http://schemas.openxmlformats.org/officeDocument/2006/relationships/image" Target="../media/image258.png"/><Relationship Id="rId55" Type="http://schemas.openxmlformats.org/officeDocument/2006/relationships/image" Target="../media/image263.png"/><Relationship Id="rId76" Type="http://schemas.openxmlformats.org/officeDocument/2006/relationships/image" Target="../media/image284.png"/><Relationship Id="rId97" Type="http://schemas.openxmlformats.org/officeDocument/2006/relationships/image" Target="../media/image305.png"/><Relationship Id="rId7" Type="http://schemas.openxmlformats.org/officeDocument/2006/relationships/image" Target="../media/image216.png"/><Relationship Id="rId71" Type="http://schemas.openxmlformats.org/officeDocument/2006/relationships/image" Target="../media/image279.png"/><Relationship Id="rId92" Type="http://schemas.openxmlformats.org/officeDocument/2006/relationships/image" Target="../media/image300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237.png"/><Relationship Id="rId24" Type="http://schemas.openxmlformats.org/officeDocument/2006/relationships/image" Target="../media/image232.png"/><Relationship Id="rId40" Type="http://schemas.openxmlformats.org/officeDocument/2006/relationships/image" Target="../media/image248.png"/><Relationship Id="rId45" Type="http://schemas.openxmlformats.org/officeDocument/2006/relationships/image" Target="../media/image253.png"/><Relationship Id="rId66" Type="http://schemas.openxmlformats.org/officeDocument/2006/relationships/image" Target="../media/image274.png"/><Relationship Id="rId87" Type="http://schemas.openxmlformats.org/officeDocument/2006/relationships/image" Target="../media/image295.png"/><Relationship Id="rId61" Type="http://schemas.openxmlformats.org/officeDocument/2006/relationships/image" Target="../media/image269.png"/><Relationship Id="rId82" Type="http://schemas.openxmlformats.org/officeDocument/2006/relationships/image" Target="../media/image290.png"/><Relationship Id="rId19" Type="http://schemas.openxmlformats.org/officeDocument/2006/relationships/image" Target="../media/image209.png"/><Relationship Id="rId14" Type="http://schemas.openxmlformats.org/officeDocument/2006/relationships/image" Target="../media/image223.png"/><Relationship Id="rId30" Type="http://schemas.openxmlformats.org/officeDocument/2006/relationships/image" Target="../media/image238.png"/><Relationship Id="rId35" Type="http://schemas.openxmlformats.org/officeDocument/2006/relationships/image" Target="../media/image243.png"/><Relationship Id="rId56" Type="http://schemas.openxmlformats.org/officeDocument/2006/relationships/image" Target="../media/image264.png"/><Relationship Id="rId77" Type="http://schemas.openxmlformats.org/officeDocument/2006/relationships/image" Target="../media/image285.png"/><Relationship Id="rId100" Type="http://schemas.openxmlformats.org/officeDocument/2006/relationships/image" Target="../media/image308.png"/><Relationship Id="rId8" Type="http://schemas.openxmlformats.org/officeDocument/2006/relationships/image" Target="../media/image217.png"/><Relationship Id="rId51" Type="http://schemas.openxmlformats.org/officeDocument/2006/relationships/image" Target="../media/image259.png"/><Relationship Id="rId72" Type="http://schemas.openxmlformats.org/officeDocument/2006/relationships/image" Target="../media/image280.png"/><Relationship Id="rId93" Type="http://schemas.openxmlformats.org/officeDocument/2006/relationships/image" Target="../media/image301.png"/><Relationship Id="rId98" Type="http://schemas.openxmlformats.org/officeDocument/2006/relationships/image" Target="../media/image306.png"/><Relationship Id="rId3" Type="http://schemas.openxmlformats.org/officeDocument/2006/relationships/image" Target="../media/image2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/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/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/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/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/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/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/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/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08EAEAC0-94B6-DB2B-3C9F-F519AC812C94}"/>
              </a:ext>
            </a:extLst>
          </p:cNvPr>
          <p:cNvCxnSpPr>
            <a:cxnSpLocks/>
          </p:cNvCxnSpPr>
          <p:nvPr/>
        </p:nvCxnSpPr>
        <p:spPr>
          <a:xfrm flipV="1">
            <a:off x="4371978" y="321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DC3023DE-20A0-43C1-1953-6A92F64CC79C}"/>
              </a:ext>
            </a:extLst>
          </p:cNvPr>
          <p:cNvCxnSpPr>
            <a:cxnSpLocks/>
          </p:cNvCxnSpPr>
          <p:nvPr/>
        </p:nvCxnSpPr>
        <p:spPr>
          <a:xfrm flipV="1">
            <a:off x="5454918" y="285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/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/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 l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/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/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/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/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/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/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A8A84CF3-C2B1-3EA4-767E-5093602750CA}"/>
              </a:ext>
            </a:extLst>
          </p:cNvPr>
          <p:cNvCxnSpPr>
            <a:cxnSpLocks/>
          </p:cNvCxnSpPr>
          <p:nvPr/>
        </p:nvCxnSpPr>
        <p:spPr>
          <a:xfrm flipV="1">
            <a:off x="5087283" y="1200426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6D9B0DE-6048-BF9B-7B74-15A9D058960C}"/>
              </a:ext>
            </a:extLst>
          </p:cNvPr>
          <p:cNvCxnSpPr>
            <a:cxnSpLocks/>
          </p:cNvCxnSpPr>
          <p:nvPr/>
        </p:nvCxnSpPr>
        <p:spPr>
          <a:xfrm flipV="1">
            <a:off x="4356058" y="1209777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95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41926D-9F5E-7029-6EB3-24721E74DE11}"/>
              </a:ext>
            </a:extLst>
          </p:cNvPr>
          <p:cNvSpPr/>
          <p:nvPr/>
        </p:nvSpPr>
        <p:spPr>
          <a:xfrm>
            <a:off x="5820956" y="176631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C0B2444-AC01-6349-71B7-30665A679A05}"/>
              </a:ext>
            </a:extLst>
          </p:cNvPr>
          <p:cNvSpPr/>
          <p:nvPr/>
        </p:nvSpPr>
        <p:spPr>
          <a:xfrm>
            <a:off x="5820956" y="123584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F984835-88C8-F8D6-F836-37FCB03FBCC6}"/>
              </a:ext>
            </a:extLst>
          </p:cNvPr>
          <p:cNvCxnSpPr>
            <a:cxnSpLocks/>
          </p:cNvCxnSpPr>
          <p:nvPr/>
        </p:nvCxnSpPr>
        <p:spPr>
          <a:xfrm flipV="1">
            <a:off x="7259106" y="758130"/>
            <a:ext cx="0" cy="100062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D28F3C3-7797-DB51-597E-A27B945659B3}"/>
              </a:ext>
            </a:extLst>
          </p:cNvPr>
          <p:cNvCxnSpPr>
            <a:cxnSpLocks/>
          </p:cNvCxnSpPr>
          <p:nvPr/>
        </p:nvCxnSpPr>
        <p:spPr>
          <a:xfrm flipV="1">
            <a:off x="7615467" y="768581"/>
            <a:ext cx="0" cy="990178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3CC1ED8-55D7-61FA-2B6C-37F822357E35}"/>
              </a:ext>
            </a:extLst>
          </p:cNvPr>
          <p:cNvCxnSpPr>
            <a:cxnSpLocks/>
            <a:endCxn id="83" idx="3"/>
          </p:cNvCxnSpPr>
          <p:nvPr/>
        </p:nvCxnSpPr>
        <p:spPr>
          <a:xfrm flipH="1" flipV="1">
            <a:off x="6534530" y="943584"/>
            <a:ext cx="6297" cy="118053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FF8EEC3-7349-E477-D772-3DDA6F1B067F}"/>
              </a:ext>
            </a:extLst>
          </p:cNvPr>
          <p:cNvCxnSpPr>
            <a:cxnSpLocks/>
          </p:cNvCxnSpPr>
          <p:nvPr/>
        </p:nvCxnSpPr>
        <p:spPr>
          <a:xfrm flipV="1">
            <a:off x="5821156" y="1096559"/>
            <a:ext cx="0" cy="116148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1BAA5E-99E5-5C82-3777-122D9DB63CC8}"/>
              </a:ext>
            </a:extLst>
          </p:cNvPr>
          <p:cNvCxnSpPr>
            <a:cxnSpLocks/>
          </p:cNvCxnSpPr>
          <p:nvPr/>
        </p:nvCxnSpPr>
        <p:spPr>
          <a:xfrm flipV="1">
            <a:off x="8340524" y="1102615"/>
            <a:ext cx="0" cy="663702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/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/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/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/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/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415AFEE-34C3-5C8A-0D51-59B70CD8C0AA}"/>
              </a:ext>
            </a:extLst>
          </p:cNvPr>
          <p:cNvGrpSpPr/>
          <p:nvPr/>
        </p:nvGrpSpPr>
        <p:grpSpPr>
          <a:xfrm>
            <a:off x="7250477" y="768581"/>
            <a:ext cx="1810047" cy="360000"/>
            <a:chOff x="7250477" y="768581"/>
            <a:chExt cx="1810047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/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/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/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/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64E264B-EDAF-029A-E96C-1BBBCD9B03F8}"/>
              </a:ext>
            </a:extLst>
          </p:cNvPr>
          <p:cNvCxnSpPr>
            <a:cxnSpLocks/>
          </p:cNvCxnSpPr>
          <p:nvPr/>
        </p:nvCxnSpPr>
        <p:spPr>
          <a:xfrm flipH="1" flipV="1">
            <a:off x="6914360" y="394550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E868105-85D8-7DA1-683F-67C52057DC91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5836527" y="395185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F07A8A1-3D7D-F3C8-4CE9-2B3F24D8C0E3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7630829" y="3874227"/>
            <a:ext cx="0" cy="1375171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F4C280-7888-4A09-F187-DA5A6889CE8A}"/>
              </a:ext>
            </a:extLst>
          </p:cNvPr>
          <p:cNvCxnSpPr>
            <a:cxnSpLocks/>
          </p:cNvCxnSpPr>
          <p:nvPr/>
        </p:nvCxnSpPr>
        <p:spPr>
          <a:xfrm flipH="1" flipV="1">
            <a:off x="5113000" y="4058728"/>
            <a:ext cx="0" cy="1359656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/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/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/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/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/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/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/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/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/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/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/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/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/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/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33836420-6E68-C42F-A08E-6DFC0F53667A}"/>
              </a:ext>
            </a:extLst>
          </p:cNvPr>
          <p:cNvGrpSpPr/>
          <p:nvPr/>
        </p:nvGrpSpPr>
        <p:grpSpPr>
          <a:xfrm>
            <a:off x="5821341" y="2121887"/>
            <a:ext cx="1816393" cy="483873"/>
            <a:chOff x="5821341" y="2121887"/>
            <a:chExt cx="1816393" cy="483873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4C945508-C92E-748D-92C9-7364A8980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3770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F26A9E9C-1A17-C0EC-C36A-F4BF8CCD4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532" y="2124118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/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E883A2E-A6E4-1C07-1F88-2CEC8A61A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4343" y="2121887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32A8C49-32E1-81D1-ECB1-0EA542F97B47}"/>
              </a:ext>
            </a:extLst>
          </p:cNvPr>
          <p:cNvGrpSpPr/>
          <p:nvPr/>
        </p:nvGrpSpPr>
        <p:grpSpPr>
          <a:xfrm>
            <a:off x="4727604" y="763584"/>
            <a:ext cx="1806926" cy="360000"/>
            <a:chOff x="7256719" y="768581"/>
            <a:chExt cx="1806926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/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/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/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/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D284DA0-330F-8F39-33AA-9028758D78D5}"/>
              </a:ext>
            </a:extLst>
          </p:cNvPr>
          <p:cNvGrpSpPr/>
          <p:nvPr/>
        </p:nvGrpSpPr>
        <p:grpSpPr>
          <a:xfrm>
            <a:off x="3308900" y="1595847"/>
            <a:ext cx="1810151" cy="1015915"/>
            <a:chOff x="5821341" y="1589845"/>
            <a:chExt cx="1810151" cy="1015915"/>
          </a:xfrm>
        </p:grpSpPr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AADAD05F-BEB9-BBC6-1F6A-D8BBB77E3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4048" y="1589845"/>
              <a:ext cx="0" cy="1015915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/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05A36948-B384-4BE3-7F30-3837E485A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8101" y="1589845"/>
              <a:ext cx="0" cy="1013684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110FCB5-33C0-7196-37C2-E8D534540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0649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/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85F13546-840A-396B-4381-2435F569BBD4}"/>
              </a:ext>
            </a:extLst>
          </p:cNvPr>
          <p:cNvCxnSpPr>
            <a:cxnSpLocks/>
          </p:cNvCxnSpPr>
          <p:nvPr/>
        </p:nvCxnSpPr>
        <p:spPr>
          <a:xfrm flipV="1">
            <a:off x="4745660" y="1120086"/>
            <a:ext cx="0" cy="11039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385A717D-7D25-7CC6-7830-834B5A3381F2}"/>
              </a:ext>
            </a:extLst>
          </p:cNvPr>
          <p:cNvCxnSpPr>
            <a:cxnSpLocks/>
          </p:cNvCxnSpPr>
          <p:nvPr/>
        </p:nvCxnSpPr>
        <p:spPr>
          <a:xfrm flipV="1">
            <a:off x="5101607" y="1086774"/>
            <a:ext cx="0" cy="143711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/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/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63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5F344A5-D6FA-2C00-47B3-3B6F9F08D304}"/>
              </a:ext>
            </a:extLst>
          </p:cNvPr>
          <p:cNvCxnSpPr>
            <a:cxnSpLocks/>
          </p:cNvCxnSpPr>
          <p:nvPr/>
        </p:nvCxnSpPr>
        <p:spPr>
          <a:xfrm flipH="1" flipV="1">
            <a:off x="6547988" y="81495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D47FF2A-A13C-6F9B-62CD-935B43702E5B}"/>
              </a:ext>
            </a:extLst>
          </p:cNvPr>
          <p:cNvCxnSpPr>
            <a:cxnSpLocks/>
            <a:stCxn id="19" idx="1"/>
          </p:cNvCxnSpPr>
          <p:nvPr/>
        </p:nvCxnSpPr>
        <p:spPr>
          <a:xfrm flipV="1">
            <a:off x="5118977" y="82130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02BC490-B5F5-6E79-CC5C-7B6429378350}"/>
              </a:ext>
            </a:extLst>
          </p:cNvPr>
          <p:cNvCxnSpPr>
            <a:cxnSpLocks/>
          </p:cNvCxnSpPr>
          <p:nvPr/>
        </p:nvCxnSpPr>
        <p:spPr>
          <a:xfrm flipV="1">
            <a:off x="4392137" y="92817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/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/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/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/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/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/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/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/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/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/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/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/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C1FC8B5-3F5D-89B7-3767-E21C6132FD57}"/>
              </a:ext>
            </a:extLst>
          </p:cNvPr>
          <p:cNvCxnSpPr>
            <a:cxnSpLocks/>
          </p:cNvCxnSpPr>
          <p:nvPr/>
        </p:nvCxnSpPr>
        <p:spPr>
          <a:xfrm flipV="1">
            <a:off x="4747630" y="89173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E21B861-D620-4449-6BF3-7DFE38F912A5}"/>
              </a:ext>
            </a:extLst>
          </p:cNvPr>
          <p:cNvCxnSpPr>
            <a:cxnSpLocks/>
          </p:cNvCxnSpPr>
          <p:nvPr/>
        </p:nvCxnSpPr>
        <p:spPr>
          <a:xfrm flipV="1">
            <a:off x="6909613" y="1140213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86E6CD1-BF54-3C8E-0168-32B157F1680E}"/>
              </a:ext>
            </a:extLst>
          </p:cNvPr>
          <p:cNvCxnSpPr>
            <a:cxnSpLocks/>
          </p:cNvCxnSpPr>
          <p:nvPr/>
        </p:nvCxnSpPr>
        <p:spPr>
          <a:xfrm flipV="1">
            <a:off x="7272452" y="125928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A5FD088-6700-E6FD-905D-4676719D2A5A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3910072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2D03CA7-73FA-DE19-F73C-675FEDE7F9CA}"/>
              </a:ext>
            </a:extLst>
          </p:cNvPr>
          <p:cNvCxnSpPr>
            <a:cxnSpLocks/>
            <a:stCxn id="45" idx="1"/>
          </p:cNvCxnSpPr>
          <p:nvPr/>
        </p:nvCxnSpPr>
        <p:spPr>
          <a:xfrm flipV="1">
            <a:off x="5126025" y="3839647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01F014-F258-4BC8-1362-534D058AB0B2}"/>
              </a:ext>
            </a:extLst>
          </p:cNvPr>
          <p:cNvCxnSpPr>
            <a:cxnSpLocks/>
          </p:cNvCxnSpPr>
          <p:nvPr/>
        </p:nvCxnSpPr>
        <p:spPr>
          <a:xfrm flipV="1">
            <a:off x="4399185" y="3946516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/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/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/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/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/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/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/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/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/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/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/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/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EF67E8D-BD6E-1349-062F-07BFDBA1F758}"/>
              </a:ext>
            </a:extLst>
          </p:cNvPr>
          <p:cNvCxnSpPr>
            <a:cxnSpLocks/>
          </p:cNvCxnSpPr>
          <p:nvPr/>
        </p:nvCxnSpPr>
        <p:spPr>
          <a:xfrm flipV="1">
            <a:off x="7649263" y="432235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/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/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/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/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2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3B5A65B-4EE9-8F22-B1A3-ED0625FA17F3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902990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3608E8E-EA77-E445-AF8F-BC6AB2105609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5126025" y="832565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3E9D400-9394-B9AD-FE4E-57A8BEE66FD9}"/>
              </a:ext>
            </a:extLst>
          </p:cNvPr>
          <p:cNvCxnSpPr>
            <a:cxnSpLocks/>
          </p:cNvCxnSpPr>
          <p:nvPr/>
        </p:nvCxnSpPr>
        <p:spPr>
          <a:xfrm flipV="1">
            <a:off x="5477121" y="939434"/>
            <a:ext cx="0" cy="119140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/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/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/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/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/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/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/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/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/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/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/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/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042B301-2EBA-0105-3C88-27AFB9BCB431}"/>
              </a:ext>
            </a:extLst>
          </p:cNvPr>
          <p:cNvCxnSpPr>
            <a:cxnSpLocks/>
          </p:cNvCxnSpPr>
          <p:nvPr/>
        </p:nvCxnSpPr>
        <p:spPr>
          <a:xfrm flipV="1">
            <a:off x="4754678" y="902990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169E5F4-0612-AF59-B2CE-69B707833A69}"/>
              </a:ext>
            </a:extLst>
          </p:cNvPr>
          <p:cNvCxnSpPr>
            <a:cxnSpLocks/>
          </p:cNvCxnSpPr>
          <p:nvPr/>
        </p:nvCxnSpPr>
        <p:spPr>
          <a:xfrm flipV="1">
            <a:off x="7279856" y="872941"/>
            <a:ext cx="0" cy="133757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9631A5-08F7-9EFF-B663-D6160C4B7CCB}"/>
              </a:ext>
            </a:extLst>
          </p:cNvPr>
          <p:cNvCxnSpPr>
            <a:cxnSpLocks/>
          </p:cNvCxnSpPr>
          <p:nvPr/>
        </p:nvCxnSpPr>
        <p:spPr>
          <a:xfrm flipV="1">
            <a:off x="7645638" y="128793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594AD9B-0662-D0F5-2483-1140B745CBED}"/>
              </a:ext>
            </a:extLst>
          </p:cNvPr>
          <p:cNvCxnSpPr>
            <a:cxnSpLocks/>
          </p:cNvCxnSpPr>
          <p:nvPr/>
        </p:nvCxnSpPr>
        <p:spPr>
          <a:xfrm flipH="1" flipV="1">
            <a:off x="6919127" y="3982218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F7DB2E2-D767-374C-259E-56C4EDAC34BC}"/>
              </a:ext>
            </a:extLst>
          </p:cNvPr>
          <p:cNvCxnSpPr>
            <a:cxnSpLocks/>
          </p:cNvCxnSpPr>
          <p:nvPr/>
        </p:nvCxnSpPr>
        <p:spPr>
          <a:xfrm flipV="1">
            <a:off x="6561563" y="3867552"/>
            <a:ext cx="0" cy="134102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/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/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/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/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/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/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/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/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/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/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/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/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D01BAE6-5B7A-783E-909C-2C53D21CAC00}"/>
              </a:ext>
            </a:extLst>
          </p:cNvPr>
          <p:cNvCxnSpPr>
            <a:cxnSpLocks/>
          </p:cNvCxnSpPr>
          <p:nvPr/>
        </p:nvCxnSpPr>
        <p:spPr>
          <a:xfrm flipV="1">
            <a:off x="5120710" y="3982218"/>
            <a:ext cx="0" cy="122635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7FF63F2-E512-EEC9-1EC0-55934B0389FD}"/>
              </a:ext>
            </a:extLst>
          </p:cNvPr>
          <p:cNvCxnSpPr>
            <a:cxnSpLocks/>
          </p:cNvCxnSpPr>
          <p:nvPr/>
        </p:nvCxnSpPr>
        <p:spPr>
          <a:xfrm flipV="1">
            <a:off x="8359036" y="3721375"/>
            <a:ext cx="1965" cy="15120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/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/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/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/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/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/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8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4788D-9FF3-3889-55E5-ADA3DBEC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740AE5B-2B3B-4E79-F0DB-F76B98658B5C}"/>
                  </a:ext>
                </a:extLst>
              </p:cNvPr>
              <p:cNvSpPr/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740AE5B-2B3B-4E79-F0DB-F76B98658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4B39D24-675D-94C6-7EA9-328C34A839CB}"/>
              </a:ext>
            </a:extLst>
          </p:cNvPr>
          <p:cNvCxnSpPr>
            <a:cxnSpLocks/>
          </p:cNvCxnSpPr>
          <p:nvPr/>
        </p:nvCxnSpPr>
        <p:spPr>
          <a:xfrm flipV="1">
            <a:off x="5804599" y="417372"/>
            <a:ext cx="0" cy="1213385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2A6841A-8A36-04BA-3838-08050D3BFC6A}"/>
                  </a:ext>
                </a:extLst>
              </p:cNvPr>
              <p:cNvSpPr/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2A6841A-8A36-04BA-3838-08050D3BF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E2E08B8-CC5F-ABAE-DDC9-CBFC16FC26F8}"/>
                  </a:ext>
                </a:extLst>
              </p:cNvPr>
              <p:cNvSpPr/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E2E08B8-CC5F-ABAE-DDC9-CBFC16FC2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BB23DEDB-70EC-C9E6-E9FE-8866CAFC3022}"/>
                  </a:ext>
                </a:extLst>
              </p:cNvPr>
              <p:cNvSpPr/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BB23DEDB-70EC-C9E6-E9FE-8866CAFC3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94233BC-B473-E552-CEC1-804909C5289C}"/>
                  </a:ext>
                </a:extLst>
              </p:cNvPr>
              <p:cNvSpPr/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94233BC-B473-E552-CEC1-804909C52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0928BCFC-D0F8-BF9C-823E-E66DD9384DDE}"/>
                  </a:ext>
                </a:extLst>
              </p:cNvPr>
              <p:cNvSpPr/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0928BCFC-D0F8-BF9C-823E-E66DD9384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0D1A2D1-7174-74A5-7847-5EFCF27075FA}"/>
                  </a:ext>
                </a:extLst>
              </p:cNvPr>
              <p:cNvSpPr/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0D1A2D1-7174-74A5-7847-5EFCF2707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E0DD631-7B6D-CFF9-568D-A8EC26C5CA82}"/>
                  </a:ext>
                </a:extLst>
              </p:cNvPr>
              <p:cNvSpPr/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E0DD631-7B6D-CFF9-568D-A8EC26C5C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6C93249-C846-3B34-983D-CF193C5CC49D}"/>
              </a:ext>
            </a:extLst>
          </p:cNvPr>
          <p:cNvSpPr/>
          <p:nvPr/>
        </p:nvSpPr>
        <p:spPr>
          <a:xfrm>
            <a:off x="5804599" y="1365647"/>
            <a:ext cx="725578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4044234-6CB5-7901-387D-FF94E380D6CF}"/>
                  </a:ext>
                </a:extLst>
              </p:cNvPr>
              <p:cNvSpPr/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4044234-6CB5-7901-387D-FF94E380D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1D0AAED-C615-B125-55F2-97C05A7C01E5}"/>
                  </a:ext>
                </a:extLst>
              </p:cNvPr>
              <p:cNvSpPr/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1D0AAED-C615-B125-55F2-97C05A7C0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7E7BDF84-6AF2-5FF0-3479-1C7F63B520C5}"/>
                  </a:ext>
                </a:extLst>
              </p:cNvPr>
              <p:cNvSpPr/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7E7BDF84-6AF2-5FF0-3479-1C7F63B52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AAE0A51-7991-4C58-9A5A-4C3A81AD34AD}"/>
                  </a:ext>
                </a:extLst>
              </p:cNvPr>
              <p:cNvSpPr/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AAE0A51-7991-4C58-9A5A-4C3A81AD3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7D1BBAA-4498-E26D-CED5-2813C6886F14}"/>
              </a:ext>
            </a:extLst>
          </p:cNvPr>
          <p:cNvSpPr txBox="1"/>
          <p:nvPr/>
        </p:nvSpPr>
        <p:spPr>
          <a:xfrm>
            <a:off x="9563817" y="3365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9781B9E-2A4E-5EA5-89C2-F7D37F879C1F}"/>
              </a:ext>
            </a:extLst>
          </p:cNvPr>
          <p:cNvSpPr txBox="1"/>
          <p:nvPr/>
        </p:nvSpPr>
        <p:spPr>
          <a:xfrm>
            <a:off x="9563817" y="846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FF888766-19AB-4E98-FB3F-3F2982CC3667}"/>
                  </a:ext>
                </a:extLst>
              </p:cNvPr>
              <p:cNvSpPr/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FF888766-19AB-4E98-FB3F-3F2982CC3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E74F0D57-EE4B-7755-9AA6-57AFDDA77A9E}"/>
              </a:ext>
            </a:extLst>
          </p:cNvPr>
          <p:cNvCxnSpPr>
            <a:cxnSpLocks/>
            <a:stCxn id="101" idx="1"/>
            <a:endCxn id="54" idx="3"/>
          </p:cNvCxnSpPr>
          <p:nvPr/>
        </p:nvCxnSpPr>
        <p:spPr>
          <a:xfrm flipV="1">
            <a:off x="3291909" y="1037477"/>
            <a:ext cx="2698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E93B2D4B-2FE5-DBC9-AB2F-7E28DB232138}"/>
                  </a:ext>
                </a:extLst>
              </p:cNvPr>
              <p:cNvSpPr/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E93B2D4B-2FE5-DBC9-AB2F-7E28DB232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96A6664E-46DD-18E5-C0B7-0CA4D34FE6BC}"/>
                  </a:ext>
                </a:extLst>
              </p:cNvPr>
              <p:cNvSpPr/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96A6664E-46DD-18E5-C0B7-0CA4D34FE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6CB2AFB8-4BD2-C99B-2777-BFFBCA255776}"/>
                  </a:ext>
                </a:extLst>
              </p:cNvPr>
              <p:cNvSpPr/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6CB2AFB8-4BD2-C99B-2777-BFFBCA255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791C8D87-EB0F-2829-A7D6-A8806ED00BB2}"/>
                  </a:ext>
                </a:extLst>
              </p:cNvPr>
              <p:cNvSpPr/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791C8D87-EB0F-2829-A7D6-A8806ED00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738C0BDE-614F-E31F-C194-E0F838817AB0}"/>
                  </a:ext>
                </a:extLst>
              </p:cNvPr>
              <p:cNvSpPr/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738C0BDE-614F-E31F-C194-E0F838817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3A9EC862-9823-5813-BA61-58E550672BC0}"/>
                  </a:ext>
                </a:extLst>
              </p:cNvPr>
              <p:cNvSpPr/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3A9EC862-9823-5813-BA61-58E550672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7626D84-4F32-F873-D515-0362A15E3920}"/>
              </a:ext>
            </a:extLst>
          </p:cNvPr>
          <p:cNvSpPr txBox="1"/>
          <p:nvPr/>
        </p:nvSpPr>
        <p:spPr>
          <a:xfrm>
            <a:off x="9525345" y="18484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AF0D0F8-1AC6-17DA-BB9C-A371291D1D8C}"/>
              </a:ext>
            </a:extLst>
          </p:cNvPr>
          <p:cNvSpPr txBox="1"/>
          <p:nvPr/>
        </p:nvSpPr>
        <p:spPr>
          <a:xfrm>
            <a:off x="9525345" y="2363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EF8BE24-64C7-F68F-3F34-A27D9699DAA8}"/>
              </a:ext>
            </a:extLst>
          </p:cNvPr>
          <p:cNvCxnSpPr>
            <a:cxnSpLocks/>
            <a:stCxn id="103" idx="1"/>
          </p:cNvCxnSpPr>
          <p:nvPr/>
        </p:nvCxnSpPr>
        <p:spPr>
          <a:xfrm flipV="1">
            <a:off x="5090859" y="867987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8B336E9-396B-31F5-A390-A8BE8673E84A}"/>
              </a:ext>
            </a:extLst>
          </p:cNvPr>
          <p:cNvCxnSpPr>
            <a:cxnSpLocks/>
            <a:stCxn id="103" idx="3"/>
            <a:endCxn id="47" idx="1"/>
          </p:cNvCxnSpPr>
          <p:nvPr/>
        </p:nvCxnSpPr>
        <p:spPr>
          <a:xfrm flipH="1" flipV="1">
            <a:off x="5446157" y="536354"/>
            <a:ext cx="6172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BF579-3943-672D-BAAC-0E12044B3511}"/>
              </a:ext>
            </a:extLst>
          </p:cNvPr>
          <p:cNvSpPr txBox="1"/>
          <p:nvPr/>
        </p:nvSpPr>
        <p:spPr>
          <a:xfrm>
            <a:off x="399393" y="11351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66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85611-9C14-C7FA-2902-B7828FFB4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D95E94D-872D-1E8A-CA39-247100231202}"/>
                  </a:ext>
                </a:extLst>
              </p:cNvPr>
              <p:cNvSpPr/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D95E94D-872D-1E8A-CA39-247100231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0AF6CCA-1CFA-9BB8-4B1A-C54323F1943B}"/>
              </a:ext>
            </a:extLst>
          </p:cNvPr>
          <p:cNvCxnSpPr>
            <a:cxnSpLocks/>
          </p:cNvCxnSpPr>
          <p:nvPr/>
        </p:nvCxnSpPr>
        <p:spPr>
          <a:xfrm flipV="1">
            <a:off x="5804599" y="417372"/>
            <a:ext cx="0" cy="1213385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F10D265-A53C-ADD3-8354-A1E70E4DC266}"/>
                  </a:ext>
                </a:extLst>
              </p:cNvPr>
              <p:cNvSpPr/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F10D265-A53C-ADD3-8354-A1E70E4DC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BDD178C-170C-EA3B-AD64-5771B9A8353B}"/>
                  </a:ext>
                </a:extLst>
              </p:cNvPr>
              <p:cNvSpPr/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BDD178C-170C-EA3B-AD64-5771B9A83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EC5CEB5-3983-55D9-391C-7FB2413567C3}"/>
                  </a:ext>
                </a:extLst>
              </p:cNvPr>
              <p:cNvSpPr/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EC5CEB5-3983-55D9-391C-7FB24135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35B7C4B1-E6DC-5454-ECDB-13800DA57013}"/>
                  </a:ext>
                </a:extLst>
              </p:cNvPr>
              <p:cNvSpPr/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35B7C4B1-E6DC-5454-ECDB-13800DA57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E03BA2-67CA-754C-DE88-9FE485373C50}"/>
                  </a:ext>
                </a:extLst>
              </p:cNvPr>
              <p:cNvSpPr/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E03BA2-67CA-754C-DE88-9FE485373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3998469-C3B6-D7D5-4DE6-1A4AC6A8AFAA}"/>
                  </a:ext>
                </a:extLst>
              </p:cNvPr>
              <p:cNvSpPr/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3998469-C3B6-D7D5-4DE6-1A4AC6A8A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E9B0D5C3-A2FD-58BE-8EA7-CDB6B9788CB1}"/>
                  </a:ext>
                </a:extLst>
              </p:cNvPr>
              <p:cNvSpPr/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E9B0D5C3-A2FD-58BE-8EA7-CDB6B9788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5890245-9501-D1C1-C1E6-AFC676B583C0}"/>
              </a:ext>
            </a:extLst>
          </p:cNvPr>
          <p:cNvSpPr/>
          <p:nvPr/>
        </p:nvSpPr>
        <p:spPr>
          <a:xfrm>
            <a:off x="5804599" y="1365647"/>
            <a:ext cx="725578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6DEEF00E-FCF3-F061-61BA-6589992F7066}"/>
                  </a:ext>
                </a:extLst>
              </p:cNvPr>
              <p:cNvSpPr/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6DEEF00E-FCF3-F061-61BA-6589992F7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4636789-E4DD-DD93-C5FE-89E30C4A25D9}"/>
                  </a:ext>
                </a:extLst>
              </p:cNvPr>
              <p:cNvSpPr/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4636789-E4DD-DD93-C5FE-89E30C4A2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22357F4-5018-9F61-5571-09A99250A7BB}"/>
                  </a:ext>
                </a:extLst>
              </p:cNvPr>
              <p:cNvSpPr/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22357F4-5018-9F61-5571-09A99250A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7D52FB-41CB-FA37-42BF-61099D0EC62E}"/>
                  </a:ext>
                </a:extLst>
              </p:cNvPr>
              <p:cNvSpPr/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7D52FB-41CB-FA37-42BF-61099D0EC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2B9104B-E286-3E4A-C73D-68D915B815E2}"/>
              </a:ext>
            </a:extLst>
          </p:cNvPr>
          <p:cNvSpPr txBox="1"/>
          <p:nvPr/>
        </p:nvSpPr>
        <p:spPr>
          <a:xfrm>
            <a:off x="9563817" y="3365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E77713D-16FF-B982-D605-D89957B9E475}"/>
              </a:ext>
            </a:extLst>
          </p:cNvPr>
          <p:cNvSpPr txBox="1"/>
          <p:nvPr/>
        </p:nvSpPr>
        <p:spPr>
          <a:xfrm>
            <a:off x="9563817" y="846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851AD3FB-E16D-B032-8490-CE3E49CF488D}"/>
                  </a:ext>
                </a:extLst>
              </p:cNvPr>
              <p:cNvSpPr/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851AD3FB-E16D-B032-8490-CE3E49CF4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C4D3492A-300E-15FD-AEA7-C44D64AA8CB0}"/>
              </a:ext>
            </a:extLst>
          </p:cNvPr>
          <p:cNvCxnSpPr>
            <a:cxnSpLocks/>
            <a:stCxn id="101" idx="1"/>
            <a:endCxn id="54" idx="3"/>
          </p:cNvCxnSpPr>
          <p:nvPr/>
        </p:nvCxnSpPr>
        <p:spPr>
          <a:xfrm flipV="1">
            <a:off x="3291909" y="1037477"/>
            <a:ext cx="2698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88CB0108-3BF7-B691-CF28-C3B1303250B3}"/>
                  </a:ext>
                </a:extLst>
              </p:cNvPr>
              <p:cNvSpPr/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88CB0108-3BF7-B691-CF28-C3B130325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9651B9C-B956-CBFA-79BA-CF3AF362B150}"/>
                  </a:ext>
                </a:extLst>
              </p:cNvPr>
              <p:cNvSpPr/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9651B9C-B956-CBFA-79BA-CF3AF362B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4BA3E036-FFA8-CF53-B092-5F9C31DC5782}"/>
                  </a:ext>
                </a:extLst>
              </p:cNvPr>
              <p:cNvSpPr/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4BA3E036-FFA8-CF53-B092-5F9C31DC5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138281F-E079-6F99-5C1B-EDB1638B6434}"/>
                  </a:ext>
                </a:extLst>
              </p:cNvPr>
              <p:cNvSpPr/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138281F-E079-6F99-5C1B-EDB1638B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502D5713-00CB-5065-A856-DD1564E6251C}"/>
                  </a:ext>
                </a:extLst>
              </p:cNvPr>
              <p:cNvSpPr/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502D5713-00CB-5065-A856-DD1564E62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17EBEB39-7E84-9E51-D55C-C982FEC80C6F}"/>
                  </a:ext>
                </a:extLst>
              </p:cNvPr>
              <p:cNvSpPr/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17EBEB39-7E84-9E51-D55C-C982FEC80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190F7BA-A770-0D93-B713-44B6C76447F1}"/>
              </a:ext>
            </a:extLst>
          </p:cNvPr>
          <p:cNvSpPr txBox="1"/>
          <p:nvPr/>
        </p:nvSpPr>
        <p:spPr>
          <a:xfrm>
            <a:off x="9525345" y="18484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CF2C49DD-339D-6D5A-BC25-6A6991EF2C41}"/>
              </a:ext>
            </a:extLst>
          </p:cNvPr>
          <p:cNvSpPr txBox="1"/>
          <p:nvPr/>
        </p:nvSpPr>
        <p:spPr>
          <a:xfrm>
            <a:off x="9525345" y="2363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E65DC086-5CBB-806F-F6ED-168CC4E3B3F7}"/>
              </a:ext>
            </a:extLst>
          </p:cNvPr>
          <p:cNvCxnSpPr>
            <a:cxnSpLocks/>
            <a:stCxn id="103" idx="1"/>
          </p:cNvCxnSpPr>
          <p:nvPr/>
        </p:nvCxnSpPr>
        <p:spPr>
          <a:xfrm flipV="1">
            <a:off x="5090859" y="867987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7FA87AD-B30D-6695-90AE-8719633A9605}"/>
              </a:ext>
            </a:extLst>
          </p:cNvPr>
          <p:cNvCxnSpPr>
            <a:cxnSpLocks/>
            <a:stCxn id="103" idx="3"/>
            <a:endCxn id="47" idx="1"/>
          </p:cNvCxnSpPr>
          <p:nvPr/>
        </p:nvCxnSpPr>
        <p:spPr>
          <a:xfrm flipH="1" flipV="1">
            <a:off x="5446157" y="536354"/>
            <a:ext cx="6172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4DDBDA2-550A-7781-26F2-FE5F9314A963}"/>
                  </a:ext>
                </a:extLst>
              </p:cNvPr>
              <p:cNvSpPr/>
              <p:nvPr/>
            </p:nvSpPr>
            <p:spPr>
              <a:xfrm>
                <a:off x="3294276" y="4113330"/>
                <a:ext cx="1758524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4DDBDA2-550A-7781-26F2-FE5F9314A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4113330"/>
                <a:ext cx="1758524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78FA47DA-91A6-9DFA-AF96-EB13AF2FCEFB}"/>
                  </a:ext>
                </a:extLst>
              </p:cNvPr>
              <p:cNvSpPr/>
              <p:nvPr/>
            </p:nvSpPr>
            <p:spPr>
              <a:xfrm>
                <a:off x="5060007" y="411333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78FA47DA-91A6-9DFA-AF96-EB13AF2FC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07" y="4113330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8EC66FBC-4DA2-AB13-E380-2056BFC25CB5}"/>
                  </a:ext>
                </a:extLst>
              </p:cNvPr>
              <p:cNvSpPr/>
              <p:nvPr/>
            </p:nvSpPr>
            <p:spPr>
              <a:xfrm>
                <a:off x="5426603" y="411333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8EC66FBC-4DA2-AB13-E380-2056BFC25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4113330"/>
                <a:ext cx="36147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B1F00068-B7D9-5DEB-8593-FBA4AB481443}"/>
                  </a:ext>
                </a:extLst>
              </p:cNvPr>
              <p:cNvSpPr/>
              <p:nvPr/>
            </p:nvSpPr>
            <p:spPr>
              <a:xfrm>
                <a:off x="5779030" y="4113330"/>
                <a:ext cx="3268419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B1F00068-B7D9-5DEB-8593-FBA4AB481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30" y="4113330"/>
                <a:ext cx="3268419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DE90AF1C-3687-A790-3D3A-255A76E9826F}"/>
                  </a:ext>
                </a:extLst>
              </p:cNvPr>
              <p:cNvSpPr/>
              <p:nvPr/>
            </p:nvSpPr>
            <p:spPr>
              <a:xfrm>
                <a:off x="5796622" y="4621500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DE90AF1C-3687-A790-3D3A-255A76E98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622" y="4621500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EDF9EE4-BF3B-E05F-0B2D-28B7DE384A47}"/>
                  </a:ext>
                </a:extLst>
              </p:cNvPr>
              <p:cNvSpPr/>
              <p:nvPr/>
            </p:nvSpPr>
            <p:spPr>
              <a:xfrm>
                <a:off x="6527905" y="46215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EDF9EE4-BF3B-E05F-0B2D-28B7DE384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4621500"/>
                <a:ext cx="36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FADE4785-7989-A23E-8FC8-1279A209ED84}"/>
                  </a:ext>
                </a:extLst>
              </p:cNvPr>
              <p:cNvSpPr/>
              <p:nvPr/>
            </p:nvSpPr>
            <p:spPr>
              <a:xfrm>
                <a:off x="5059272" y="462150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FADE4785-7989-A23E-8FC8-1279A209E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272" y="4621500"/>
                <a:ext cx="36147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F479476-D4D8-7BF3-4078-29DC766E1902}"/>
                  </a:ext>
                </a:extLst>
              </p:cNvPr>
              <p:cNvSpPr/>
              <p:nvPr/>
            </p:nvSpPr>
            <p:spPr>
              <a:xfrm>
                <a:off x="3290248" y="4621500"/>
                <a:ext cx="1764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F479476-D4D8-7BF3-4078-29DC766E1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248" y="4621500"/>
                <a:ext cx="1764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6894A0C-1C15-596D-70AD-04F375D28AEA}"/>
              </a:ext>
            </a:extLst>
          </p:cNvPr>
          <p:cNvSpPr/>
          <p:nvPr/>
        </p:nvSpPr>
        <p:spPr>
          <a:xfrm>
            <a:off x="5772657" y="4621500"/>
            <a:ext cx="756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3122E2A1-C0F5-67D5-3837-A714836FE2E8}"/>
                  </a:ext>
                </a:extLst>
              </p:cNvPr>
              <p:cNvSpPr/>
              <p:nvPr/>
            </p:nvSpPr>
            <p:spPr>
              <a:xfrm>
                <a:off x="7234089" y="3612207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3122E2A1-C0F5-67D5-3837-A714836FE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089" y="3612207"/>
                <a:ext cx="180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17EEE4B7-AB4E-3838-23A1-4AFF192A0CAF}"/>
                  </a:ext>
                </a:extLst>
              </p:cNvPr>
              <p:cNvSpPr/>
              <p:nvPr/>
            </p:nvSpPr>
            <p:spPr>
              <a:xfrm>
                <a:off x="5426603" y="462150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17EEE4B7-AB4E-3838-23A1-4AFF192A0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4621500"/>
                <a:ext cx="36147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2D7B10DB-157C-D38B-B48D-72B61FD4E640}"/>
                  </a:ext>
                </a:extLst>
              </p:cNvPr>
              <p:cNvSpPr/>
              <p:nvPr/>
            </p:nvSpPr>
            <p:spPr>
              <a:xfrm>
                <a:off x="6886075" y="361220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2D7B10DB-157C-D38B-B48D-72B61FD4E6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075" y="3612207"/>
                <a:ext cx="361470" cy="36000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EA066842-8B5D-FFC6-7E1C-D221C870935C}"/>
                  </a:ext>
                </a:extLst>
              </p:cNvPr>
              <p:cNvSpPr/>
              <p:nvPr/>
            </p:nvSpPr>
            <p:spPr>
              <a:xfrm>
                <a:off x="2933137" y="411333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EA066842-8B5D-FFC6-7E1C-D221C8709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4113330"/>
                <a:ext cx="361470" cy="36000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5EFB353-0076-317D-B484-C2B058F01BD4}"/>
              </a:ext>
            </a:extLst>
          </p:cNvPr>
          <p:cNvSpPr txBox="1"/>
          <p:nvPr/>
        </p:nvSpPr>
        <p:spPr>
          <a:xfrm>
            <a:off x="9553307" y="35923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432EDD42-7AC2-4D46-1DBA-71FBB13F0502}"/>
              </a:ext>
            </a:extLst>
          </p:cNvPr>
          <p:cNvSpPr txBox="1"/>
          <p:nvPr/>
        </p:nvSpPr>
        <p:spPr>
          <a:xfrm>
            <a:off x="9553307" y="41028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74187274-052E-D5DF-4B50-8351B7A9AF55}"/>
                  </a:ext>
                </a:extLst>
              </p:cNvPr>
              <p:cNvSpPr/>
              <p:nvPr/>
            </p:nvSpPr>
            <p:spPr>
              <a:xfrm>
                <a:off x="3291909" y="5623877"/>
                <a:ext cx="3228354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74187274-052E-D5DF-4B50-8351B7A9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5623877"/>
                <a:ext cx="3228354" cy="36000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F4B35C04-2787-4A7D-C87C-654DB0F34139}"/>
              </a:ext>
            </a:extLst>
          </p:cNvPr>
          <p:cNvCxnSpPr>
            <a:cxnSpLocks/>
          </p:cNvCxnSpPr>
          <p:nvPr/>
        </p:nvCxnSpPr>
        <p:spPr>
          <a:xfrm flipV="1">
            <a:off x="3291909" y="4293330"/>
            <a:ext cx="0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77D7B162-775D-AF2E-ECFE-B7F0C23FA971}"/>
                  </a:ext>
                </a:extLst>
              </p:cNvPr>
              <p:cNvSpPr/>
              <p:nvPr/>
            </p:nvSpPr>
            <p:spPr>
              <a:xfrm>
                <a:off x="6520264" y="56238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77D7B162-775D-AF2E-ECFE-B7F0C23FA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64" y="5623877"/>
                <a:ext cx="361470" cy="360000"/>
              </a:xfrm>
              <a:prstGeom prst="rect">
                <a:avLst/>
              </a:prstGeom>
              <a:blipFill>
                <a:blip r:embed="rId35"/>
                <a:stretch>
                  <a:fillRect l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446A65EF-55E4-2844-FA11-DA4B1224C69F}"/>
                  </a:ext>
                </a:extLst>
              </p:cNvPr>
              <p:cNvSpPr/>
              <p:nvPr/>
            </p:nvSpPr>
            <p:spPr>
              <a:xfrm>
                <a:off x="3294276" y="5115525"/>
                <a:ext cx="1761222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446A65EF-55E4-2844-FA11-DA4B1224C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5115525"/>
                <a:ext cx="1761222" cy="36000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94BB8DFB-BFE9-A1F1-160A-61C7C16D4DC2}"/>
                  </a:ext>
                </a:extLst>
              </p:cNvPr>
              <p:cNvSpPr/>
              <p:nvPr/>
            </p:nvSpPr>
            <p:spPr>
              <a:xfrm>
                <a:off x="5060007" y="511552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94BB8DFB-BFE9-A1F1-160A-61C7C16D4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07" y="5115525"/>
                <a:ext cx="360000" cy="36000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699BB548-0DF3-F54D-B7EF-49F5FB20D391}"/>
                  </a:ext>
                </a:extLst>
              </p:cNvPr>
              <p:cNvSpPr/>
              <p:nvPr/>
            </p:nvSpPr>
            <p:spPr>
              <a:xfrm>
                <a:off x="5426603" y="5115525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699BB548-0DF3-F54D-B7EF-49F5FB20D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5115525"/>
                <a:ext cx="361470" cy="36000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2A4159A7-1747-D962-7BBD-43633291B7B9}"/>
                  </a:ext>
                </a:extLst>
              </p:cNvPr>
              <p:cNvSpPr/>
              <p:nvPr/>
            </p:nvSpPr>
            <p:spPr>
              <a:xfrm>
                <a:off x="5779030" y="5115525"/>
                <a:ext cx="3268419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2A4159A7-1747-D962-7BBD-43633291B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30" y="5115525"/>
                <a:ext cx="3268419" cy="36000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7EF5E27F-8B76-E56B-4F8A-DF2ED4E0802A}"/>
                  </a:ext>
                </a:extLst>
              </p:cNvPr>
              <p:cNvSpPr/>
              <p:nvPr/>
            </p:nvSpPr>
            <p:spPr>
              <a:xfrm>
                <a:off x="9044421" y="5115525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7EF5E27F-8B76-E56B-4F8A-DF2ED4E08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421" y="5115525"/>
                <a:ext cx="36147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54A29100-43AE-A823-6597-FAFEA1B49F49}"/>
              </a:ext>
            </a:extLst>
          </p:cNvPr>
          <p:cNvSpPr txBox="1"/>
          <p:nvPr/>
        </p:nvSpPr>
        <p:spPr>
          <a:xfrm>
            <a:off x="9514835" y="51043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286637A8-186E-43BF-865F-81D3C97B87E7}"/>
              </a:ext>
            </a:extLst>
          </p:cNvPr>
          <p:cNvSpPr txBox="1"/>
          <p:nvPr/>
        </p:nvSpPr>
        <p:spPr>
          <a:xfrm>
            <a:off x="9514835" y="561921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57386C10-056C-D576-5FCA-D7C7B3831A13}"/>
              </a:ext>
            </a:extLst>
          </p:cNvPr>
          <p:cNvCxnSpPr>
            <a:cxnSpLocks/>
            <a:stCxn id="136" idx="1"/>
          </p:cNvCxnSpPr>
          <p:nvPr/>
        </p:nvCxnSpPr>
        <p:spPr>
          <a:xfrm flipV="1">
            <a:off x="6520264" y="4123840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D84FBEB4-7E61-15BB-C52A-7D137D896CB0}"/>
              </a:ext>
            </a:extLst>
          </p:cNvPr>
          <p:cNvCxnSpPr>
            <a:cxnSpLocks/>
            <a:stCxn id="136" idx="3"/>
            <a:endCxn id="130" idx="1"/>
          </p:cNvCxnSpPr>
          <p:nvPr/>
        </p:nvCxnSpPr>
        <p:spPr>
          <a:xfrm flipV="1">
            <a:off x="6881734" y="3792207"/>
            <a:ext cx="4341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06A1A9AB-DF3C-C0BE-BA47-119C848921C0}"/>
              </a:ext>
            </a:extLst>
          </p:cNvPr>
          <p:cNvSpPr txBox="1"/>
          <p:nvPr/>
        </p:nvSpPr>
        <p:spPr>
          <a:xfrm>
            <a:off x="399393" y="11351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6</a:t>
            </a:r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0B2D3191-B48A-181E-735C-2920F87BD6CF}"/>
              </a:ext>
            </a:extLst>
          </p:cNvPr>
          <p:cNvCxnSpPr>
            <a:cxnSpLocks/>
          </p:cNvCxnSpPr>
          <p:nvPr/>
        </p:nvCxnSpPr>
        <p:spPr>
          <a:xfrm flipH="1" flipV="1">
            <a:off x="5779030" y="4279042"/>
            <a:ext cx="2698" cy="1707193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58A6B81-C274-8449-4F89-E15B193F9A30}"/>
                  </a:ext>
                </a:extLst>
              </p:cNvPr>
              <p:cNvSpPr txBox="1"/>
              <p:nvPr/>
            </p:nvSpPr>
            <p:spPr>
              <a:xfrm>
                <a:off x="5619475" y="2852268"/>
                <a:ext cx="1273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58A6B81-C274-8449-4F89-E15B193F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75" y="2852268"/>
                <a:ext cx="1273362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F5EE65B-AC61-E3B6-E068-74B960C0B72A}"/>
                  </a:ext>
                </a:extLst>
              </p:cNvPr>
              <p:cNvSpPr txBox="1"/>
              <p:nvPr/>
            </p:nvSpPr>
            <p:spPr>
              <a:xfrm>
                <a:off x="5626892" y="6151659"/>
                <a:ext cx="1273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F5EE65B-AC61-E3B6-E068-74B960C0B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892" y="6151659"/>
                <a:ext cx="1273362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91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036CA53-5F52-B568-D111-2876CD86F94A}"/>
              </a:ext>
            </a:extLst>
          </p:cNvPr>
          <p:cNvGrpSpPr/>
          <p:nvPr/>
        </p:nvGrpSpPr>
        <p:grpSpPr>
          <a:xfrm>
            <a:off x="234097" y="211460"/>
            <a:ext cx="11523590" cy="2957607"/>
            <a:chOff x="234097" y="211460"/>
            <a:chExt cx="11523590" cy="2957607"/>
          </a:xfrm>
        </p:grpSpPr>
        <p:sp>
          <p:nvSpPr>
            <p:cNvPr id="730" name="角丸四角形 729">
              <a:extLst>
                <a:ext uri="{FF2B5EF4-FFF2-40B4-BE49-F238E27FC236}">
                  <a16:creationId xmlns:a16="http://schemas.microsoft.com/office/drawing/2014/main" id="{C60A8A48-1ED9-7FC7-EAF1-17CA54F79A6B}"/>
                </a:ext>
              </a:extLst>
            </p:cNvPr>
            <p:cNvSpPr/>
            <p:nvPr/>
          </p:nvSpPr>
          <p:spPr>
            <a:xfrm>
              <a:off x="10878375" y="581922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角丸四角形 730">
              <a:extLst>
                <a:ext uri="{FF2B5EF4-FFF2-40B4-BE49-F238E27FC236}">
                  <a16:creationId xmlns:a16="http://schemas.microsoft.com/office/drawing/2014/main" id="{2A5B3B17-F626-5590-D88F-1810747B746E}"/>
                </a:ext>
              </a:extLst>
            </p:cNvPr>
            <p:cNvSpPr/>
            <p:nvPr/>
          </p:nvSpPr>
          <p:spPr>
            <a:xfrm>
              <a:off x="9926766" y="581922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/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/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6" name="角丸四角形 725">
              <a:extLst>
                <a:ext uri="{FF2B5EF4-FFF2-40B4-BE49-F238E27FC236}">
                  <a16:creationId xmlns:a16="http://schemas.microsoft.com/office/drawing/2014/main" id="{7FB27C7A-CB55-0F14-8478-F543FC47B318}"/>
                </a:ext>
              </a:extLst>
            </p:cNvPr>
            <p:cNvSpPr/>
            <p:nvPr/>
          </p:nvSpPr>
          <p:spPr>
            <a:xfrm>
              <a:off x="858096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角丸四角形 726">
              <a:extLst>
                <a:ext uri="{FF2B5EF4-FFF2-40B4-BE49-F238E27FC236}">
                  <a16:creationId xmlns:a16="http://schemas.microsoft.com/office/drawing/2014/main" id="{5877C970-0842-0D6E-2B5D-FD656DC92300}"/>
                </a:ext>
              </a:extLst>
            </p:cNvPr>
            <p:cNvSpPr/>
            <p:nvPr/>
          </p:nvSpPr>
          <p:spPr>
            <a:xfrm>
              <a:off x="762935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/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/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2" name="角丸四角形 721">
              <a:extLst>
                <a:ext uri="{FF2B5EF4-FFF2-40B4-BE49-F238E27FC236}">
                  <a16:creationId xmlns:a16="http://schemas.microsoft.com/office/drawing/2014/main" id="{517D0D38-6D03-B958-E964-5C207ADFB875}"/>
                </a:ext>
              </a:extLst>
            </p:cNvPr>
            <p:cNvSpPr/>
            <p:nvPr/>
          </p:nvSpPr>
          <p:spPr>
            <a:xfrm>
              <a:off x="627185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3" name="角丸四角形 722">
              <a:extLst>
                <a:ext uri="{FF2B5EF4-FFF2-40B4-BE49-F238E27FC236}">
                  <a16:creationId xmlns:a16="http://schemas.microsoft.com/office/drawing/2014/main" id="{A9D42A02-E7EA-C13F-24DF-B3F392BFE4DA}"/>
                </a:ext>
              </a:extLst>
            </p:cNvPr>
            <p:cNvSpPr/>
            <p:nvPr/>
          </p:nvSpPr>
          <p:spPr>
            <a:xfrm>
              <a:off x="532024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/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/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8" name="角丸四角形 717">
              <a:extLst>
                <a:ext uri="{FF2B5EF4-FFF2-40B4-BE49-F238E27FC236}">
                  <a16:creationId xmlns:a16="http://schemas.microsoft.com/office/drawing/2014/main" id="{A4648BD3-21EC-544A-87A1-9EFF26BB0BDF}"/>
                </a:ext>
              </a:extLst>
            </p:cNvPr>
            <p:cNvSpPr/>
            <p:nvPr/>
          </p:nvSpPr>
          <p:spPr>
            <a:xfrm>
              <a:off x="3980113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9" name="角丸四角形 718">
              <a:extLst>
                <a:ext uri="{FF2B5EF4-FFF2-40B4-BE49-F238E27FC236}">
                  <a16:creationId xmlns:a16="http://schemas.microsoft.com/office/drawing/2014/main" id="{0729DFE3-BE3E-9E3C-9191-5D0AD06F17D4}"/>
                </a:ext>
              </a:extLst>
            </p:cNvPr>
            <p:cNvSpPr/>
            <p:nvPr/>
          </p:nvSpPr>
          <p:spPr>
            <a:xfrm>
              <a:off x="3028504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/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/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5" name="角丸四角形 714">
              <a:extLst>
                <a:ext uri="{FF2B5EF4-FFF2-40B4-BE49-F238E27FC236}">
                  <a16:creationId xmlns:a16="http://schemas.microsoft.com/office/drawing/2014/main" id="{7E7296A1-EE82-14A1-C97F-2C0CF8DDFC2E}"/>
                </a:ext>
              </a:extLst>
            </p:cNvPr>
            <p:cNvSpPr/>
            <p:nvPr/>
          </p:nvSpPr>
          <p:spPr>
            <a:xfrm>
              <a:off x="1665537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4" name="角丸四角形 713">
              <a:extLst>
                <a:ext uri="{FF2B5EF4-FFF2-40B4-BE49-F238E27FC236}">
                  <a16:creationId xmlns:a16="http://schemas.microsoft.com/office/drawing/2014/main" id="{A4B3F88C-2C53-6448-C283-20BA20AC41EF}"/>
                </a:ext>
              </a:extLst>
            </p:cNvPr>
            <p:cNvSpPr/>
            <p:nvPr/>
          </p:nvSpPr>
          <p:spPr>
            <a:xfrm>
              <a:off x="713928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8948959-402E-2CD6-7DC7-DD7BD5AABC50}"/>
                    </a:ext>
                  </a:extLst>
                </p:cNvPr>
                <p:cNvSpPr/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8948959-402E-2CD6-7DC7-DD7BD5AAB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blipFill>
                  <a:blip r:embed="rId11"/>
                  <a:stretch>
                    <a:fillRect l="-2041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1ADE71B-3DD9-81D1-60D9-B67A406D01D6}"/>
                    </a:ext>
                  </a:extLst>
                </p:cNvPr>
                <p:cNvSpPr/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1ADE71B-3DD9-81D1-60D9-B67A406D0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blipFill>
                  <a:blip r:embed="rId12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/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/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/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/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/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/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/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/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  <a:blipFill>
                  <a:blip r:embed="rId17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/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/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/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/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/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/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8F806DD-3731-6AE6-DA11-E41B0EE54C44}"/>
                    </a:ext>
                  </a:extLst>
                </p:cNvPr>
                <p:cNvSpPr/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8F806DD-3731-6AE6-DA11-E41B0EE54C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blipFill>
                  <a:blip r:embed="rId2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4E0C3327-7F04-073D-927F-BF29558A1E33}"/>
                </a:ext>
              </a:extLst>
            </p:cNvPr>
            <p:cNvCxnSpPr>
              <a:stCxn id="3" idx="6"/>
              <a:endCxn id="4" idx="2"/>
            </p:cNvCxnSpPr>
            <p:nvPr/>
          </p:nvCxnSpPr>
          <p:spPr>
            <a:xfrm>
              <a:off x="988251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407BAB0E-61D5-50AA-0332-84D6F0819912}"/>
                </a:ext>
              </a:extLst>
            </p:cNvPr>
            <p:cNvCxnSpPr>
              <a:cxnSpLocks/>
              <a:stCxn id="3" idx="6"/>
              <a:endCxn id="6" idx="2"/>
            </p:cNvCxnSpPr>
            <p:nvPr/>
          </p:nvCxnSpPr>
          <p:spPr>
            <a:xfrm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224110BE-0C05-53AB-CFDA-53071CFB94AE}"/>
                </a:ext>
              </a:extLst>
            </p:cNvPr>
            <p:cNvCxnSpPr>
              <a:cxnSpLocks/>
              <a:stCxn id="3" idx="6"/>
              <a:endCxn id="8" idx="2"/>
            </p:cNvCxnSpPr>
            <p:nvPr/>
          </p:nvCxnSpPr>
          <p:spPr>
            <a:xfrm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BB335D36-67D0-1DBF-302F-2119DC03F923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1225557-51BC-AE4C-7FED-DDBEFF54090A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3D96F172-7DF5-19AB-B79F-FDA87C85C987}"/>
                </a:ext>
              </a:extLst>
            </p:cNvPr>
            <p:cNvCxnSpPr>
              <a:cxnSpLocks/>
              <a:stCxn id="3" idx="6"/>
              <a:endCxn id="14" idx="2"/>
            </p:cNvCxnSpPr>
            <p:nvPr/>
          </p:nvCxnSpPr>
          <p:spPr>
            <a:xfrm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9C1D8A3C-D4DA-F835-61EF-855422E0A137}"/>
                </a:ext>
              </a:extLst>
            </p:cNvPr>
            <p:cNvCxnSpPr>
              <a:cxnSpLocks/>
              <a:stCxn id="3" idx="6"/>
              <a:endCxn id="16" idx="2"/>
            </p:cNvCxnSpPr>
            <p:nvPr/>
          </p:nvCxnSpPr>
          <p:spPr>
            <a:xfrm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5E31747A-8B33-16A2-795F-0698E1A62EE1}"/>
                </a:ext>
              </a:extLst>
            </p:cNvPr>
            <p:cNvCxnSpPr>
              <a:cxnSpLocks/>
              <a:stCxn id="5" idx="6"/>
              <a:endCxn id="4" idx="2"/>
            </p:cNvCxnSpPr>
            <p:nvPr/>
          </p:nvCxnSpPr>
          <p:spPr>
            <a:xfrm flipV="1"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AE323075-6559-8170-3428-A3E8BDC43FFC}"/>
                </a:ext>
              </a:extLst>
            </p:cNvPr>
            <p:cNvCxnSpPr>
              <a:cxnSpLocks/>
              <a:stCxn id="7" idx="6"/>
              <a:endCxn id="4" idx="2"/>
            </p:cNvCxnSpPr>
            <p:nvPr/>
          </p:nvCxnSpPr>
          <p:spPr>
            <a:xfrm flipV="1"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721B2E4C-A4E3-9670-932B-6B5A03540840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CFC99487-3A49-179B-573E-26A19EAB8DF1}"/>
                </a:ext>
              </a:extLst>
            </p:cNvPr>
            <p:cNvCxnSpPr>
              <a:cxnSpLocks/>
              <a:stCxn id="11" idx="6"/>
              <a:endCxn id="4" idx="2"/>
            </p:cNvCxnSpPr>
            <p:nvPr/>
          </p:nvCxnSpPr>
          <p:spPr>
            <a:xfrm flipV="1"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CFAA05C0-C787-6DD0-8476-F5D9D60A7DB6}"/>
                </a:ext>
              </a:extLst>
            </p:cNvPr>
            <p:cNvCxnSpPr>
              <a:cxnSpLocks/>
              <a:stCxn id="13" idx="6"/>
              <a:endCxn id="4" idx="2"/>
            </p:cNvCxnSpPr>
            <p:nvPr/>
          </p:nvCxnSpPr>
          <p:spPr>
            <a:xfrm flipV="1"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6D70CDEB-E4DC-7455-FF4B-D44E9F3BF7E1}"/>
                </a:ext>
              </a:extLst>
            </p:cNvPr>
            <p:cNvCxnSpPr>
              <a:cxnSpLocks/>
              <a:stCxn id="15" idx="6"/>
              <a:endCxn id="4" idx="2"/>
            </p:cNvCxnSpPr>
            <p:nvPr/>
          </p:nvCxnSpPr>
          <p:spPr>
            <a:xfrm flipV="1"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DE77DD7-6349-1A3F-FF35-1A7F9C44B8CC}"/>
                    </a:ext>
                  </a:extLst>
                </p:cNvPr>
                <p:cNvSpPr/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DE77DD7-6349-1A3F-FF35-1A7F9C44B8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blipFill>
                  <a:blip r:embed="rId22"/>
                  <a:stretch>
                    <a:fillRect l="-4082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5E13C3D7-68AF-1F24-3119-282A3B0B3DFA}"/>
                    </a:ext>
                  </a:extLst>
                </p:cNvPr>
                <p:cNvSpPr/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5E13C3D7-68AF-1F24-3119-282A3B0B3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blipFill>
                  <a:blip r:embed="rId23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/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/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/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/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/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/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/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/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/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/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/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/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/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/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022431BF-D84A-4FA3-6E61-44543AA44130}"/>
                    </a:ext>
                  </a:extLst>
                </p:cNvPr>
                <p:cNvSpPr/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022431BF-D84A-4FA3-6E61-44543AA441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blipFill>
                  <a:blip r:embed="rId30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1A4AA0D2-C505-EAB4-73C0-1FD2A4B087EC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3300387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3C669366-80A1-017F-43FF-F6D1DEDCCE8D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>
              <a:off x="3300387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D1DD82CF-35EC-28DE-8EFA-D2D3791497AB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300387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FC4E40A1-2E18-F3A4-1FDC-525881A0527E}"/>
                </a:ext>
              </a:extLst>
            </p:cNvPr>
            <p:cNvCxnSpPr>
              <a:cxnSpLocks/>
              <a:stCxn id="133" idx="6"/>
              <a:endCxn id="140" idx="2"/>
            </p:cNvCxnSpPr>
            <p:nvPr/>
          </p:nvCxnSpPr>
          <p:spPr>
            <a:xfrm>
              <a:off x="3300387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BD3D002B-92C1-536C-0942-57DF0CDED37F}"/>
                </a:ext>
              </a:extLst>
            </p:cNvPr>
            <p:cNvCxnSpPr>
              <a:cxnSpLocks/>
              <a:stCxn id="133" idx="6"/>
              <a:endCxn id="142" idx="2"/>
            </p:cNvCxnSpPr>
            <p:nvPr/>
          </p:nvCxnSpPr>
          <p:spPr>
            <a:xfrm>
              <a:off x="3300387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363AEE17-A893-DCF2-E9EB-88BF9CF812B2}"/>
                </a:ext>
              </a:extLst>
            </p:cNvPr>
            <p:cNvCxnSpPr>
              <a:cxnSpLocks/>
              <a:stCxn id="133" idx="6"/>
              <a:endCxn id="144" idx="2"/>
            </p:cNvCxnSpPr>
            <p:nvPr/>
          </p:nvCxnSpPr>
          <p:spPr>
            <a:xfrm>
              <a:off x="3300387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7DDD7700-0769-7147-6E30-A451DA451A0C}"/>
                </a:ext>
              </a:extLst>
            </p:cNvPr>
            <p:cNvCxnSpPr>
              <a:cxnSpLocks/>
              <a:stCxn id="133" idx="6"/>
              <a:endCxn id="146" idx="2"/>
            </p:cNvCxnSpPr>
            <p:nvPr/>
          </p:nvCxnSpPr>
          <p:spPr>
            <a:xfrm>
              <a:off x="3300387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659995FA-44CD-880C-5F8C-C5D37CF0AC99}"/>
                </a:ext>
              </a:extLst>
            </p:cNvPr>
            <p:cNvCxnSpPr>
              <a:cxnSpLocks/>
              <a:stCxn id="135" idx="6"/>
              <a:endCxn id="134" idx="2"/>
            </p:cNvCxnSpPr>
            <p:nvPr/>
          </p:nvCxnSpPr>
          <p:spPr>
            <a:xfrm>
              <a:off x="3300387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709E894A-2207-E007-7EF1-BD29D831DC01}"/>
                </a:ext>
              </a:extLst>
            </p:cNvPr>
            <p:cNvCxnSpPr>
              <a:cxnSpLocks/>
              <a:stCxn id="137" idx="6"/>
              <a:endCxn id="134" idx="2"/>
            </p:cNvCxnSpPr>
            <p:nvPr/>
          </p:nvCxnSpPr>
          <p:spPr>
            <a:xfrm flipV="1">
              <a:off x="3300387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B2534C08-3E1E-F349-8F9D-2CB6C27E9EB2}"/>
                </a:ext>
              </a:extLst>
            </p:cNvPr>
            <p:cNvCxnSpPr>
              <a:cxnSpLocks/>
              <a:stCxn id="139" idx="6"/>
              <a:endCxn id="134" idx="2"/>
            </p:cNvCxnSpPr>
            <p:nvPr/>
          </p:nvCxnSpPr>
          <p:spPr>
            <a:xfrm flipV="1">
              <a:off x="3300387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8B548F0B-4452-892E-9BE8-1AD9D911CBC3}"/>
                </a:ext>
              </a:extLst>
            </p:cNvPr>
            <p:cNvCxnSpPr>
              <a:cxnSpLocks/>
              <a:stCxn id="141" idx="6"/>
              <a:endCxn id="134" idx="2"/>
            </p:cNvCxnSpPr>
            <p:nvPr/>
          </p:nvCxnSpPr>
          <p:spPr>
            <a:xfrm flipV="1">
              <a:off x="3300387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59825385-1CEC-D678-512E-E33FBA5AF00B}"/>
                </a:ext>
              </a:extLst>
            </p:cNvPr>
            <p:cNvCxnSpPr>
              <a:cxnSpLocks/>
              <a:stCxn id="143" idx="6"/>
              <a:endCxn id="134" idx="2"/>
            </p:cNvCxnSpPr>
            <p:nvPr/>
          </p:nvCxnSpPr>
          <p:spPr>
            <a:xfrm flipV="1">
              <a:off x="3300387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D0E22958-8D86-6AD8-BDCC-3A21164708BC}"/>
                </a:ext>
              </a:extLst>
            </p:cNvPr>
            <p:cNvCxnSpPr>
              <a:cxnSpLocks/>
              <a:stCxn id="145" idx="6"/>
              <a:endCxn id="134" idx="2"/>
            </p:cNvCxnSpPr>
            <p:nvPr/>
          </p:nvCxnSpPr>
          <p:spPr>
            <a:xfrm flipV="1">
              <a:off x="3300387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8E928A51-F452-B0C3-E477-09E5FE9224D3}"/>
                    </a:ext>
                  </a:extLst>
                </p:cNvPr>
                <p:cNvSpPr/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8E928A51-F452-B0C3-E477-09E5FE922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blipFill>
                  <a:blip r:embed="rId31"/>
                  <a:stretch>
                    <a:fillRect l="-2041"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7" name="正方形/長方形 486">
                  <a:extLst>
                    <a:ext uri="{FF2B5EF4-FFF2-40B4-BE49-F238E27FC236}">
                      <a16:creationId xmlns:a16="http://schemas.microsoft.com/office/drawing/2014/main" id="{C8E357FD-6814-724C-1E71-484FD05A0CBC}"/>
                    </a:ext>
                  </a:extLst>
                </p:cNvPr>
                <p:cNvSpPr/>
                <p:nvPr/>
              </p:nvSpPr>
              <p:spPr>
                <a:xfrm>
                  <a:off x="6041186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487" name="正方形/長方形 486">
                  <a:extLst>
                    <a:ext uri="{FF2B5EF4-FFF2-40B4-BE49-F238E27FC236}">
                      <a16:creationId xmlns:a16="http://schemas.microsoft.com/office/drawing/2014/main" id="{C8E357FD-6814-724C-1E71-484FD05A0C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1186" y="2851641"/>
                  <a:ext cx="1044378" cy="289169"/>
                </a:xfrm>
                <a:prstGeom prst="rect">
                  <a:avLst/>
                </a:prstGeom>
                <a:blipFill>
                  <a:blip r:embed="rId32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/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/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/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/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/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160D21A9-7CAF-A488-7C2F-CC1212C2A10B}"/>
                    </a:ext>
                  </a:extLst>
                </p:cNvPr>
                <p:cNvSpPr/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160D21A9-7CAF-A488-7C2F-CC1212C2A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/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/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/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/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/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/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/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/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B305BA75-1BAB-00F3-B3CA-EDF80B23A3D7}"/>
                    </a:ext>
                  </a:extLst>
                </p:cNvPr>
                <p:cNvSpPr/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B305BA75-1BAB-00F3-B3CA-EDF80B23A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blipFill>
                  <a:blip r:embed="rId38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9" name="直線コネクタ 488">
              <a:extLst>
                <a:ext uri="{FF2B5EF4-FFF2-40B4-BE49-F238E27FC236}">
                  <a16:creationId xmlns:a16="http://schemas.microsoft.com/office/drawing/2014/main" id="{B47D9DA7-7D30-E097-3D35-58008037DB74}"/>
                </a:ext>
              </a:extLst>
            </p:cNvPr>
            <p:cNvCxnSpPr>
              <a:cxnSpLocks/>
              <a:stCxn id="463" idx="6"/>
              <a:endCxn id="464" idx="2"/>
            </p:cNvCxnSpPr>
            <p:nvPr/>
          </p:nvCxnSpPr>
          <p:spPr>
            <a:xfrm flipV="1">
              <a:off x="5599159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>
              <a:extLst>
                <a:ext uri="{FF2B5EF4-FFF2-40B4-BE49-F238E27FC236}">
                  <a16:creationId xmlns:a16="http://schemas.microsoft.com/office/drawing/2014/main" id="{B0649629-0873-316D-3586-CA8EBB2C5C0D}"/>
                </a:ext>
              </a:extLst>
            </p:cNvPr>
            <p:cNvCxnSpPr>
              <a:cxnSpLocks/>
              <a:stCxn id="463" idx="6"/>
              <a:endCxn id="466" idx="2"/>
            </p:cNvCxnSpPr>
            <p:nvPr/>
          </p:nvCxnSpPr>
          <p:spPr>
            <a:xfrm>
              <a:off x="5599159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>
              <a:extLst>
                <a:ext uri="{FF2B5EF4-FFF2-40B4-BE49-F238E27FC236}">
                  <a16:creationId xmlns:a16="http://schemas.microsoft.com/office/drawing/2014/main" id="{401CDB24-1FB9-A3D3-F93D-604B6E3F60C7}"/>
                </a:ext>
              </a:extLst>
            </p:cNvPr>
            <p:cNvCxnSpPr>
              <a:cxnSpLocks/>
              <a:stCxn id="463" idx="6"/>
              <a:endCxn id="468" idx="2"/>
            </p:cNvCxnSpPr>
            <p:nvPr/>
          </p:nvCxnSpPr>
          <p:spPr>
            <a:xfrm>
              <a:off x="5599159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>
              <a:extLst>
                <a:ext uri="{FF2B5EF4-FFF2-40B4-BE49-F238E27FC236}">
                  <a16:creationId xmlns:a16="http://schemas.microsoft.com/office/drawing/2014/main" id="{305DF8AB-2B0F-99AA-19C5-667C294C72F4}"/>
                </a:ext>
              </a:extLst>
            </p:cNvPr>
            <p:cNvCxnSpPr>
              <a:cxnSpLocks/>
              <a:stCxn id="463" idx="6"/>
              <a:endCxn id="470" idx="2"/>
            </p:cNvCxnSpPr>
            <p:nvPr/>
          </p:nvCxnSpPr>
          <p:spPr>
            <a:xfrm>
              <a:off x="5599159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線コネクタ 493">
              <a:extLst>
                <a:ext uri="{FF2B5EF4-FFF2-40B4-BE49-F238E27FC236}">
                  <a16:creationId xmlns:a16="http://schemas.microsoft.com/office/drawing/2014/main" id="{06984FAB-AB11-DF6C-4462-D57F8DFD4418}"/>
                </a:ext>
              </a:extLst>
            </p:cNvPr>
            <p:cNvCxnSpPr>
              <a:cxnSpLocks/>
              <a:stCxn id="463" idx="6"/>
              <a:endCxn id="472" idx="2"/>
            </p:cNvCxnSpPr>
            <p:nvPr/>
          </p:nvCxnSpPr>
          <p:spPr>
            <a:xfrm>
              <a:off x="5599159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線コネクタ 494">
              <a:extLst>
                <a:ext uri="{FF2B5EF4-FFF2-40B4-BE49-F238E27FC236}">
                  <a16:creationId xmlns:a16="http://schemas.microsoft.com/office/drawing/2014/main" id="{057218D0-2AA8-B255-90BD-7F4CA0014A92}"/>
                </a:ext>
              </a:extLst>
            </p:cNvPr>
            <p:cNvCxnSpPr>
              <a:cxnSpLocks/>
              <a:stCxn id="463" idx="6"/>
              <a:endCxn id="474" idx="2"/>
            </p:cNvCxnSpPr>
            <p:nvPr/>
          </p:nvCxnSpPr>
          <p:spPr>
            <a:xfrm>
              <a:off x="5599159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>
              <a:extLst>
                <a:ext uri="{FF2B5EF4-FFF2-40B4-BE49-F238E27FC236}">
                  <a16:creationId xmlns:a16="http://schemas.microsoft.com/office/drawing/2014/main" id="{6F3FF6F8-695A-6871-27B6-DF31A25586A7}"/>
                </a:ext>
              </a:extLst>
            </p:cNvPr>
            <p:cNvCxnSpPr>
              <a:cxnSpLocks/>
              <a:stCxn id="463" idx="6"/>
              <a:endCxn id="462" idx="2"/>
            </p:cNvCxnSpPr>
            <p:nvPr/>
          </p:nvCxnSpPr>
          <p:spPr>
            <a:xfrm>
              <a:off x="5599159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FCA411FB-3BE3-AD0E-3297-5FBF56319494}"/>
                    </a:ext>
                  </a:extLst>
                </p:cNvPr>
                <p:cNvSpPr/>
                <p:nvPr/>
              </p:nvSpPr>
              <p:spPr>
                <a:xfrm>
                  <a:off x="8872053" y="12928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FCA411FB-3BE3-AD0E-3297-5FBF563194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53" y="1292808"/>
                  <a:ext cx="656784" cy="289169"/>
                </a:xfrm>
                <a:prstGeom prst="rect">
                  <a:avLst/>
                </a:prstGeom>
                <a:blipFill>
                  <a:blip r:embed="rId39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/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/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/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/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8F33B10-9EBD-08ED-C5FA-B9D9EB8E5CAA}"/>
                    </a:ext>
                  </a:extLst>
                </p:cNvPr>
                <p:cNvSpPr/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8F33B10-9EBD-08ED-C5FA-B9D9EB8E5C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2A9942AE-1839-BC20-3B60-D6D83484076F}"/>
                    </a:ext>
                  </a:extLst>
                </p:cNvPr>
                <p:cNvSpPr/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2A9942AE-1839-BC20-3B60-D6D834840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/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547724C6-CB02-185E-30A4-0456A739B2EE}"/>
                    </a:ext>
                  </a:extLst>
                </p:cNvPr>
                <p:cNvSpPr/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547724C6-CB02-185E-30A4-0456A739B2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/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/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/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/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/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/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7C118585-CAFD-F471-BC51-F1A51B570741}"/>
                    </a:ext>
                  </a:extLst>
                </p:cNvPr>
                <p:cNvSpPr/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7C118585-CAFD-F471-BC51-F1A51B5707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blipFill>
                  <a:blip r:embed="rId4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直線コネクタ 539">
              <a:extLst>
                <a:ext uri="{FF2B5EF4-FFF2-40B4-BE49-F238E27FC236}">
                  <a16:creationId xmlns:a16="http://schemas.microsoft.com/office/drawing/2014/main" id="{673ACF61-E5DE-BDA0-4A07-A43DB470EF4D}"/>
                </a:ext>
              </a:extLst>
            </p:cNvPr>
            <p:cNvCxnSpPr>
              <a:cxnSpLocks/>
              <a:stCxn id="513" idx="6"/>
              <a:endCxn id="518" idx="2"/>
            </p:cNvCxnSpPr>
            <p:nvPr/>
          </p:nvCxnSpPr>
          <p:spPr>
            <a:xfrm>
              <a:off x="7906196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44B7FA99-8B41-71CB-34D1-90A7850DE45B}"/>
                </a:ext>
              </a:extLst>
            </p:cNvPr>
            <p:cNvCxnSpPr>
              <a:cxnSpLocks/>
              <a:stCxn id="515" idx="6"/>
              <a:endCxn id="518" idx="2"/>
            </p:cNvCxnSpPr>
            <p:nvPr/>
          </p:nvCxnSpPr>
          <p:spPr>
            <a:xfrm>
              <a:off x="7906196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BB6A536D-4C72-6C47-6AB0-8E65A6098A13}"/>
                </a:ext>
              </a:extLst>
            </p:cNvPr>
            <p:cNvCxnSpPr>
              <a:cxnSpLocks/>
              <a:stCxn id="517" idx="6"/>
              <a:endCxn id="518" idx="2"/>
            </p:cNvCxnSpPr>
            <p:nvPr/>
          </p:nvCxnSpPr>
          <p:spPr>
            <a:xfrm>
              <a:off x="7906196" y="1448216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C2296738-B00A-5307-C04C-D02A8953D6A4}"/>
                </a:ext>
              </a:extLst>
            </p:cNvPr>
            <p:cNvCxnSpPr>
              <a:cxnSpLocks/>
              <a:stCxn id="519" idx="6"/>
              <a:endCxn id="518" idx="2"/>
            </p:cNvCxnSpPr>
            <p:nvPr/>
          </p:nvCxnSpPr>
          <p:spPr>
            <a:xfrm flipV="1">
              <a:off x="7906196" y="1448216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コネクタ 554">
              <a:extLst>
                <a:ext uri="{FF2B5EF4-FFF2-40B4-BE49-F238E27FC236}">
                  <a16:creationId xmlns:a16="http://schemas.microsoft.com/office/drawing/2014/main" id="{0848EACF-39D6-D396-FB6B-9713166F5065}"/>
                </a:ext>
              </a:extLst>
            </p:cNvPr>
            <p:cNvCxnSpPr>
              <a:cxnSpLocks/>
              <a:stCxn id="521" idx="6"/>
              <a:endCxn id="518" idx="2"/>
            </p:cNvCxnSpPr>
            <p:nvPr/>
          </p:nvCxnSpPr>
          <p:spPr>
            <a:xfrm flipV="1">
              <a:off x="7906196" y="144821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コネクタ 555">
              <a:extLst>
                <a:ext uri="{FF2B5EF4-FFF2-40B4-BE49-F238E27FC236}">
                  <a16:creationId xmlns:a16="http://schemas.microsoft.com/office/drawing/2014/main" id="{2A26EDAB-C80E-D3B5-D884-4CA9F1DD5C32}"/>
                </a:ext>
              </a:extLst>
            </p:cNvPr>
            <p:cNvCxnSpPr>
              <a:cxnSpLocks/>
              <a:stCxn id="523" idx="6"/>
              <a:endCxn id="518" idx="2"/>
            </p:cNvCxnSpPr>
            <p:nvPr/>
          </p:nvCxnSpPr>
          <p:spPr>
            <a:xfrm flipV="1">
              <a:off x="7906196" y="1448216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線コネクタ 556">
              <a:extLst>
                <a:ext uri="{FF2B5EF4-FFF2-40B4-BE49-F238E27FC236}">
                  <a16:creationId xmlns:a16="http://schemas.microsoft.com/office/drawing/2014/main" id="{B66DF3C7-C71E-C3BA-D24A-0562288FD70B}"/>
                </a:ext>
              </a:extLst>
            </p:cNvPr>
            <p:cNvCxnSpPr>
              <a:cxnSpLocks/>
              <a:stCxn id="525" idx="6"/>
              <a:endCxn id="518" idx="2"/>
            </p:cNvCxnSpPr>
            <p:nvPr/>
          </p:nvCxnSpPr>
          <p:spPr>
            <a:xfrm flipV="1">
              <a:off x="7906196" y="1448216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8E57FC90-3DE2-71E5-BBD9-128A0FA20EBE}"/>
                    </a:ext>
                  </a:extLst>
                </p:cNvPr>
                <p:cNvSpPr/>
                <p:nvPr/>
              </p:nvSpPr>
              <p:spPr>
                <a:xfrm>
                  <a:off x="7338253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8E57FC90-3DE2-71E5-BBD9-128A0FA20E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253" y="2851641"/>
                  <a:ext cx="1044378" cy="289169"/>
                </a:xfrm>
                <a:prstGeom prst="rect">
                  <a:avLst/>
                </a:prstGeom>
                <a:blipFill>
                  <a:blip r:embed="rId42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/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/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/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/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/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/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/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F7D097EC-13EF-E3A1-5128-68AC5A905291}"/>
                    </a:ext>
                  </a:extLst>
                </p:cNvPr>
                <p:cNvSpPr/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F7D097EC-13EF-E3A1-5128-68AC5A905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/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/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/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/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AAD85A64-DDED-CA50-8CE0-F387CA5E1FAE}"/>
                    </a:ext>
                  </a:extLst>
                </p:cNvPr>
                <p:cNvSpPr/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AAD85A64-DDED-CA50-8CE0-F387CA5E1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/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E1C7A014-EE65-508B-A296-3D0EC2193813}"/>
                    </a:ext>
                  </a:extLst>
                </p:cNvPr>
                <p:cNvSpPr/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E1C7A014-EE65-508B-A296-3D0EC2193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blipFill>
                  <a:blip r:embed="rId43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2" name="正方形/長方形 591">
                  <a:extLst>
                    <a:ext uri="{FF2B5EF4-FFF2-40B4-BE49-F238E27FC236}">
                      <a16:creationId xmlns:a16="http://schemas.microsoft.com/office/drawing/2014/main" id="{4454910C-9450-9197-0675-D9928736270E}"/>
                    </a:ext>
                  </a:extLst>
                </p:cNvPr>
                <p:cNvSpPr/>
                <p:nvPr/>
              </p:nvSpPr>
              <p:spPr>
                <a:xfrm>
                  <a:off x="9609708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592" name="正方形/長方形 591">
                  <a:extLst>
                    <a:ext uri="{FF2B5EF4-FFF2-40B4-BE49-F238E27FC236}">
                      <a16:creationId xmlns:a16="http://schemas.microsoft.com/office/drawing/2014/main" id="{4454910C-9450-9197-0675-D992873627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9708" y="2851641"/>
                  <a:ext cx="1044378" cy="289169"/>
                </a:xfrm>
                <a:prstGeom prst="rect">
                  <a:avLst/>
                </a:prstGeom>
                <a:blipFill>
                  <a:blip r:embed="rId44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3" name="正方形/長方形 592">
                  <a:extLst>
                    <a:ext uri="{FF2B5EF4-FFF2-40B4-BE49-F238E27FC236}">
                      <a16:creationId xmlns:a16="http://schemas.microsoft.com/office/drawing/2014/main" id="{DCDB4A52-DA84-74A3-ACA1-45DAA3B0F9B8}"/>
                    </a:ext>
                  </a:extLst>
                </p:cNvPr>
                <p:cNvSpPr/>
                <p:nvPr/>
              </p:nvSpPr>
              <p:spPr>
                <a:xfrm>
                  <a:off x="10638716" y="2847592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593" name="正方形/長方形 592">
                  <a:extLst>
                    <a:ext uri="{FF2B5EF4-FFF2-40B4-BE49-F238E27FC236}">
                      <a16:creationId xmlns:a16="http://schemas.microsoft.com/office/drawing/2014/main" id="{DCDB4A52-DA84-74A3-ACA1-45DAA3B0F9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716" y="2847592"/>
                  <a:ext cx="1044378" cy="289169"/>
                </a:xfrm>
                <a:prstGeom prst="rect">
                  <a:avLst/>
                </a:prstGeom>
                <a:blipFill>
                  <a:blip r:embed="rId45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3" name="角丸四角形 702">
              <a:extLst>
                <a:ext uri="{FF2B5EF4-FFF2-40B4-BE49-F238E27FC236}">
                  <a16:creationId xmlns:a16="http://schemas.microsoft.com/office/drawing/2014/main" id="{1949C662-992C-B49C-6ED3-C65915EEA160}"/>
                </a:ext>
              </a:extLst>
            </p:cNvPr>
            <p:cNvSpPr/>
            <p:nvPr/>
          </p:nvSpPr>
          <p:spPr>
            <a:xfrm>
              <a:off x="234097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角丸四角形 703">
              <a:extLst>
                <a:ext uri="{FF2B5EF4-FFF2-40B4-BE49-F238E27FC236}">
                  <a16:creationId xmlns:a16="http://schemas.microsoft.com/office/drawing/2014/main" id="{D99CE3D4-251C-D13D-F6FC-4C39A40C8653}"/>
                </a:ext>
              </a:extLst>
            </p:cNvPr>
            <p:cNvSpPr/>
            <p:nvPr/>
          </p:nvSpPr>
          <p:spPr>
            <a:xfrm>
              <a:off x="2546233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5" name="角丸四角形 704">
              <a:extLst>
                <a:ext uri="{FF2B5EF4-FFF2-40B4-BE49-F238E27FC236}">
                  <a16:creationId xmlns:a16="http://schemas.microsoft.com/office/drawing/2014/main" id="{6BF1614D-D83B-1574-A716-7F26438BF939}"/>
                </a:ext>
              </a:extLst>
            </p:cNvPr>
            <p:cNvSpPr/>
            <p:nvPr/>
          </p:nvSpPr>
          <p:spPr>
            <a:xfrm>
              <a:off x="4845005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6" name="角丸四角形 705">
              <a:extLst>
                <a:ext uri="{FF2B5EF4-FFF2-40B4-BE49-F238E27FC236}">
                  <a16:creationId xmlns:a16="http://schemas.microsoft.com/office/drawing/2014/main" id="{9BAAF8FF-B385-89F8-CE76-1E9D7C53770F}"/>
                </a:ext>
              </a:extLst>
            </p:cNvPr>
            <p:cNvSpPr/>
            <p:nvPr/>
          </p:nvSpPr>
          <p:spPr>
            <a:xfrm>
              <a:off x="715204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角丸四角形 706">
              <a:extLst>
                <a:ext uri="{FF2B5EF4-FFF2-40B4-BE49-F238E27FC236}">
                  <a16:creationId xmlns:a16="http://schemas.microsoft.com/office/drawing/2014/main" id="{07E9F00A-4085-1B6A-61FE-3F689207206F}"/>
                </a:ext>
              </a:extLst>
            </p:cNvPr>
            <p:cNvSpPr/>
            <p:nvPr/>
          </p:nvSpPr>
          <p:spPr>
            <a:xfrm>
              <a:off x="945073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/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blipFill>
                  <a:blip r:embed="rId4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/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blipFill>
                  <a:blip r:embed="rId4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88CCE9E-49C1-4603-4A4C-FE7B7B489858}"/>
              </a:ext>
            </a:extLst>
          </p:cNvPr>
          <p:cNvGrpSpPr/>
          <p:nvPr/>
        </p:nvGrpSpPr>
        <p:grpSpPr>
          <a:xfrm>
            <a:off x="4487325" y="3360897"/>
            <a:ext cx="4615797" cy="2952000"/>
            <a:chOff x="4487325" y="3360897"/>
            <a:chExt cx="4615797" cy="2952000"/>
          </a:xfrm>
        </p:grpSpPr>
        <p:sp>
          <p:nvSpPr>
            <p:cNvPr id="734" name="角丸四角形 733">
              <a:extLst>
                <a:ext uri="{FF2B5EF4-FFF2-40B4-BE49-F238E27FC236}">
                  <a16:creationId xmlns:a16="http://schemas.microsoft.com/office/drawing/2014/main" id="{46A0E6C4-C0C3-F1F5-15F2-81AEDFDF70E3}"/>
                </a:ext>
              </a:extLst>
            </p:cNvPr>
            <p:cNvSpPr/>
            <p:nvPr/>
          </p:nvSpPr>
          <p:spPr>
            <a:xfrm>
              <a:off x="5936887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角丸四角形 734">
              <a:extLst>
                <a:ext uri="{FF2B5EF4-FFF2-40B4-BE49-F238E27FC236}">
                  <a16:creationId xmlns:a16="http://schemas.microsoft.com/office/drawing/2014/main" id="{88F9CA31-4A7E-50F1-919D-97307C7E413D}"/>
                </a:ext>
              </a:extLst>
            </p:cNvPr>
            <p:cNvSpPr/>
            <p:nvPr/>
          </p:nvSpPr>
          <p:spPr>
            <a:xfrm>
              <a:off x="4985278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/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blipFill>
                  <a:blip r:embed="rId48"/>
                  <a:stretch>
                    <a:fillRect l="-29032" r="-25806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/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blipFill>
                  <a:blip r:embed="rId49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/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/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/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/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0430D8A5-5C90-429C-666F-81E5CD9EFF75}"/>
                    </a:ext>
                  </a:extLst>
                </p:cNvPr>
                <p:cNvSpPr/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0430D8A5-5C90-429C-666F-81E5CD9EFF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/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/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595AFB41-0584-0682-1A56-B7C841CF79F6}"/>
                    </a:ext>
                  </a:extLst>
                </p:cNvPr>
                <p:cNvSpPr/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595AFB41-0584-0682-1A56-B7C841CF79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/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/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/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/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6BDF5D07-E444-ED85-6918-369CD5EBD7C8}"/>
                    </a:ext>
                  </a:extLst>
                </p:cNvPr>
                <p:cNvSpPr/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6BDF5D07-E444-ED85-6918-369CD5EBD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/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直線コネクタ 619">
              <a:extLst>
                <a:ext uri="{FF2B5EF4-FFF2-40B4-BE49-F238E27FC236}">
                  <a16:creationId xmlns:a16="http://schemas.microsoft.com/office/drawing/2014/main" id="{C76C740F-6B28-A70C-3665-DAAB9F83A162}"/>
                </a:ext>
              </a:extLst>
            </p:cNvPr>
            <p:cNvCxnSpPr>
              <a:stCxn id="603" idx="6"/>
              <a:endCxn id="604" idx="2"/>
            </p:cNvCxnSpPr>
            <p:nvPr/>
          </p:nvCxnSpPr>
          <p:spPr>
            <a:xfrm>
              <a:off x="5270488" y="413547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>
              <a:extLst>
                <a:ext uri="{FF2B5EF4-FFF2-40B4-BE49-F238E27FC236}">
                  <a16:creationId xmlns:a16="http://schemas.microsoft.com/office/drawing/2014/main" id="{ECB52616-3101-9559-7F15-DBD91AD05173}"/>
                </a:ext>
              </a:extLst>
            </p:cNvPr>
            <p:cNvCxnSpPr>
              <a:cxnSpLocks/>
              <a:stCxn id="603" idx="6"/>
              <a:endCxn id="606" idx="2"/>
            </p:cNvCxnSpPr>
            <p:nvPr/>
          </p:nvCxnSpPr>
          <p:spPr>
            <a:xfrm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>
              <a:extLst>
                <a:ext uri="{FF2B5EF4-FFF2-40B4-BE49-F238E27FC236}">
                  <a16:creationId xmlns:a16="http://schemas.microsoft.com/office/drawing/2014/main" id="{8DA3157B-901F-1CFF-6B09-7176F73051BB}"/>
                </a:ext>
              </a:extLst>
            </p:cNvPr>
            <p:cNvCxnSpPr>
              <a:cxnSpLocks/>
              <a:stCxn id="603" idx="6"/>
              <a:endCxn id="608" idx="2"/>
            </p:cNvCxnSpPr>
            <p:nvPr/>
          </p:nvCxnSpPr>
          <p:spPr>
            <a:xfrm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コネクタ 622">
              <a:extLst>
                <a:ext uri="{FF2B5EF4-FFF2-40B4-BE49-F238E27FC236}">
                  <a16:creationId xmlns:a16="http://schemas.microsoft.com/office/drawing/2014/main" id="{6A410E8B-63A1-33B1-9E2E-F667B76968D5}"/>
                </a:ext>
              </a:extLst>
            </p:cNvPr>
            <p:cNvCxnSpPr>
              <a:cxnSpLocks/>
              <a:stCxn id="603" idx="6"/>
              <a:endCxn id="610" idx="2"/>
            </p:cNvCxnSpPr>
            <p:nvPr/>
          </p:nvCxnSpPr>
          <p:spPr>
            <a:xfrm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コネクタ 623">
              <a:extLst>
                <a:ext uri="{FF2B5EF4-FFF2-40B4-BE49-F238E27FC236}">
                  <a16:creationId xmlns:a16="http://schemas.microsoft.com/office/drawing/2014/main" id="{5A5B6E33-5CA0-F9D2-E128-3197669ED703}"/>
                </a:ext>
              </a:extLst>
            </p:cNvPr>
            <p:cNvCxnSpPr>
              <a:cxnSpLocks/>
              <a:stCxn id="603" idx="6"/>
              <a:endCxn id="612" idx="2"/>
            </p:cNvCxnSpPr>
            <p:nvPr/>
          </p:nvCxnSpPr>
          <p:spPr>
            <a:xfrm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線コネクタ 624">
              <a:extLst>
                <a:ext uri="{FF2B5EF4-FFF2-40B4-BE49-F238E27FC236}">
                  <a16:creationId xmlns:a16="http://schemas.microsoft.com/office/drawing/2014/main" id="{B9D32843-BC23-FE5B-1EC7-48A1DBF19465}"/>
                </a:ext>
              </a:extLst>
            </p:cNvPr>
            <p:cNvCxnSpPr>
              <a:cxnSpLocks/>
              <a:stCxn id="603" idx="6"/>
              <a:endCxn id="614" idx="2"/>
            </p:cNvCxnSpPr>
            <p:nvPr/>
          </p:nvCxnSpPr>
          <p:spPr>
            <a:xfrm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線コネクタ 625">
              <a:extLst>
                <a:ext uri="{FF2B5EF4-FFF2-40B4-BE49-F238E27FC236}">
                  <a16:creationId xmlns:a16="http://schemas.microsoft.com/office/drawing/2014/main" id="{788B261D-7F80-4111-9CFE-46FE674708E5}"/>
                </a:ext>
              </a:extLst>
            </p:cNvPr>
            <p:cNvCxnSpPr>
              <a:cxnSpLocks/>
              <a:stCxn id="603" idx="6"/>
              <a:endCxn id="616" idx="2"/>
            </p:cNvCxnSpPr>
            <p:nvPr/>
          </p:nvCxnSpPr>
          <p:spPr>
            <a:xfrm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>
              <a:extLst>
                <a:ext uri="{FF2B5EF4-FFF2-40B4-BE49-F238E27FC236}">
                  <a16:creationId xmlns:a16="http://schemas.microsoft.com/office/drawing/2014/main" id="{CF5F106A-6A98-DFFA-9B2D-D6418AF2C9E4}"/>
                </a:ext>
              </a:extLst>
            </p:cNvPr>
            <p:cNvCxnSpPr>
              <a:cxnSpLocks/>
              <a:stCxn id="605" idx="6"/>
              <a:endCxn id="604" idx="2"/>
            </p:cNvCxnSpPr>
            <p:nvPr/>
          </p:nvCxnSpPr>
          <p:spPr>
            <a:xfrm flipV="1"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線コネクタ 627">
              <a:extLst>
                <a:ext uri="{FF2B5EF4-FFF2-40B4-BE49-F238E27FC236}">
                  <a16:creationId xmlns:a16="http://schemas.microsoft.com/office/drawing/2014/main" id="{9C02E5D3-88D1-CA94-B0C5-016500C9D15D}"/>
                </a:ext>
              </a:extLst>
            </p:cNvPr>
            <p:cNvCxnSpPr>
              <a:cxnSpLocks/>
              <a:stCxn id="607" idx="6"/>
              <a:endCxn id="604" idx="2"/>
            </p:cNvCxnSpPr>
            <p:nvPr/>
          </p:nvCxnSpPr>
          <p:spPr>
            <a:xfrm flipV="1"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線コネクタ 628">
              <a:extLst>
                <a:ext uri="{FF2B5EF4-FFF2-40B4-BE49-F238E27FC236}">
                  <a16:creationId xmlns:a16="http://schemas.microsoft.com/office/drawing/2014/main" id="{C1348C4B-EC88-6644-B653-AF288F754CDB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線コネクタ 629">
              <a:extLst>
                <a:ext uri="{FF2B5EF4-FFF2-40B4-BE49-F238E27FC236}">
                  <a16:creationId xmlns:a16="http://schemas.microsoft.com/office/drawing/2014/main" id="{9707F5D0-DA05-2616-7150-96A85C530B18}"/>
                </a:ext>
              </a:extLst>
            </p:cNvPr>
            <p:cNvCxnSpPr>
              <a:cxnSpLocks/>
              <a:stCxn id="611" idx="6"/>
              <a:endCxn id="604" idx="2"/>
            </p:cNvCxnSpPr>
            <p:nvPr/>
          </p:nvCxnSpPr>
          <p:spPr>
            <a:xfrm flipV="1"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線コネクタ 630">
              <a:extLst>
                <a:ext uri="{FF2B5EF4-FFF2-40B4-BE49-F238E27FC236}">
                  <a16:creationId xmlns:a16="http://schemas.microsoft.com/office/drawing/2014/main" id="{02E84220-F35E-3687-8481-362858F25D7B}"/>
                </a:ext>
              </a:extLst>
            </p:cNvPr>
            <p:cNvCxnSpPr>
              <a:cxnSpLocks/>
              <a:stCxn id="613" idx="6"/>
              <a:endCxn id="604" idx="2"/>
            </p:cNvCxnSpPr>
            <p:nvPr/>
          </p:nvCxnSpPr>
          <p:spPr>
            <a:xfrm flipV="1"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線コネクタ 631">
              <a:extLst>
                <a:ext uri="{FF2B5EF4-FFF2-40B4-BE49-F238E27FC236}">
                  <a16:creationId xmlns:a16="http://schemas.microsoft.com/office/drawing/2014/main" id="{2E271DCF-EF74-4CFA-BCF8-1DCDE848D70A}"/>
                </a:ext>
              </a:extLst>
            </p:cNvPr>
            <p:cNvCxnSpPr>
              <a:cxnSpLocks/>
              <a:stCxn id="615" idx="6"/>
              <a:endCxn id="604" idx="2"/>
            </p:cNvCxnSpPr>
            <p:nvPr/>
          </p:nvCxnSpPr>
          <p:spPr>
            <a:xfrm flipV="1"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線コネクタ 634">
              <a:extLst>
                <a:ext uri="{FF2B5EF4-FFF2-40B4-BE49-F238E27FC236}">
                  <a16:creationId xmlns:a16="http://schemas.microsoft.com/office/drawing/2014/main" id="{572E334B-32E1-A211-F56F-4C23E2631DD4}"/>
                </a:ext>
              </a:extLst>
            </p:cNvPr>
            <p:cNvCxnSpPr>
              <a:cxnSpLocks/>
              <a:stCxn id="605" idx="6"/>
              <a:endCxn id="606" idx="2"/>
            </p:cNvCxnSpPr>
            <p:nvPr/>
          </p:nvCxnSpPr>
          <p:spPr>
            <a:xfrm>
              <a:off x="5270488" y="443686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線コネクタ 637">
              <a:extLst>
                <a:ext uri="{FF2B5EF4-FFF2-40B4-BE49-F238E27FC236}">
                  <a16:creationId xmlns:a16="http://schemas.microsoft.com/office/drawing/2014/main" id="{A03A732C-F21A-84E8-E3E9-3A18FD47D610}"/>
                </a:ext>
              </a:extLst>
            </p:cNvPr>
            <p:cNvCxnSpPr>
              <a:cxnSpLocks/>
              <a:stCxn id="607" idx="6"/>
              <a:endCxn id="606" idx="2"/>
            </p:cNvCxnSpPr>
            <p:nvPr/>
          </p:nvCxnSpPr>
          <p:spPr>
            <a:xfrm flipV="1"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線コネクタ 640">
              <a:extLst>
                <a:ext uri="{FF2B5EF4-FFF2-40B4-BE49-F238E27FC236}">
                  <a16:creationId xmlns:a16="http://schemas.microsoft.com/office/drawing/2014/main" id="{74C07B04-DEBF-0968-D9E5-929D00B8CD68}"/>
                </a:ext>
              </a:extLst>
            </p:cNvPr>
            <p:cNvCxnSpPr>
              <a:cxnSpLocks/>
              <a:stCxn id="609" idx="6"/>
              <a:endCxn id="606" idx="2"/>
            </p:cNvCxnSpPr>
            <p:nvPr/>
          </p:nvCxnSpPr>
          <p:spPr>
            <a:xfrm flipV="1"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線コネクタ 643">
              <a:extLst>
                <a:ext uri="{FF2B5EF4-FFF2-40B4-BE49-F238E27FC236}">
                  <a16:creationId xmlns:a16="http://schemas.microsoft.com/office/drawing/2014/main" id="{CA592E1C-087F-A82B-22AE-0B9409899CA5}"/>
                </a:ext>
              </a:extLst>
            </p:cNvPr>
            <p:cNvCxnSpPr>
              <a:cxnSpLocks/>
              <a:stCxn id="615" idx="6"/>
              <a:endCxn id="606" idx="2"/>
            </p:cNvCxnSpPr>
            <p:nvPr/>
          </p:nvCxnSpPr>
          <p:spPr>
            <a:xfrm flipV="1"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線コネクタ 646">
              <a:extLst>
                <a:ext uri="{FF2B5EF4-FFF2-40B4-BE49-F238E27FC236}">
                  <a16:creationId xmlns:a16="http://schemas.microsoft.com/office/drawing/2014/main" id="{561DCB39-8A05-D087-DCCA-033ACFC38FC1}"/>
                </a:ext>
              </a:extLst>
            </p:cNvPr>
            <p:cNvCxnSpPr>
              <a:cxnSpLocks/>
              <a:stCxn id="611" idx="6"/>
              <a:endCxn id="606" idx="2"/>
            </p:cNvCxnSpPr>
            <p:nvPr/>
          </p:nvCxnSpPr>
          <p:spPr>
            <a:xfrm flipV="1"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線コネクタ 649">
              <a:extLst>
                <a:ext uri="{FF2B5EF4-FFF2-40B4-BE49-F238E27FC236}">
                  <a16:creationId xmlns:a16="http://schemas.microsoft.com/office/drawing/2014/main" id="{F7A61906-12D9-6305-188E-CA96C0EBB18D}"/>
                </a:ext>
              </a:extLst>
            </p:cNvPr>
            <p:cNvCxnSpPr>
              <a:cxnSpLocks/>
              <a:stCxn id="613" idx="6"/>
              <a:endCxn id="606" idx="2"/>
            </p:cNvCxnSpPr>
            <p:nvPr/>
          </p:nvCxnSpPr>
          <p:spPr>
            <a:xfrm flipV="1"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コネクタ 652">
              <a:extLst>
                <a:ext uri="{FF2B5EF4-FFF2-40B4-BE49-F238E27FC236}">
                  <a16:creationId xmlns:a16="http://schemas.microsoft.com/office/drawing/2014/main" id="{F8BC9805-CA99-4044-ED96-B4417C478C05}"/>
                </a:ext>
              </a:extLst>
            </p:cNvPr>
            <p:cNvCxnSpPr>
              <a:cxnSpLocks/>
              <a:stCxn id="605" idx="6"/>
              <a:endCxn id="608" idx="2"/>
            </p:cNvCxnSpPr>
            <p:nvPr/>
          </p:nvCxnSpPr>
          <p:spPr>
            <a:xfrm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>
              <a:extLst>
                <a:ext uri="{FF2B5EF4-FFF2-40B4-BE49-F238E27FC236}">
                  <a16:creationId xmlns:a16="http://schemas.microsoft.com/office/drawing/2014/main" id="{9CD6C5FA-1A69-E563-9CF0-58C3E313A982}"/>
                </a:ext>
              </a:extLst>
            </p:cNvPr>
            <p:cNvCxnSpPr>
              <a:cxnSpLocks/>
              <a:stCxn id="605" idx="6"/>
              <a:endCxn id="610" idx="2"/>
            </p:cNvCxnSpPr>
            <p:nvPr/>
          </p:nvCxnSpPr>
          <p:spPr>
            <a:xfrm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線コネクタ 658">
              <a:extLst>
                <a:ext uri="{FF2B5EF4-FFF2-40B4-BE49-F238E27FC236}">
                  <a16:creationId xmlns:a16="http://schemas.microsoft.com/office/drawing/2014/main" id="{C9890D59-436B-A4D6-EF2A-2423C1B6D80E}"/>
                </a:ext>
              </a:extLst>
            </p:cNvPr>
            <p:cNvCxnSpPr>
              <a:cxnSpLocks/>
              <a:stCxn id="605" idx="6"/>
              <a:endCxn id="612" idx="2"/>
            </p:cNvCxnSpPr>
            <p:nvPr/>
          </p:nvCxnSpPr>
          <p:spPr>
            <a:xfrm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コネクタ 661">
              <a:extLst>
                <a:ext uri="{FF2B5EF4-FFF2-40B4-BE49-F238E27FC236}">
                  <a16:creationId xmlns:a16="http://schemas.microsoft.com/office/drawing/2014/main" id="{76A2809A-5D04-87C9-52FE-F46217E24FCC}"/>
                </a:ext>
              </a:extLst>
            </p:cNvPr>
            <p:cNvCxnSpPr>
              <a:cxnSpLocks/>
              <a:stCxn id="605" idx="6"/>
              <a:endCxn id="614" idx="2"/>
            </p:cNvCxnSpPr>
            <p:nvPr/>
          </p:nvCxnSpPr>
          <p:spPr>
            <a:xfrm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コネクタ 664">
              <a:extLst>
                <a:ext uri="{FF2B5EF4-FFF2-40B4-BE49-F238E27FC236}">
                  <a16:creationId xmlns:a16="http://schemas.microsoft.com/office/drawing/2014/main" id="{6B96F2FF-59CF-C043-5C0A-D67C1359CD76}"/>
                </a:ext>
              </a:extLst>
            </p:cNvPr>
            <p:cNvCxnSpPr>
              <a:cxnSpLocks/>
              <a:stCxn id="607" idx="6"/>
              <a:endCxn id="608" idx="2"/>
            </p:cNvCxnSpPr>
            <p:nvPr/>
          </p:nvCxnSpPr>
          <p:spPr>
            <a:xfrm>
              <a:off x="5270488" y="474724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線コネクタ 684">
              <a:extLst>
                <a:ext uri="{FF2B5EF4-FFF2-40B4-BE49-F238E27FC236}">
                  <a16:creationId xmlns:a16="http://schemas.microsoft.com/office/drawing/2014/main" id="{615DD3BE-F854-5521-1899-B492B82553B8}"/>
                </a:ext>
              </a:extLst>
            </p:cNvPr>
            <p:cNvCxnSpPr>
              <a:cxnSpLocks/>
              <a:stCxn id="609" idx="6"/>
              <a:endCxn id="608" idx="2"/>
            </p:cNvCxnSpPr>
            <p:nvPr/>
          </p:nvCxnSpPr>
          <p:spPr>
            <a:xfrm flipV="1">
              <a:off x="5270488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コネクタ 687">
              <a:extLst>
                <a:ext uri="{FF2B5EF4-FFF2-40B4-BE49-F238E27FC236}">
                  <a16:creationId xmlns:a16="http://schemas.microsoft.com/office/drawing/2014/main" id="{286CC6C1-AC4C-6B09-B871-1E9EF60E1064}"/>
                </a:ext>
              </a:extLst>
            </p:cNvPr>
            <p:cNvCxnSpPr>
              <a:cxnSpLocks/>
              <a:stCxn id="611" idx="6"/>
              <a:endCxn id="608" idx="2"/>
            </p:cNvCxnSpPr>
            <p:nvPr/>
          </p:nvCxnSpPr>
          <p:spPr>
            <a:xfrm flipV="1">
              <a:off x="5270488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線コネクタ 690">
              <a:extLst>
                <a:ext uri="{FF2B5EF4-FFF2-40B4-BE49-F238E27FC236}">
                  <a16:creationId xmlns:a16="http://schemas.microsoft.com/office/drawing/2014/main" id="{D312AEA6-28BC-A41C-AED8-A90E56017CA8}"/>
                </a:ext>
              </a:extLst>
            </p:cNvPr>
            <p:cNvCxnSpPr>
              <a:cxnSpLocks/>
              <a:stCxn id="613" idx="6"/>
              <a:endCxn id="608" idx="2"/>
            </p:cNvCxnSpPr>
            <p:nvPr/>
          </p:nvCxnSpPr>
          <p:spPr>
            <a:xfrm flipV="1">
              <a:off x="5270488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コネクタ 693">
              <a:extLst>
                <a:ext uri="{FF2B5EF4-FFF2-40B4-BE49-F238E27FC236}">
                  <a16:creationId xmlns:a16="http://schemas.microsoft.com/office/drawing/2014/main" id="{4D9D532B-06D4-64F6-B3AB-4DFC6A6BACD1}"/>
                </a:ext>
              </a:extLst>
            </p:cNvPr>
            <p:cNvCxnSpPr>
              <a:cxnSpLocks/>
              <a:stCxn id="615" idx="6"/>
              <a:endCxn id="608" idx="2"/>
            </p:cNvCxnSpPr>
            <p:nvPr/>
          </p:nvCxnSpPr>
          <p:spPr>
            <a:xfrm flipV="1">
              <a:off x="5270488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8" name="左中かっこ 737">
              <a:extLst>
                <a:ext uri="{FF2B5EF4-FFF2-40B4-BE49-F238E27FC236}">
                  <a16:creationId xmlns:a16="http://schemas.microsoft.com/office/drawing/2014/main" id="{FEB3AC11-8271-B67E-45AC-8E58B874C08F}"/>
                </a:ext>
              </a:extLst>
            </p:cNvPr>
            <p:cNvSpPr/>
            <p:nvPr/>
          </p:nvSpPr>
          <p:spPr>
            <a:xfrm>
              <a:off x="4853574" y="4077836"/>
              <a:ext cx="144000" cy="44206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左中かっこ 738">
              <a:extLst>
                <a:ext uri="{FF2B5EF4-FFF2-40B4-BE49-F238E27FC236}">
                  <a16:creationId xmlns:a16="http://schemas.microsoft.com/office/drawing/2014/main" id="{781E9BC3-89AA-9916-5994-18DAC86D0895}"/>
                </a:ext>
              </a:extLst>
            </p:cNvPr>
            <p:cNvSpPr/>
            <p:nvPr/>
          </p:nvSpPr>
          <p:spPr>
            <a:xfrm>
              <a:off x="4853574" y="4666271"/>
              <a:ext cx="144000" cy="13741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0" name="右中かっこ 739">
              <a:extLst>
                <a:ext uri="{FF2B5EF4-FFF2-40B4-BE49-F238E27FC236}">
                  <a16:creationId xmlns:a16="http://schemas.microsoft.com/office/drawing/2014/main" id="{0BF162DD-9F18-C520-ECA6-0C683FE96397}"/>
                </a:ext>
              </a:extLst>
            </p:cNvPr>
            <p:cNvSpPr/>
            <p:nvPr/>
          </p:nvSpPr>
          <p:spPr>
            <a:xfrm>
              <a:off x="6335558" y="4077836"/>
              <a:ext cx="144000" cy="7253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1" name="右中かっこ 740">
              <a:extLst>
                <a:ext uri="{FF2B5EF4-FFF2-40B4-BE49-F238E27FC236}">
                  <a16:creationId xmlns:a16="http://schemas.microsoft.com/office/drawing/2014/main" id="{5809243D-98AE-80A5-3D80-8FB91DABB00C}"/>
                </a:ext>
              </a:extLst>
            </p:cNvPr>
            <p:cNvSpPr/>
            <p:nvPr/>
          </p:nvSpPr>
          <p:spPr>
            <a:xfrm>
              <a:off x="6335558" y="4977147"/>
              <a:ext cx="144000" cy="106332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E12407F-DEEF-B451-E66E-E0BC1A7482AC}"/>
                    </a:ext>
                  </a:extLst>
                </p:cNvPr>
                <p:cNvSpPr txBox="1"/>
                <p:nvPr/>
              </p:nvSpPr>
              <p:spPr>
                <a:xfrm>
                  <a:off x="4616432" y="413547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E12407F-DEEF-B451-E66E-E0BC1A748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32" y="4135474"/>
                  <a:ext cx="213840" cy="276999"/>
                </a:xfrm>
                <a:prstGeom prst="rect">
                  <a:avLst/>
                </a:prstGeom>
                <a:blipFill>
                  <a:blip r:embed="rId54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8FBA9D01-4E47-59D3-BE4B-EF35871CF1C1}"/>
                    </a:ext>
                  </a:extLst>
                </p:cNvPr>
                <p:cNvSpPr txBox="1"/>
                <p:nvPr/>
              </p:nvSpPr>
              <p:spPr>
                <a:xfrm>
                  <a:off x="4584244" y="5239546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8FBA9D01-4E47-59D3-BE4B-EF35871CF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244" y="5239546"/>
                  <a:ext cx="278217" cy="276999"/>
                </a:xfrm>
                <a:prstGeom prst="rect">
                  <a:avLst/>
                </a:prstGeom>
                <a:blipFill>
                  <a:blip r:embed="rId55"/>
                  <a:stretch>
                    <a:fillRect l="-15217" r="-2174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5A62B260-839B-3558-31D2-5F7E1FD41BBE}"/>
                    </a:ext>
                  </a:extLst>
                </p:cNvPr>
                <p:cNvSpPr txBox="1"/>
                <p:nvPr/>
              </p:nvSpPr>
              <p:spPr>
                <a:xfrm>
                  <a:off x="6498385" y="4273973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5A62B260-839B-3558-31D2-5F7E1FD41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385" y="4273973"/>
                  <a:ext cx="224228" cy="276999"/>
                </a:xfrm>
                <a:prstGeom prst="rect">
                  <a:avLst/>
                </a:prstGeom>
                <a:blipFill>
                  <a:blip r:embed="rId56"/>
                  <a:stretch>
                    <a:fillRect l="-21622" r="-18919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91C3C9AA-3D37-1621-0E43-A48C7F050642}"/>
                    </a:ext>
                  </a:extLst>
                </p:cNvPr>
                <p:cNvSpPr txBox="1"/>
                <p:nvPr/>
              </p:nvSpPr>
              <p:spPr>
                <a:xfrm>
                  <a:off x="6466197" y="5378045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91C3C9AA-3D37-1621-0E43-A48C7F050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197" y="5378045"/>
                  <a:ext cx="293094" cy="276999"/>
                </a:xfrm>
                <a:prstGeom prst="rect">
                  <a:avLst/>
                </a:prstGeom>
                <a:blipFill>
                  <a:blip r:embed="rId57"/>
                  <a:stretch>
                    <a:fillRect l="-1875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/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7" name="角丸四角形 746">
              <a:extLst>
                <a:ext uri="{FF2B5EF4-FFF2-40B4-BE49-F238E27FC236}">
                  <a16:creationId xmlns:a16="http://schemas.microsoft.com/office/drawing/2014/main" id="{B178BD3B-29A8-8737-5735-A13B729995B9}"/>
                </a:ext>
              </a:extLst>
            </p:cNvPr>
            <p:cNvSpPr/>
            <p:nvPr/>
          </p:nvSpPr>
          <p:spPr>
            <a:xfrm>
              <a:off x="4487325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角丸四角形 747">
              <a:extLst>
                <a:ext uri="{FF2B5EF4-FFF2-40B4-BE49-F238E27FC236}">
                  <a16:creationId xmlns:a16="http://schemas.microsoft.com/office/drawing/2014/main" id="{EE287D47-0FFB-4BC5-577D-E3FEB2129B4D}"/>
                </a:ext>
              </a:extLst>
            </p:cNvPr>
            <p:cNvSpPr/>
            <p:nvPr/>
          </p:nvSpPr>
          <p:spPr>
            <a:xfrm>
              <a:off x="8245729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9" name="角丸四角形 748">
              <a:extLst>
                <a:ext uri="{FF2B5EF4-FFF2-40B4-BE49-F238E27FC236}">
                  <a16:creationId xmlns:a16="http://schemas.microsoft.com/office/drawing/2014/main" id="{44F86814-2272-166E-FD62-FF1FF04BAB38}"/>
                </a:ext>
              </a:extLst>
            </p:cNvPr>
            <p:cNvSpPr/>
            <p:nvPr/>
          </p:nvSpPr>
          <p:spPr>
            <a:xfrm>
              <a:off x="7294120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/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blipFill>
                  <a:blip r:embed="rId59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/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blipFill>
                  <a:blip r:embed="rId60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/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/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/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/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C37FF0C7-B06B-91E8-7D4A-E47272BEAFD6}"/>
                    </a:ext>
                  </a:extLst>
                </p:cNvPr>
                <p:cNvSpPr/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C37FF0C7-B06B-91E8-7D4A-E47272BEAF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/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/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261497B1-6429-0D07-0525-A71A44585E09}"/>
                    </a:ext>
                  </a:extLst>
                </p:cNvPr>
                <p:cNvSpPr/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261497B1-6429-0D07-0525-A71A44585E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/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/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/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/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FE97B579-8EE5-318B-52C5-82F52B359B81}"/>
                    </a:ext>
                  </a:extLst>
                </p:cNvPr>
                <p:cNvSpPr/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FE97B579-8EE5-318B-52C5-82F52B359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/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9" name="直線コネクタ 768">
              <a:extLst>
                <a:ext uri="{FF2B5EF4-FFF2-40B4-BE49-F238E27FC236}">
                  <a16:creationId xmlns:a16="http://schemas.microsoft.com/office/drawing/2014/main" id="{EFAA0E71-B3BC-D083-313C-02718D75459A}"/>
                </a:ext>
              </a:extLst>
            </p:cNvPr>
            <p:cNvCxnSpPr>
              <a:cxnSpLocks/>
              <a:stCxn id="764" idx="6"/>
              <a:endCxn id="759" idx="2"/>
            </p:cNvCxnSpPr>
            <p:nvPr/>
          </p:nvCxnSpPr>
          <p:spPr>
            <a:xfrm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線コネクタ 769">
              <a:extLst>
                <a:ext uri="{FF2B5EF4-FFF2-40B4-BE49-F238E27FC236}">
                  <a16:creationId xmlns:a16="http://schemas.microsoft.com/office/drawing/2014/main" id="{D8219A84-9103-41D2-D16D-38FFD229C4BE}"/>
                </a:ext>
              </a:extLst>
            </p:cNvPr>
            <p:cNvCxnSpPr>
              <a:cxnSpLocks/>
              <a:stCxn id="760" idx="6"/>
              <a:endCxn id="761" idx="2"/>
            </p:cNvCxnSpPr>
            <p:nvPr/>
          </p:nvCxnSpPr>
          <p:spPr>
            <a:xfrm>
              <a:off x="7579330" y="536899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6ADB77B5-FC26-6F8C-CECC-8AE4650EE83D}"/>
                </a:ext>
              </a:extLst>
            </p:cNvPr>
            <p:cNvCxnSpPr>
              <a:cxnSpLocks/>
              <a:stCxn id="758" idx="6"/>
              <a:endCxn id="763" idx="2"/>
            </p:cNvCxnSpPr>
            <p:nvPr/>
          </p:nvCxnSpPr>
          <p:spPr>
            <a:xfrm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5D553124-E845-26F5-5067-2E6E1976050E}"/>
                </a:ext>
              </a:extLst>
            </p:cNvPr>
            <p:cNvCxnSpPr>
              <a:cxnSpLocks/>
              <a:stCxn id="762" idx="6"/>
              <a:endCxn id="765" idx="2"/>
            </p:cNvCxnSpPr>
            <p:nvPr/>
          </p:nvCxnSpPr>
          <p:spPr>
            <a:xfrm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コネクタ 772">
              <a:extLst>
                <a:ext uri="{FF2B5EF4-FFF2-40B4-BE49-F238E27FC236}">
                  <a16:creationId xmlns:a16="http://schemas.microsoft.com/office/drawing/2014/main" id="{46EA2868-66B9-2E4E-1F75-C9C84EAC6279}"/>
                </a:ext>
              </a:extLst>
            </p:cNvPr>
            <p:cNvCxnSpPr>
              <a:cxnSpLocks/>
              <a:stCxn id="760" idx="6"/>
              <a:endCxn id="765" idx="2"/>
            </p:cNvCxnSpPr>
            <p:nvPr/>
          </p:nvCxnSpPr>
          <p:spPr>
            <a:xfrm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線コネクタ 773">
              <a:extLst>
                <a:ext uri="{FF2B5EF4-FFF2-40B4-BE49-F238E27FC236}">
                  <a16:creationId xmlns:a16="http://schemas.microsoft.com/office/drawing/2014/main" id="{946B986B-B4FD-8D8F-2A7A-E07BA415A0F9}"/>
                </a:ext>
              </a:extLst>
            </p:cNvPr>
            <p:cNvCxnSpPr>
              <a:cxnSpLocks/>
              <a:stCxn id="756" idx="6"/>
              <a:endCxn id="763" idx="2"/>
            </p:cNvCxnSpPr>
            <p:nvPr/>
          </p:nvCxnSpPr>
          <p:spPr>
            <a:xfrm>
              <a:off x="7579330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コネクタ 774">
              <a:extLst>
                <a:ext uri="{FF2B5EF4-FFF2-40B4-BE49-F238E27FC236}">
                  <a16:creationId xmlns:a16="http://schemas.microsoft.com/office/drawing/2014/main" id="{92AE7C2F-49A3-AEE2-CA3E-74FBF3F3F40B}"/>
                </a:ext>
              </a:extLst>
            </p:cNvPr>
            <p:cNvCxnSpPr>
              <a:cxnSpLocks/>
              <a:stCxn id="760" idx="6"/>
              <a:endCxn id="759" idx="2"/>
            </p:cNvCxnSpPr>
            <p:nvPr/>
          </p:nvCxnSpPr>
          <p:spPr>
            <a:xfrm flipV="1"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線コネクタ 775">
              <a:extLst>
                <a:ext uri="{FF2B5EF4-FFF2-40B4-BE49-F238E27FC236}">
                  <a16:creationId xmlns:a16="http://schemas.microsoft.com/office/drawing/2014/main" id="{8A9C9EED-2377-4035-4ACF-19B4BE54CF17}"/>
                </a:ext>
              </a:extLst>
            </p:cNvPr>
            <p:cNvCxnSpPr>
              <a:cxnSpLocks/>
              <a:stCxn id="765" idx="2"/>
              <a:endCxn id="758" idx="6"/>
            </p:cNvCxnSpPr>
            <p:nvPr/>
          </p:nvCxnSpPr>
          <p:spPr>
            <a:xfrm flipH="1"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線コネクタ 776">
              <a:extLst>
                <a:ext uri="{FF2B5EF4-FFF2-40B4-BE49-F238E27FC236}">
                  <a16:creationId xmlns:a16="http://schemas.microsoft.com/office/drawing/2014/main" id="{C4A8E63D-C5E3-F4D3-350F-2E1300CFD117}"/>
                </a:ext>
              </a:extLst>
            </p:cNvPr>
            <p:cNvCxnSpPr>
              <a:cxnSpLocks/>
              <a:stCxn id="762" idx="6"/>
              <a:endCxn id="761" idx="2"/>
            </p:cNvCxnSpPr>
            <p:nvPr/>
          </p:nvCxnSpPr>
          <p:spPr>
            <a:xfrm flipV="1"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直線コネクタ 777">
              <a:extLst>
                <a:ext uri="{FF2B5EF4-FFF2-40B4-BE49-F238E27FC236}">
                  <a16:creationId xmlns:a16="http://schemas.microsoft.com/office/drawing/2014/main" id="{9609EDB1-6339-AF59-F652-4CB0208A91E1}"/>
                </a:ext>
              </a:extLst>
            </p:cNvPr>
            <p:cNvCxnSpPr>
              <a:cxnSpLocks/>
              <a:stCxn id="764" idx="6"/>
              <a:endCxn id="761" idx="2"/>
            </p:cNvCxnSpPr>
            <p:nvPr/>
          </p:nvCxnSpPr>
          <p:spPr>
            <a:xfrm flipV="1"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直線コネクタ 779">
              <a:extLst>
                <a:ext uri="{FF2B5EF4-FFF2-40B4-BE49-F238E27FC236}">
                  <a16:creationId xmlns:a16="http://schemas.microsoft.com/office/drawing/2014/main" id="{61D20023-696F-9AEA-8512-B1A656D8E1FC}"/>
                </a:ext>
              </a:extLst>
            </p:cNvPr>
            <p:cNvCxnSpPr>
              <a:cxnSpLocks/>
              <a:stCxn id="756" idx="6"/>
              <a:endCxn id="765" idx="2"/>
            </p:cNvCxnSpPr>
            <p:nvPr/>
          </p:nvCxnSpPr>
          <p:spPr>
            <a:xfrm>
              <a:off x="7579330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直線コネクタ 780">
              <a:extLst>
                <a:ext uri="{FF2B5EF4-FFF2-40B4-BE49-F238E27FC236}">
                  <a16:creationId xmlns:a16="http://schemas.microsoft.com/office/drawing/2014/main" id="{712603C9-18CF-9175-EB66-1F147FD66F3C}"/>
                </a:ext>
              </a:extLst>
            </p:cNvPr>
            <p:cNvCxnSpPr>
              <a:cxnSpLocks/>
              <a:stCxn id="758" idx="6"/>
              <a:endCxn id="759" idx="2"/>
            </p:cNvCxnSpPr>
            <p:nvPr/>
          </p:nvCxnSpPr>
          <p:spPr>
            <a:xfrm>
              <a:off x="7579330" y="505811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直線コネクタ 781">
              <a:extLst>
                <a:ext uri="{FF2B5EF4-FFF2-40B4-BE49-F238E27FC236}">
                  <a16:creationId xmlns:a16="http://schemas.microsoft.com/office/drawing/2014/main" id="{037B9CB6-7E47-D623-E72A-B0C77173321A}"/>
                </a:ext>
              </a:extLst>
            </p:cNvPr>
            <p:cNvCxnSpPr>
              <a:cxnSpLocks/>
              <a:stCxn id="764" idx="6"/>
              <a:endCxn id="763" idx="2"/>
            </p:cNvCxnSpPr>
            <p:nvPr/>
          </p:nvCxnSpPr>
          <p:spPr>
            <a:xfrm flipV="1"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直線コネクタ 783">
              <a:extLst>
                <a:ext uri="{FF2B5EF4-FFF2-40B4-BE49-F238E27FC236}">
                  <a16:creationId xmlns:a16="http://schemas.microsoft.com/office/drawing/2014/main" id="{829E88FA-DD1B-5AEF-77AA-EB2E99AC3D87}"/>
                </a:ext>
              </a:extLst>
            </p:cNvPr>
            <p:cNvCxnSpPr>
              <a:cxnSpLocks/>
              <a:stCxn id="762" idx="6"/>
              <a:endCxn id="763" idx="2"/>
            </p:cNvCxnSpPr>
            <p:nvPr/>
          </p:nvCxnSpPr>
          <p:spPr>
            <a:xfrm>
              <a:off x="7579330" y="567987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直線コネクタ 785">
              <a:extLst>
                <a:ext uri="{FF2B5EF4-FFF2-40B4-BE49-F238E27FC236}">
                  <a16:creationId xmlns:a16="http://schemas.microsoft.com/office/drawing/2014/main" id="{50803D02-6E81-A62E-B5BD-EB982A6432C8}"/>
                </a:ext>
              </a:extLst>
            </p:cNvPr>
            <p:cNvCxnSpPr>
              <a:cxnSpLocks/>
              <a:stCxn id="756" idx="6"/>
              <a:endCxn id="759" idx="2"/>
            </p:cNvCxnSpPr>
            <p:nvPr/>
          </p:nvCxnSpPr>
          <p:spPr>
            <a:xfrm>
              <a:off x="7579330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直線コネクタ 786">
              <a:extLst>
                <a:ext uri="{FF2B5EF4-FFF2-40B4-BE49-F238E27FC236}">
                  <a16:creationId xmlns:a16="http://schemas.microsoft.com/office/drawing/2014/main" id="{C073C4C5-6B4F-99EB-DCFC-9412724CE94F}"/>
                </a:ext>
              </a:extLst>
            </p:cNvPr>
            <p:cNvCxnSpPr>
              <a:cxnSpLocks/>
              <a:stCxn id="756" idx="6"/>
              <a:endCxn id="761" idx="2"/>
            </p:cNvCxnSpPr>
            <p:nvPr/>
          </p:nvCxnSpPr>
          <p:spPr>
            <a:xfrm>
              <a:off x="7579330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直線コネクタ 787">
              <a:extLst>
                <a:ext uri="{FF2B5EF4-FFF2-40B4-BE49-F238E27FC236}">
                  <a16:creationId xmlns:a16="http://schemas.microsoft.com/office/drawing/2014/main" id="{7C7DCA2A-0AAB-C85F-721C-8BFFA347D3E4}"/>
                </a:ext>
              </a:extLst>
            </p:cNvPr>
            <p:cNvCxnSpPr>
              <a:cxnSpLocks/>
              <a:stCxn id="760" idx="6"/>
              <a:endCxn id="763" idx="2"/>
            </p:cNvCxnSpPr>
            <p:nvPr/>
          </p:nvCxnSpPr>
          <p:spPr>
            <a:xfrm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3633D806-9758-2453-3F86-CD7F64490300}"/>
                </a:ext>
              </a:extLst>
            </p:cNvPr>
            <p:cNvCxnSpPr>
              <a:cxnSpLocks/>
              <a:stCxn id="758" idx="6"/>
              <a:endCxn id="761" idx="2"/>
            </p:cNvCxnSpPr>
            <p:nvPr/>
          </p:nvCxnSpPr>
          <p:spPr>
            <a:xfrm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線コネクタ 791">
              <a:extLst>
                <a:ext uri="{FF2B5EF4-FFF2-40B4-BE49-F238E27FC236}">
                  <a16:creationId xmlns:a16="http://schemas.microsoft.com/office/drawing/2014/main" id="{17F5A601-89D1-9866-8311-B6A9DF16ED33}"/>
                </a:ext>
              </a:extLst>
            </p:cNvPr>
            <p:cNvCxnSpPr>
              <a:cxnSpLocks/>
              <a:stCxn id="762" idx="6"/>
              <a:endCxn id="759" idx="2"/>
            </p:cNvCxnSpPr>
            <p:nvPr/>
          </p:nvCxnSpPr>
          <p:spPr>
            <a:xfrm flipV="1"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6D9371E6-CD23-4452-D5C6-AA236C231D57}"/>
                </a:ext>
              </a:extLst>
            </p:cNvPr>
            <p:cNvCxnSpPr>
              <a:cxnSpLocks/>
              <a:stCxn id="764" idx="6"/>
              <a:endCxn id="765" idx="2"/>
            </p:cNvCxnSpPr>
            <p:nvPr/>
          </p:nvCxnSpPr>
          <p:spPr>
            <a:xfrm>
              <a:off x="7579330" y="598076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4" name="左中かっこ 793">
              <a:extLst>
                <a:ext uri="{FF2B5EF4-FFF2-40B4-BE49-F238E27FC236}">
                  <a16:creationId xmlns:a16="http://schemas.microsoft.com/office/drawing/2014/main" id="{4F352D53-2673-0C2E-A388-39E1D92343EB}"/>
                </a:ext>
              </a:extLst>
            </p:cNvPr>
            <p:cNvSpPr/>
            <p:nvPr/>
          </p:nvSpPr>
          <p:spPr>
            <a:xfrm>
              <a:off x="7162416" y="4077836"/>
              <a:ext cx="144000" cy="44206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5" name="左中かっこ 794">
              <a:extLst>
                <a:ext uri="{FF2B5EF4-FFF2-40B4-BE49-F238E27FC236}">
                  <a16:creationId xmlns:a16="http://schemas.microsoft.com/office/drawing/2014/main" id="{06C55173-ED0A-32E7-1626-FB5598B25FE1}"/>
                </a:ext>
              </a:extLst>
            </p:cNvPr>
            <p:cNvSpPr/>
            <p:nvPr/>
          </p:nvSpPr>
          <p:spPr>
            <a:xfrm>
              <a:off x="7162416" y="4666271"/>
              <a:ext cx="144000" cy="13741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6" name="右中かっこ 795">
              <a:extLst>
                <a:ext uri="{FF2B5EF4-FFF2-40B4-BE49-F238E27FC236}">
                  <a16:creationId xmlns:a16="http://schemas.microsoft.com/office/drawing/2014/main" id="{F8FD7EFE-1572-501F-FC69-4A923FAFC892}"/>
                </a:ext>
              </a:extLst>
            </p:cNvPr>
            <p:cNvSpPr/>
            <p:nvPr/>
          </p:nvSpPr>
          <p:spPr>
            <a:xfrm>
              <a:off x="8644400" y="4077836"/>
              <a:ext cx="144000" cy="7253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右中かっこ 796">
              <a:extLst>
                <a:ext uri="{FF2B5EF4-FFF2-40B4-BE49-F238E27FC236}">
                  <a16:creationId xmlns:a16="http://schemas.microsoft.com/office/drawing/2014/main" id="{63083DFC-F8D5-4CFE-FAE2-0972F3F9E958}"/>
                </a:ext>
              </a:extLst>
            </p:cNvPr>
            <p:cNvSpPr/>
            <p:nvPr/>
          </p:nvSpPr>
          <p:spPr>
            <a:xfrm>
              <a:off x="8644400" y="4977147"/>
              <a:ext cx="144000" cy="106332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D167E9D3-AF93-9327-F697-9BB6667234E2}"/>
                    </a:ext>
                  </a:extLst>
                </p:cNvPr>
                <p:cNvSpPr txBox="1"/>
                <p:nvPr/>
              </p:nvSpPr>
              <p:spPr>
                <a:xfrm>
                  <a:off x="6925274" y="413547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D167E9D3-AF93-9327-F697-9BB666723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274" y="4135474"/>
                  <a:ext cx="213840" cy="276999"/>
                </a:xfrm>
                <a:prstGeom prst="rect">
                  <a:avLst/>
                </a:prstGeom>
                <a:blipFill>
                  <a:blip r:embed="rId62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D304554D-C998-668C-A407-7787352E6CA0}"/>
                    </a:ext>
                  </a:extLst>
                </p:cNvPr>
                <p:cNvSpPr txBox="1"/>
                <p:nvPr/>
              </p:nvSpPr>
              <p:spPr>
                <a:xfrm>
                  <a:off x="6893086" y="5239546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D304554D-C998-668C-A407-7787352E6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086" y="5239546"/>
                  <a:ext cx="278217" cy="276999"/>
                </a:xfrm>
                <a:prstGeom prst="rect">
                  <a:avLst/>
                </a:prstGeom>
                <a:blipFill>
                  <a:blip r:embed="rId63"/>
                  <a:stretch>
                    <a:fillRect l="-17778" r="-2222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CA6A87D9-0C12-8004-C4C2-AE3C78610CE1}"/>
                    </a:ext>
                  </a:extLst>
                </p:cNvPr>
                <p:cNvSpPr txBox="1"/>
                <p:nvPr/>
              </p:nvSpPr>
              <p:spPr>
                <a:xfrm>
                  <a:off x="8807227" y="4273973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CA6A87D9-0C12-8004-C4C2-AE3C7861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7227" y="4273973"/>
                  <a:ext cx="224228" cy="276999"/>
                </a:xfrm>
                <a:prstGeom prst="rect">
                  <a:avLst/>
                </a:prstGeom>
                <a:blipFill>
                  <a:blip r:embed="rId64"/>
                  <a:stretch>
                    <a:fillRect l="-24324" r="-1621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730AFFC3-A1DC-E364-01EE-A3C3C8E0CFE6}"/>
                    </a:ext>
                  </a:extLst>
                </p:cNvPr>
                <p:cNvSpPr txBox="1"/>
                <p:nvPr/>
              </p:nvSpPr>
              <p:spPr>
                <a:xfrm>
                  <a:off x="8775039" y="5378045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730AFFC3-A1DC-E364-01EE-A3C3C8E0C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039" y="5378045"/>
                  <a:ext cx="293094" cy="276999"/>
                </a:xfrm>
                <a:prstGeom prst="rect">
                  <a:avLst/>
                </a:prstGeom>
                <a:blipFill>
                  <a:blip r:embed="rId65"/>
                  <a:stretch>
                    <a:fillRect l="-1632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51846237-5408-1807-3865-150DD5D6E592}"/>
                </a:ext>
              </a:extLst>
            </p:cNvPr>
            <p:cNvSpPr/>
            <p:nvPr/>
          </p:nvSpPr>
          <p:spPr>
            <a:xfrm>
              <a:off x="6796167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/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0EE12AAC-CD5D-CEEC-BCF5-1EC70777701B}"/>
                </a:ext>
              </a:extLst>
            </p:cNvPr>
            <p:cNvCxnSpPr>
              <a:cxnSpLocks/>
              <a:stCxn id="605" idx="6"/>
              <a:endCxn id="616" idx="2"/>
            </p:cNvCxnSpPr>
            <p:nvPr/>
          </p:nvCxnSpPr>
          <p:spPr>
            <a:xfrm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81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39D46-6D14-C60F-D1EE-03B361C57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グループ化 503">
            <a:extLst>
              <a:ext uri="{FF2B5EF4-FFF2-40B4-BE49-F238E27FC236}">
                <a16:creationId xmlns:a16="http://schemas.microsoft.com/office/drawing/2014/main" id="{30A8353A-AE48-E7E4-3E65-B42C3C430E6A}"/>
              </a:ext>
            </a:extLst>
          </p:cNvPr>
          <p:cNvGrpSpPr/>
          <p:nvPr/>
        </p:nvGrpSpPr>
        <p:grpSpPr>
          <a:xfrm>
            <a:off x="4230503" y="1350819"/>
            <a:ext cx="3959627" cy="3121426"/>
            <a:chOff x="2797660" y="3417786"/>
            <a:chExt cx="3959627" cy="3121426"/>
          </a:xfrm>
        </p:grpSpPr>
        <p:sp>
          <p:nvSpPr>
            <p:cNvPr id="718" name="角丸四角形 717">
              <a:extLst>
                <a:ext uri="{FF2B5EF4-FFF2-40B4-BE49-F238E27FC236}">
                  <a16:creationId xmlns:a16="http://schemas.microsoft.com/office/drawing/2014/main" id="{E873D17C-4ED8-4A3E-4C59-1DF961AAAC54}"/>
                </a:ext>
              </a:extLst>
            </p:cNvPr>
            <p:cNvSpPr/>
            <p:nvPr/>
          </p:nvSpPr>
          <p:spPr>
            <a:xfrm>
              <a:off x="4017520" y="3791339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9" name="角丸四角形 718">
              <a:extLst>
                <a:ext uri="{FF2B5EF4-FFF2-40B4-BE49-F238E27FC236}">
                  <a16:creationId xmlns:a16="http://schemas.microsoft.com/office/drawing/2014/main" id="{391D5062-C892-6D3C-1728-4B441AC638C5}"/>
                </a:ext>
              </a:extLst>
            </p:cNvPr>
            <p:cNvSpPr/>
            <p:nvPr/>
          </p:nvSpPr>
          <p:spPr>
            <a:xfrm>
              <a:off x="3065911" y="3791339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4F96F1D5-C276-A39F-680C-761119C17704}"/>
                    </a:ext>
                  </a:extLst>
                </p:cNvPr>
                <p:cNvSpPr txBox="1"/>
                <p:nvPr/>
              </p:nvSpPr>
              <p:spPr>
                <a:xfrm>
                  <a:off x="3181407" y="3667166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4F96F1D5-C276-A39F-680C-761119C17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407" y="3667166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ACF6688F-39F0-BA5E-21E1-43D10F5F185A}"/>
                    </a:ext>
                  </a:extLst>
                </p:cNvPr>
                <p:cNvSpPr txBox="1"/>
                <p:nvPr/>
              </p:nvSpPr>
              <p:spPr>
                <a:xfrm>
                  <a:off x="4129527" y="3667166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ACF6688F-39F0-BA5E-21E1-43D10F5F18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527" y="3667166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647" r="-1764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DB01B0F-250D-FA0B-F789-0492897A80FB}"/>
                    </a:ext>
                  </a:extLst>
                </p:cNvPr>
                <p:cNvSpPr/>
                <p:nvPr/>
              </p:nvSpPr>
              <p:spPr>
                <a:xfrm>
                  <a:off x="3197117" y="397804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DB01B0F-250D-FA0B-F789-0492897A80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3978042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49646C0B-120C-E7C9-3455-8537CA01913D}"/>
                    </a:ext>
                  </a:extLst>
                </p:cNvPr>
                <p:cNvSpPr/>
                <p:nvPr/>
              </p:nvSpPr>
              <p:spPr>
                <a:xfrm>
                  <a:off x="4136440" y="427893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49646C0B-120C-E7C9-3455-8537CA019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278934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 l="-769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6B8D283-A2CC-135A-CA34-668B00FB84A4}"/>
                    </a:ext>
                  </a:extLst>
                </p:cNvPr>
                <p:cNvSpPr/>
                <p:nvPr/>
              </p:nvSpPr>
              <p:spPr>
                <a:xfrm>
                  <a:off x="3197117" y="427893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6B8D283-A2CC-135A-CA34-668B00FB84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278934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E0217CB2-3B2E-3904-3B3F-E522EC6BC224}"/>
                    </a:ext>
                  </a:extLst>
                </p:cNvPr>
                <p:cNvSpPr/>
                <p:nvPr/>
              </p:nvSpPr>
              <p:spPr>
                <a:xfrm>
                  <a:off x="4136440" y="397804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E0217CB2-3B2E-3904-3B3F-E522EC6BC2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3978042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3B206F80-C97F-ADDB-7B96-157DC34BAC92}"/>
                    </a:ext>
                  </a:extLst>
                </p:cNvPr>
                <p:cNvSpPr/>
                <p:nvPr/>
              </p:nvSpPr>
              <p:spPr>
                <a:xfrm>
                  <a:off x="3197117" y="458981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3B206F80-C97F-ADDB-7B96-157DC34BA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589810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90BCC357-C2E7-E172-4934-04308665CEB4}"/>
                    </a:ext>
                  </a:extLst>
                </p:cNvPr>
                <p:cNvSpPr/>
                <p:nvPr/>
              </p:nvSpPr>
              <p:spPr>
                <a:xfrm>
                  <a:off x="4136440" y="458981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90BCC357-C2E7-E172-4934-04308665CE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589810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C4BC58D9-5D10-807D-F698-73DAADE384EB}"/>
                    </a:ext>
                  </a:extLst>
                </p:cNvPr>
                <p:cNvSpPr/>
                <p:nvPr/>
              </p:nvSpPr>
              <p:spPr>
                <a:xfrm>
                  <a:off x="3197117" y="490068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C4BC58D9-5D10-807D-F698-73DAADE384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900686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0F960F6B-1EBD-9370-A0E0-6AB891E246D4}"/>
                    </a:ext>
                  </a:extLst>
                </p:cNvPr>
                <p:cNvSpPr/>
                <p:nvPr/>
              </p:nvSpPr>
              <p:spPr>
                <a:xfrm>
                  <a:off x="4136440" y="490068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0F960F6B-1EBD-9370-A0E0-6AB891E24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900686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5CB8C212-8AB3-B915-F6BD-6D9F5060CB6E}"/>
                    </a:ext>
                  </a:extLst>
                </p:cNvPr>
                <p:cNvSpPr/>
                <p:nvPr/>
              </p:nvSpPr>
              <p:spPr>
                <a:xfrm>
                  <a:off x="3197117" y="521156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5CB8C212-8AB3-B915-F6BD-6D9F5060CB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211562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D0E26ABD-9A22-B3EA-4206-3B4E36544F44}"/>
                    </a:ext>
                  </a:extLst>
                </p:cNvPr>
                <p:cNvSpPr/>
                <p:nvPr/>
              </p:nvSpPr>
              <p:spPr>
                <a:xfrm>
                  <a:off x="4136440" y="521156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D0E26ABD-9A22-B3EA-4206-3B4E36544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211562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F4042F4F-33AD-1009-770C-E56D34C41F5D}"/>
                    </a:ext>
                  </a:extLst>
                </p:cNvPr>
                <p:cNvSpPr/>
                <p:nvPr/>
              </p:nvSpPr>
              <p:spPr>
                <a:xfrm>
                  <a:off x="3197117" y="5522438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F4042F4F-33AD-1009-770C-E56D34C41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522438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2577447B-A6D6-52BF-B5F3-F0973B90A3A0}"/>
                    </a:ext>
                  </a:extLst>
                </p:cNvPr>
                <p:cNvSpPr/>
                <p:nvPr/>
              </p:nvSpPr>
              <p:spPr>
                <a:xfrm>
                  <a:off x="4136440" y="5522438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2577447B-A6D6-52BF-B5F3-F0973B90A3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522438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2D505567-DEAA-7DE7-4AD9-7524B780AA20}"/>
                    </a:ext>
                  </a:extLst>
                </p:cNvPr>
                <p:cNvSpPr/>
                <p:nvPr/>
              </p:nvSpPr>
              <p:spPr>
                <a:xfrm>
                  <a:off x="3197117" y="582333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2D505567-DEAA-7DE7-4AD9-7524B780A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823330"/>
                  <a:ext cx="140677" cy="140677"/>
                </a:xfrm>
                <a:prstGeom prst="ellipse">
                  <a:avLst/>
                </a:prstGeom>
                <a:blipFill>
                  <a:blip r:embed="rId17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A5AEF591-20F7-0034-ED87-00A69A6EC05E}"/>
                    </a:ext>
                  </a:extLst>
                </p:cNvPr>
                <p:cNvSpPr/>
                <p:nvPr/>
              </p:nvSpPr>
              <p:spPr>
                <a:xfrm>
                  <a:off x="4136440" y="582333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A5AEF591-20F7-0034-ED87-00A69A6EC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823330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7D4ACCBB-4D95-01AA-2112-8CFFF99C27FB}"/>
                    </a:ext>
                  </a:extLst>
                </p:cNvPr>
                <p:cNvSpPr/>
                <p:nvPr/>
              </p:nvSpPr>
              <p:spPr>
                <a:xfrm>
                  <a:off x="3592532" y="3423393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7D4ACCBB-4D95-01AA-2112-8CFFF99C27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532" y="3423393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14956428-B6BD-143D-4014-17E9614345F6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3337794" y="404838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3F118EB2-8E7B-1B5F-D80B-E20349C62CA6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>
              <a:off x="3337794" y="404838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28B428E9-2CB0-637B-F384-FDC75D4DF1BA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337794" y="4048381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E4D55C90-941A-E712-4DE4-E656D8C6C325}"/>
                </a:ext>
              </a:extLst>
            </p:cNvPr>
            <p:cNvCxnSpPr>
              <a:cxnSpLocks/>
              <a:stCxn id="133" idx="6"/>
              <a:endCxn id="140" idx="2"/>
            </p:cNvCxnSpPr>
            <p:nvPr/>
          </p:nvCxnSpPr>
          <p:spPr>
            <a:xfrm>
              <a:off x="3337794" y="4048381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15249235-0EC8-E7AB-4B09-3E65DDC28964}"/>
                </a:ext>
              </a:extLst>
            </p:cNvPr>
            <p:cNvCxnSpPr>
              <a:cxnSpLocks/>
              <a:stCxn id="133" idx="6"/>
              <a:endCxn id="142" idx="2"/>
            </p:cNvCxnSpPr>
            <p:nvPr/>
          </p:nvCxnSpPr>
          <p:spPr>
            <a:xfrm>
              <a:off x="3337794" y="4048381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64C536E1-D511-BDE0-ABAA-3CD6196180F9}"/>
                </a:ext>
              </a:extLst>
            </p:cNvPr>
            <p:cNvCxnSpPr>
              <a:cxnSpLocks/>
              <a:stCxn id="133" idx="6"/>
              <a:endCxn id="144" idx="2"/>
            </p:cNvCxnSpPr>
            <p:nvPr/>
          </p:nvCxnSpPr>
          <p:spPr>
            <a:xfrm>
              <a:off x="3337794" y="4048381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4A7749A7-430C-DEEC-B129-4DC3D726E628}"/>
                </a:ext>
              </a:extLst>
            </p:cNvPr>
            <p:cNvCxnSpPr>
              <a:cxnSpLocks/>
              <a:stCxn id="133" idx="6"/>
              <a:endCxn id="146" idx="2"/>
            </p:cNvCxnSpPr>
            <p:nvPr/>
          </p:nvCxnSpPr>
          <p:spPr>
            <a:xfrm>
              <a:off x="3337794" y="4048381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430CF7B3-C2CF-B8B0-266B-C6666FFAD9D9}"/>
                </a:ext>
              </a:extLst>
            </p:cNvPr>
            <p:cNvCxnSpPr>
              <a:cxnSpLocks/>
              <a:stCxn id="135" idx="6"/>
              <a:endCxn id="134" idx="2"/>
            </p:cNvCxnSpPr>
            <p:nvPr/>
          </p:nvCxnSpPr>
          <p:spPr>
            <a:xfrm>
              <a:off x="3337794" y="434927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CC05690A-54C5-D8F9-BB77-9481A6FAEF29}"/>
                </a:ext>
              </a:extLst>
            </p:cNvPr>
            <p:cNvCxnSpPr>
              <a:cxnSpLocks/>
              <a:stCxn id="135" idx="6"/>
              <a:endCxn id="136" idx="2"/>
            </p:cNvCxnSpPr>
            <p:nvPr/>
          </p:nvCxnSpPr>
          <p:spPr>
            <a:xfrm flipV="1">
              <a:off x="3337794" y="404838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FE8BFDDB-4840-BD99-6515-EBE76C42259B}"/>
                </a:ext>
              </a:extLst>
            </p:cNvPr>
            <p:cNvCxnSpPr>
              <a:cxnSpLocks/>
              <a:stCxn id="135" idx="6"/>
              <a:endCxn id="138" idx="2"/>
            </p:cNvCxnSpPr>
            <p:nvPr/>
          </p:nvCxnSpPr>
          <p:spPr>
            <a:xfrm>
              <a:off x="3337794" y="434927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C4DDE44C-024F-6071-E062-56B377C34736}"/>
                </a:ext>
              </a:extLst>
            </p:cNvPr>
            <p:cNvCxnSpPr>
              <a:cxnSpLocks/>
              <a:stCxn id="135" idx="6"/>
              <a:endCxn id="140" idx="2"/>
            </p:cNvCxnSpPr>
            <p:nvPr/>
          </p:nvCxnSpPr>
          <p:spPr>
            <a:xfrm>
              <a:off x="3337794" y="434927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BD2B6285-BE65-209D-4C56-FB4C5770D7E1}"/>
                </a:ext>
              </a:extLst>
            </p:cNvPr>
            <p:cNvCxnSpPr>
              <a:cxnSpLocks/>
              <a:stCxn id="135" idx="6"/>
              <a:endCxn id="142" idx="2"/>
            </p:cNvCxnSpPr>
            <p:nvPr/>
          </p:nvCxnSpPr>
          <p:spPr>
            <a:xfrm>
              <a:off x="3337794" y="434927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1FEDDA38-FF75-7579-8976-0AEB6E1ABA3C}"/>
                </a:ext>
              </a:extLst>
            </p:cNvPr>
            <p:cNvCxnSpPr>
              <a:cxnSpLocks/>
              <a:stCxn id="135" idx="6"/>
            </p:cNvCxnSpPr>
            <p:nvPr/>
          </p:nvCxnSpPr>
          <p:spPr>
            <a:xfrm>
              <a:off x="3337794" y="4349273"/>
              <a:ext cx="791733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4" name="角丸四角形 703">
              <a:extLst>
                <a:ext uri="{FF2B5EF4-FFF2-40B4-BE49-F238E27FC236}">
                  <a16:creationId xmlns:a16="http://schemas.microsoft.com/office/drawing/2014/main" id="{D84DDBF4-A840-E6A8-D829-4E078FAFF879}"/>
                </a:ext>
              </a:extLst>
            </p:cNvPr>
            <p:cNvSpPr/>
            <p:nvPr/>
          </p:nvSpPr>
          <p:spPr>
            <a:xfrm>
              <a:off x="2797660" y="3424686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FA5FA637-F3B9-2870-C339-18760498BB05}"/>
                </a:ext>
              </a:extLst>
            </p:cNvPr>
            <p:cNvCxnSpPr>
              <a:cxnSpLocks/>
              <a:stCxn id="135" idx="6"/>
              <a:endCxn id="144" idx="2"/>
            </p:cNvCxnSpPr>
            <p:nvPr/>
          </p:nvCxnSpPr>
          <p:spPr>
            <a:xfrm>
              <a:off x="3337794" y="4349273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角丸四角形 32">
              <a:extLst>
                <a:ext uri="{FF2B5EF4-FFF2-40B4-BE49-F238E27FC236}">
                  <a16:creationId xmlns:a16="http://schemas.microsoft.com/office/drawing/2014/main" id="{1351D596-2974-B02B-B2C5-C71E121A6E0F}"/>
                </a:ext>
              </a:extLst>
            </p:cNvPr>
            <p:cNvSpPr/>
            <p:nvPr/>
          </p:nvSpPr>
          <p:spPr>
            <a:xfrm>
              <a:off x="6109572" y="3785732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B86FA066-5B54-1953-BFFF-F58277F14E14}"/>
                </a:ext>
              </a:extLst>
            </p:cNvPr>
            <p:cNvSpPr/>
            <p:nvPr/>
          </p:nvSpPr>
          <p:spPr>
            <a:xfrm>
              <a:off x="5157963" y="3785732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2629B25A-92A5-B6DC-B161-A2A9C14C3A8C}"/>
                    </a:ext>
                  </a:extLst>
                </p:cNvPr>
                <p:cNvSpPr txBox="1"/>
                <p:nvPr/>
              </p:nvSpPr>
              <p:spPr>
                <a:xfrm>
                  <a:off x="5273459" y="366155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2629B25A-92A5-B6DC-B161-A2A9C14C3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3459" y="3661559"/>
                  <a:ext cx="192360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2976258C-DE81-A408-FC7F-96EE1B2F9CF8}"/>
                    </a:ext>
                  </a:extLst>
                </p:cNvPr>
                <p:cNvSpPr txBox="1"/>
                <p:nvPr/>
              </p:nvSpPr>
              <p:spPr>
                <a:xfrm>
                  <a:off x="6221579" y="366155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2976258C-DE81-A408-FC7F-96EE1B2F9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579" y="3661559"/>
                  <a:ext cx="192360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CC17BAFA-7867-1205-F1A9-7FB590100169}"/>
                    </a:ext>
                  </a:extLst>
                </p:cNvPr>
                <p:cNvSpPr/>
                <p:nvPr/>
              </p:nvSpPr>
              <p:spPr>
                <a:xfrm>
                  <a:off x="5289169" y="397243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CC17BAFA-7867-1205-F1A9-7FB5901001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3972435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円/楕円 37">
                  <a:extLst>
                    <a:ext uri="{FF2B5EF4-FFF2-40B4-BE49-F238E27FC236}">
                      <a16:creationId xmlns:a16="http://schemas.microsoft.com/office/drawing/2014/main" id="{403E18F2-4AEF-BB02-6177-FCDF55E89B14}"/>
                    </a:ext>
                  </a:extLst>
                </p:cNvPr>
                <p:cNvSpPr/>
                <p:nvPr/>
              </p:nvSpPr>
              <p:spPr>
                <a:xfrm>
                  <a:off x="6228492" y="427332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円/楕円 37">
                  <a:extLst>
                    <a:ext uri="{FF2B5EF4-FFF2-40B4-BE49-F238E27FC236}">
                      <a16:creationId xmlns:a16="http://schemas.microsoft.com/office/drawing/2014/main" id="{403E18F2-4AEF-BB02-6177-FCDF55E89B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273327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 b="-769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81B1968C-E76E-A7FB-40A2-0C45E3139433}"/>
                    </a:ext>
                  </a:extLst>
                </p:cNvPr>
                <p:cNvSpPr/>
                <p:nvPr/>
              </p:nvSpPr>
              <p:spPr>
                <a:xfrm>
                  <a:off x="5289169" y="4273327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81B1968C-E76E-A7FB-40A2-0C45E3139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273327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B4C58950-8DCE-CCCC-8ED5-5D3FA0F3B817}"/>
                    </a:ext>
                  </a:extLst>
                </p:cNvPr>
                <p:cNvSpPr/>
                <p:nvPr/>
              </p:nvSpPr>
              <p:spPr>
                <a:xfrm>
                  <a:off x="6228492" y="39724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B4C58950-8DCE-CCCC-8ED5-5D3FA0F3B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3972435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円/楕円 40">
                  <a:extLst>
                    <a:ext uri="{FF2B5EF4-FFF2-40B4-BE49-F238E27FC236}">
                      <a16:creationId xmlns:a16="http://schemas.microsoft.com/office/drawing/2014/main" id="{EE1CA8DF-4427-8AF6-787A-A79736DE10D5}"/>
                    </a:ext>
                  </a:extLst>
                </p:cNvPr>
                <p:cNvSpPr/>
                <p:nvPr/>
              </p:nvSpPr>
              <p:spPr>
                <a:xfrm>
                  <a:off x="5289169" y="458420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1" name="円/楕円 40">
                  <a:extLst>
                    <a:ext uri="{FF2B5EF4-FFF2-40B4-BE49-F238E27FC236}">
                      <a16:creationId xmlns:a16="http://schemas.microsoft.com/office/drawing/2014/main" id="{EE1CA8DF-4427-8AF6-787A-A79736DE10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584203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F95F6101-DD35-068B-AD31-071E2AC6B582}"/>
                    </a:ext>
                  </a:extLst>
                </p:cNvPr>
                <p:cNvSpPr/>
                <p:nvPr/>
              </p:nvSpPr>
              <p:spPr>
                <a:xfrm>
                  <a:off x="6228492" y="458420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F95F6101-DD35-068B-AD31-071E2AC6B5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584203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809C1A6D-FE14-7FC2-0B44-3290753D2821}"/>
                    </a:ext>
                  </a:extLst>
                </p:cNvPr>
                <p:cNvSpPr/>
                <p:nvPr/>
              </p:nvSpPr>
              <p:spPr>
                <a:xfrm>
                  <a:off x="5289169" y="48950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809C1A6D-FE14-7FC2-0B44-3290753D28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895079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円/楕円 43">
                  <a:extLst>
                    <a:ext uri="{FF2B5EF4-FFF2-40B4-BE49-F238E27FC236}">
                      <a16:creationId xmlns:a16="http://schemas.microsoft.com/office/drawing/2014/main" id="{563F3EAC-EDBF-D884-087D-FF0EF953B7DE}"/>
                    </a:ext>
                  </a:extLst>
                </p:cNvPr>
                <p:cNvSpPr/>
                <p:nvPr/>
              </p:nvSpPr>
              <p:spPr>
                <a:xfrm>
                  <a:off x="6228492" y="48950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4" name="円/楕円 43">
                  <a:extLst>
                    <a:ext uri="{FF2B5EF4-FFF2-40B4-BE49-F238E27FC236}">
                      <a16:creationId xmlns:a16="http://schemas.microsoft.com/office/drawing/2014/main" id="{563F3EAC-EDBF-D884-087D-FF0EF953B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89507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55ECB12F-ADBA-00D5-5A51-924FD0B63A4B}"/>
                    </a:ext>
                  </a:extLst>
                </p:cNvPr>
                <p:cNvSpPr/>
                <p:nvPr/>
              </p:nvSpPr>
              <p:spPr>
                <a:xfrm>
                  <a:off x="5289169" y="520595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55ECB12F-ADBA-00D5-5A51-924FD0B63A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205955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34349F28-FA57-5FB4-703C-468A2CA9B69B}"/>
                    </a:ext>
                  </a:extLst>
                </p:cNvPr>
                <p:cNvSpPr/>
                <p:nvPr/>
              </p:nvSpPr>
              <p:spPr>
                <a:xfrm>
                  <a:off x="6228492" y="520595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34349F28-FA57-5FB4-703C-468A2CA9B6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205955"/>
                  <a:ext cx="140677" cy="140677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円/楕円 46">
                  <a:extLst>
                    <a:ext uri="{FF2B5EF4-FFF2-40B4-BE49-F238E27FC236}">
                      <a16:creationId xmlns:a16="http://schemas.microsoft.com/office/drawing/2014/main" id="{35BCEB48-B4CC-F5C6-B84A-F36BD91C26C9}"/>
                    </a:ext>
                  </a:extLst>
                </p:cNvPr>
                <p:cNvSpPr/>
                <p:nvPr/>
              </p:nvSpPr>
              <p:spPr>
                <a:xfrm>
                  <a:off x="5289169" y="551683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" name="円/楕円 46">
                  <a:extLst>
                    <a:ext uri="{FF2B5EF4-FFF2-40B4-BE49-F238E27FC236}">
                      <a16:creationId xmlns:a16="http://schemas.microsoft.com/office/drawing/2014/main" id="{35BCEB48-B4CC-F5C6-B84A-F36BD91C26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516831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円/楕円 47">
                  <a:extLst>
                    <a:ext uri="{FF2B5EF4-FFF2-40B4-BE49-F238E27FC236}">
                      <a16:creationId xmlns:a16="http://schemas.microsoft.com/office/drawing/2014/main" id="{CC1BCECA-F9D2-0CE4-A8ED-B3D0DAD5F9CB}"/>
                    </a:ext>
                  </a:extLst>
                </p:cNvPr>
                <p:cNvSpPr/>
                <p:nvPr/>
              </p:nvSpPr>
              <p:spPr>
                <a:xfrm>
                  <a:off x="6228492" y="551683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8" name="円/楕円 47">
                  <a:extLst>
                    <a:ext uri="{FF2B5EF4-FFF2-40B4-BE49-F238E27FC236}">
                      <a16:creationId xmlns:a16="http://schemas.microsoft.com/office/drawing/2014/main" id="{CC1BCECA-F9D2-0CE4-A8ED-B3D0DAD5F9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516831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円/楕円 48">
                  <a:extLst>
                    <a:ext uri="{FF2B5EF4-FFF2-40B4-BE49-F238E27FC236}">
                      <a16:creationId xmlns:a16="http://schemas.microsoft.com/office/drawing/2014/main" id="{DBA2C911-4FFD-815C-649A-93D162169038}"/>
                    </a:ext>
                  </a:extLst>
                </p:cNvPr>
                <p:cNvSpPr/>
                <p:nvPr/>
              </p:nvSpPr>
              <p:spPr>
                <a:xfrm>
                  <a:off x="5289169" y="581772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9" name="円/楕円 48">
                  <a:extLst>
                    <a:ext uri="{FF2B5EF4-FFF2-40B4-BE49-F238E27FC236}">
                      <a16:creationId xmlns:a16="http://schemas.microsoft.com/office/drawing/2014/main" id="{DBA2C911-4FFD-815C-649A-93D1621690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817723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F50F81C-70B1-AAFB-BEC8-23ED09E4F8D2}"/>
                    </a:ext>
                  </a:extLst>
                </p:cNvPr>
                <p:cNvSpPr/>
                <p:nvPr/>
              </p:nvSpPr>
              <p:spPr>
                <a:xfrm>
                  <a:off x="6228492" y="581772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F50F81C-70B1-AAFB-BEC8-23ED09E4F8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817723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85744688-632C-2AAD-A863-4061556FCDEC}"/>
                    </a:ext>
                  </a:extLst>
                </p:cNvPr>
                <p:cNvSpPr/>
                <p:nvPr/>
              </p:nvSpPr>
              <p:spPr>
                <a:xfrm>
                  <a:off x="5684584" y="3417786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85744688-632C-2AAD-A863-4061556FCD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584" y="3417786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2DAF54FA-57D7-515E-A943-FB388D33238E}"/>
                </a:ext>
              </a:extLst>
            </p:cNvPr>
            <p:cNvCxnSpPr>
              <a:stCxn id="37" idx="6"/>
              <a:endCxn id="38" idx="2"/>
            </p:cNvCxnSpPr>
            <p:nvPr/>
          </p:nvCxnSpPr>
          <p:spPr>
            <a:xfrm>
              <a:off x="5429846" y="4042774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448939B7-CEED-D365-4FFE-5B39B7F50AE7}"/>
                </a:ext>
              </a:extLst>
            </p:cNvPr>
            <p:cNvCxnSpPr>
              <a:cxnSpLocks/>
              <a:stCxn id="37" idx="6"/>
              <a:endCxn id="40" idx="2"/>
            </p:cNvCxnSpPr>
            <p:nvPr/>
          </p:nvCxnSpPr>
          <p:spPr>
            <a:xfrm>
              <a:off x="5429846" y="40427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0FCC0D17-4EC8-DCC1-3EF0-6A34FD9F828E}"/>
                </a:ext>
              </a:extLst>
            </p:cNvPr>
            <p:cNvCxnSpPr>
              <a:cxnSpLocks/>
              <a:stCxn id="41" idx="6"/>
              <a:endCxn id="40" idx="2"/>
            </p:cNvCxnSpPr>
            <p:nvPr/>
          </p:nvCxnSpPr>
          <p:spPr>
            <a:xfrm flipV="1">
              <a:off x="5429846" y="4042774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4EF4380-A0C7-7A89-681A-704B0EC83C2D}"/>
                </a:ext>
              </a:extLst>
            </p:cNvPr>
            <p:cNvCxnSpPr>
              <a:cxnSpLocks/>
              <a:stCxn id="43" idx="6"/>
              <a:endCxn id="40" idx="2"/>
            </p:cNvCxnSpPr>
            <p:nvPr/>
          </p:nvCxnSpPr>
          <p:spPr>
            <a:xfrm flipV="1">
              <a:off x="5429846" y="40427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D51623FA-CDC2-3E0F-9B9C-4A2B664F84DD}"/>
                </a:ext>
              </a:extLst>
            </p:cNvPr>
            <p:cNvCxnSpPr>
              <a:cxnSpLocks/>
              <a:stCxn id="49" idx="6"/>
              <a:endCxn id="40" idx="2"/>
            </p:cNvCxnSpPr>
            <p:nvPr/>
          </p:nvCxnSpPr>
          <p:spPr>
            <a:xfrm flipV="1">
              <a:off x="5429846" y="4042774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7770AAA7-DA2C-1249-7F8A-62488D5684AE}"/>
                </a:ext>
              </a:extLst>
            </p:cNvPr>
            <p:cNvCxnSpPr>
              <a:cxnSpLocks/>
              <a:stCxn id="45" idx="6"/>
              <a:endCxn id="40" idx="2"/>
            </p:cNvCxnSpPr>
            <p:nvPr/>
          </p:nvCxnSpPr>
          <p:spPr>
            <a:xfrm flipV="1">
              <a:off x="5429846" y="4042774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コネクタ 447">
              <a:extLst>
                <a:ext uri="{FF2B5EF4-FFF2-40B4-BE49-F238E27FC236}">
                  <a16:creationId xmlns:a16="http://schemas.microsoft.com/office/drawing/2014/main" id="{8BE1FD02-487C-C2AF-8872-C9EA10AF9F85}"/>
                </a:ext>
              </a:extLst>
            </p:cNvPr>
            <p:cNvCxnSpPr>
              <a:cxnSpLocks/>
              <a:stCxn id="47" idx="6"/>
              <a:endCxn id="40" idx="2"/>
            </p:cNvCxnSpPr>
            <p:nvPr/>
          </p:nvCxnSpPr>
          <p:spPr>
            <a:xfrm flipV="1">
              <a:off x="5429846" y="4042774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コネクタ 448">
              <a:extLst>
                <a:ext uri="{FF2B5EF4-FFF2-40B4-BE49-F238E27FC236}">
                  <a16:creationId xmlns:a16="http://schemas.microsoft.com/office/drawing/2014/main" id="{BE99EA88-331A-E065-2091-DD503ED02F6E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>
              <a:off x="5429846" y="4343666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線コネクタ 449">
              <a:extLst>
                <a:ext uri="{FF2B5EF4-FFF2-40B4-BE49-F238E27FC236}">
                  <a16:creationId xmlns:a16="http://schemas.microsoft.com/office/drawing/2014/main" id="{609A1C44-A750-6642-A8CA-C26E0883B582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 flipV="1">
              <a:off x="5429846" y="4042774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コネクタ 450">
              <a:extLst>
                <a:ext uri="{FF2B5EF4-FFF2-40B4-BE49-F238E27FC236}">
                  <a16:creationId xmlns:a16="http://schemas.microsoft.com/office/drawing/2014/main" id="{752B9989-764F-226D-1AEB-F8C01528F896}"/>
                </a:ext>
              </a:extLst>
            </p:cNvPr>
            <p:cNvCxnSpPr>
              <a:cxnSpLocks/>
              <a:stCxn id="38" idx="2"/>
              <a:endCxn id="49" idx="6"/>
            </p:cNvCxnSpPr>
            <p:nvPr/>
          </p:nvCxnSpPr>
          <p:spPr>
            <a:xfrm flipH="1">
              <a:off x="5429846" y="4343666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コネクタ 451">
              <a:extLst>
                <a:ext uri="{FF2B5EF4-FFF2-40B4-BE49-F238E27FC236}">
                  <a16:creationId xmlns:a16="http://schemas.microsoft.com/office/drawing/2014/main" id="{CC6418CB-A6C7-54B8-4CEA-4480F90E81EE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5435743" y="4343666"/>
              <a:ext cx="792749" cy="3164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線コネクタ 452">
              <a:extLst>
                <a:ext uri="{FF2B5EF4-FFF2-40B4-BE49-F238E27FC236}">
                  <a16:creationId xmlns:a16="http://schemas.microsoft.com/office/drawing/2014/main" id="{6B9612C2-21B4-ABA7-6B80-E3E46B52620D}"/>
                </a:ext>
              </a:extLst>
            </p:cNvPr>
            <p:cNvCxnSpPr>
              <a:cxnSpLocks/>
              <a:stCxn id="43" idx="6"/>
              <a:endCxn id="38" idx="2"/>
            </p:cNvCxnSpPr>
            <p:nvPr/>
          </p:nvCxnSpPr>
          <p:spPr>
            <a:xfrm flipV="1">
              <a:off x="5429846" y="434366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線コネクタ 453">
              <a:extLst>
                <a:ext uri="{FF2B5EF4-FFF2-40B4-BE49-F238E27FC236}">
                  <a16:creationId xmlns:a16="http://schemas.microsoft.com/office/drawing/2014/main" id="{C8FBC078-3A6F-36BF-6CE4-4660D094BC3C}"/>
                </a:ext>
              </a:extLst>
            </p:cNvPr>
            <p:cNvCxnSpPr>
              <a:cxnSpLocks/>
              <a:stCxn id="47" idx="6"/>
              <a:endCxn id="38" idx="2"/>
            </p:cNvCxnSpPr>
            <p:nvPr/>
          </p:nvCxnSpPr>
          <p:spPr>
            <a:xfrm flipV="1">
              <a:off x="5429846" y="4343666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コネクタ 455">
              <a:extLst>
                <a:ext uri="{FF2B5EF4-FFF2-40B4-BE49-F238E27FC236}">
                  <a16:creationId xmlns:a16="http://schemas.microsoft.com/office/drawing/2014/main" id="{1D987372-176C-2138-33D2-CC0BF0845D68}"/>
                </a:ext>
              </a:extLst>
            </p:cNvPr>
            <p:cNvCxnSpPr>
              <a:cxnSpLocks/>
              <a:stCxn id="45" idx="6"/>
              <a:endCxn id="38" idx="2"/>
            </p:cNvCxnSpPr>
            <p:nvPr/>
          </p:nvCxnSpPr>
          <p:spPr>
            <a:xfrm flipV="1">
              <a:off x="5429846" y="4343666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角丸四角形 456">
              <a:extLst>
                <a:ext uri="{FF2B5EF4-FFF2-40B4-BE49-F238E27FC236}">
                  <a16:creationId xmlns:a16="http://schemas.microsoft.com/office/drawing/2014/main" id="{CF393814-731E-4ECB-304A-CB1B72C14A82}"/>
                </a:ext>
              </a:extLst>
            </p:cNvPr>
            <p:cNvSpPr/>
            <p:nvPr/>
          </p:nvSpPr>
          <p:spPr>
            <a:xfrm>
              <a:off x="4885287" y="342339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2" name="正方形/長方形 501">
                  <a:extLst>
                    <a:ext uri="{FF2B5EF4-FFF2-40B4-BE49-F238E27FC236}">
                      <a16:creationId xmlns:a16="http://schemas.microsoft.com/office/drawing/2014/main" id="{7EB2EC14-16DA-1F31-7DC6-8F93931469D9}"/>
                    </a:ext>
                  </a:extLst>
                </p:cNvPr>
                <p:cNvSpPr/>
                <p:nvPr/>
              </p:nvSpPr>
              <p:spPr>
                <a:xfrm>
                  <a:off x="3592532" y="6250043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02" name="正方形/長方形 501">
                  <a:extLst>
                    <a:ext uri="{FF2B5EF4-FFF2-40B4-BE49-F238E27FC236}">
                      <a16:creationId xmlns:a16="http://schemas.microsoft.com/office/drawing/2014/main" id="{7EB2EC14-16DA-1F31-7DC6-8F9393146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532" y="6250043"/>
                  <a:ext cx="289169" cy="289169"/>
                </a:xfrm>
                <a:prstGeom prst="rect">
                  <a:avLst/>
                </a:prstGeom>
                <a:blipFill>
                  <a:blip r:embed="rId36"/>
                  <a:stretch>
                    <a:fillRect l="-16667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3" name="正方形/長方形 502">
                  <a:extLst>
                    <a:ext uri="{FF2B5EF4-FFF2-40B4-BE49-F238E27FC236}">
                      <a16:creationId xmlns:a16="http://schemas.microsoft.com/office/drawing/2014/main" id="{B1F4C41D-F534-6352-E007-87592A6F96B0}"/>
                    </a:ext>
                  </a:extLst>
                </p:cNvPr>
                <p:cNvSpPr/>
                <p:nvPr/>
              </p:nvSpPr>
              <p:spPr>
                <a:xfrm>
                  <a:off x="5684584" y="6244436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03" name="正方形/長方形 502">
                  <a:extLst>
                    <a:ext uri="{FF2B5EF4-FFF2-40B4-BE49-F238E27FC236}">
                      <a16:creationId xmlns:a16="http://schemas.microsoft.com/office/drawing/2014/main" id="{B1F4C41D-F534-6352-E007-87592A6F96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584" y="6244436"/>
                  <a:ext cx="289169" cy="289169"/>
                </a:xfrm>
                <a:prstGeom prst="rect">
                  <a:avLst/>
                </a:prstGeom>
                <a:blipFill>
                  <a:blip r:embed="rId37"/>
                  <a:stretch>
                    <a:fillRect l="-16667" r="-20833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56B9680F-5485-F205-9A0C-2C1EE8C4CB07}"/>
              </a:ext>
            </a:extLst>
          </p:cNvPr>
          <p:cNvSpPr txBox="1"/>
          <p:nvPr/>
        </p:nvSpPr>
        <p:spPr>
          <a:xfrm>
            <a:off x="2894913" y="267956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98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830C9-0CA4-7FD5-E483-5C9AD4458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0AC7F88-4F6E-C608-B4C8-E20B48A68ABC}"/>
              </a:ext>
            </a:extLst>
          </p:cNvPr>
          <p:cNvSpPr txBox="1"/>
          <p:nvPr/>
        </p:nvSpPr>
        <p:spPr>
          <a:xfrm>
            <a:off x="1505823" y="399159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6</a:t>
            </a:r>
            <a:endParaRPr kumimoji="1" lang="ja-JP" altLang="en-US"/>
          </a:p>
        </p:txBody>
      </p:sp>
      <p:sp>
        <p:nvSpPr>
          <p:cNvPr id="736" name="テキスト ボックス 735">
            <a:extLst>
              <a:ext uri="{FF2B5EF4-FFF2-40B4-BE49-F238E27FC236}">
                <a16:creationId xmlns:a16="http://schemas.microsoft.com/office/drawing/2014/main" id="{AF73205D-6074-8B81-A332-897A823E92D6}"/>
              </a:ext>
            </a:extLst>
          </p:cNvPr>
          <p:cNvSpPr txBox="1"/>
          <p:nvPr/>
        </p:nvSpPr>
        <p:spPr>
          <a:xfrm>
            <a:off x="1505823" y="66650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5</a:t>
            </a:r>
            <a:endParaRPr kumimoji="1" lang="ja-JP" altLang="en-US"/>
          </a:p>
        </p:txBody>
      </p:sp>
      <p:grpSp>
        <p:nvGrpSpPr>
          <p:cNvPr id="737" name="グループ化 736">
            <a:extLst>
              <a:ext uri="{FF2B5EF4-FFF2-40B4-BE49-F238E27FC236}">
                <a16:creationId xmlns:a16="http://schemas.microsoft.com/office/drawing/2014/main" id="{72752502-7A80-B202-FB77-335674CC32D3}"/>
              </a:ext>
            </a:extLst>
          </p:cNvPr>
          <p:cNvGrpSpPr/>
          <p:nvPr/>
        </p:nvGrpSpPr>
        <p:grpSpPr>
          <a:xfrm>
            <a:off x="2548292" y="101668"/>
            <a:ext cx="8049832" cy="3138021"/>
            <a:chOff x="2548292" y="3426759"/>
            <a:chExt cx="8049832" cy="3138021"/>
          </a:xfrm>
        </p:grpSpPr>
        <p:sp>
          <p:nvSpPr>
            <p:cNvPr id="738" name="角丸四角形 737">
              <a:extLst>
                <a:ext uri="{FF2B5EF4-FFF2-40B4-BE49-F238E27FC236}">
                  <a16:creationId xmlns:a16="http://schemas.microsoft.com/office/drawing/2014/main" id="{13C67BD3-9CB2-70C9-B44E-ED5858131EB9}"/>
                </a:ext>
              </a:extLst>
            </p:cNvPr>
            <p:cNvSpPr/>
            <p:nvPr/>
          </p:nvSpPr>
          <p:spPr>
            <a:xfrm>
              <a:off x="3750866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角丸四角形 738">
              <a:extLst>
                <a:ext uri="{FF2B5EF4-FFF2-40B4-BE49-F238E27FC236}">
                  <a16:creationId xmlns:a16="http://schemas.microsoft.com/office/drawing/2014/main" id="{BBDCA7F2-D04D-60C7-71DA-5A2CDE431CBC}"/>
                </a:ext>
              </a:extLst>
            </p:cNvPr>
            <p:cNvSpPr/>
            <p:nvPr/>
          </p:nvSpPr>
          <p:spPr>
            <a:xfrm>
              <a:off x="2799257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0" name="円/楕円 739">
                  <a:extLst>
                    <a:ext uri="{FF2B5EF4-FFF2-40B4-BE49-F238E27FC236}">
                      <a16:creationId xmlns:a16="http://schemas.microsoft.com/office/drawing/2014/main" id="{850D7501-5EC9-34A5-999D-D1FB964F9903}"/>
                    </a:ext>
                  </a:extLst>
                </p:cNvPr>
                <p:cNvSpPr/>
                <p:nvPr/>
              </p:nvSpPr>
              <p:spPr>
                <a:xfrm>
                  <a:off x="2932903" y="39758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40" name="円/楕円 739">
                  <a:extLst>
                    <a:ext uri="{FF2B5EF4-FFF2-40B4-BE49-F238E27FC236}">
                      <a16:creationId xmlns:a16="http://schemas.microsoft.com/office/drawing/2014/main" id="{850D7501-5EC9-34A5-999D-D1FB964F99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3975801"/>
                  <a:ext cx="140677" cy="14067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1" name="円/楕円 740">
                  <a:extLst>
                    <a:ext uri="{FF2B5EF4-FFF2-40B4-BE49-F238E27FC236}">
                      <a16:creationId xmlns:a16="http://schemas.microsoft.com/office/drawing/2014/main" id="{C2351EC5-5437-82DE-89DE-D996B5939AA0}"/>
                    </a:ext>
                  </a:extLst>
                </p:cNvPr>
                <p:cNvSpPr/>
                <p:nvPr/>
              </p:nvSpPr>
              <p:spPr>
                <a:xfrm>
                  <a:off x="3872226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41" name="円/楕円 740">
                  <a:extLst>
                    <a:ext uri="{FF2B5EF4-FFF2-40B4-BE49-F238E27FC236}">
                      <a16:creationId xmlns:a16="http://schemas.microsoft.com/office/drawing/2014/main" id="{C2351EC5-5437-82DE-89DE-D996B5939A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3975801"/>
                  <a:ext cx="140677" cy="1406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円/楕円 741">
                  <a:extLst>
                    <a:ext uri="{FF2B5EF4-FFF2-40B4-BE49-F238E27FC236}">
                      <a16:creationId xmlns:a16="http://schemas.microsoft.com/office/drawing/2014/main" id="{F671CFE7-3EA8-38C2-1C3D-B2E1CEFC9FE7}"/>
                    </a:ext>
                  </a:extLst>
                </p:cNvPr>
                <p:cNvSpPr/>
                <p:nvPr/>
              </p:nvSpPr>
              <p:spPr>
                <a:xfrm>
                  <a:off x="2932903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2" name="円/楕円 741">
                  <a:extLst>
                    <a:ext uri="{FF2B5EF4-FFF2-40B4-BE49-F238E27FC236}">
                      <a16:creationId xmlns:a16="http://schemas.microsoft.com/office/drawing/2014/main" id="{F671CFE7-3EA8-38C2-1C3D-B2E1CEFC9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276693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円/楕円 742">
                  <a:extLst>
                    <a:ext uri="{FF2B5EF4-FFF2-40B4-BE49-F238E27FC236}">
                      <a16:creationId xmlns:a16="http://schemas.microsoft.com/office/drawing/2014/main" id="{02212E92-D750-D5C1-C660-FAC9F07CC5D2}"/>
                    </a:ext>
                  </a:extLst>
                </p:cNvPr>
                <p:cNvSpPr/>
                <p:nvPr/>
              </p:nvSpPr>
              <p:spPr>
                <a:xfrm>
                  <a:off x="3872226" y="427669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3" name="円/楕円 742">
                  <a:extLst>
                    <a:ext uri="{FF2B5EF4-FFF2-40B4-BE49-F238E27FC236}">
                      <a16:creationId xmlns:a16="http://schemas.microsoft.com/office/drawing/2014/main" id="{02212E92-D750-D5C1-C660-FAC9F07CC5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276693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円/楕円 743">
                  <a:extLst>
                    <a:ext uri="{FF2B5EF4-FFF2-40B4-BE49-F238E27FC236}">
                      <a16:creationId xmlns:a16="http://schemas.microsoft.com/office/drawing/2014/main" id="{BAB0010B-258D-F007-4666-6CE8FE0C4E8E}"/>
                    </a:ext>
                  </a:extLst>
                </p:cNvPr>
                <p:cNvSpPr/>
                <p:nvPr/>
              </p:nvSpPr>
              <p:spPr>
                <a:xfrm>
                  <a:off x="2932903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4" name="円/楕円 743">
                  <a:extLst>
                    <a:ext uri="{FF2B5EF4-FFF2-40B4-BE49-F238E27FC236}">
                      <a16:creationId xmlns:a16="http://schemas.microsoft.com/office/drawing/2014/main" id="{BAB0010B-258D-F007-4666-6CE8FE0C4E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587569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円/楕円 744">
                  <a:extLst>
                    <a:ext uri="{FF2B5EF4-FFF2-40B4-BE49-F238E27FC236}">
                      <a16:creationId xmlns:a16="http://schemas.microsoft.com/office/drawing/2014/main" id="{87AC3B20-2C9A-CBE2-C60B-7882A916013D}"/>
                    </a:ext>
                  </a:extLst>
                </p:cNvPr>
                <p:cNvSpPr/>
                <p:nvPr/>
              </p:nvSpPr>
              <p:spPr>
                <a:xfrm>
                  <a:off x="3872226" y="4587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5" name="円/楕円 744">
                  <a:extLst>
                    <a:ext uri="{FF2B5EF4-FFF2-40B4-BE49-F238E27FC236}">
                      <a16:creationId xmlns:a16="http://schemas.microsoft.com/office/drawing/2014/main" id="{87AC3B20-2C9A-CBE2-C60B-7882A9160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587569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円/楕円 745">
                  <a:extLst>
                    <a:ext uri="{FF2B5EF4-FFF2-40B4-BE49-F238E27FC236}">
                      <a16:creationId xmlns:a16="http://schemas.microsoft.com/office/drawing/2014/main" id="{046B4AC1-AD66-2BAB-EB3E-936704955457}"/>
                    </a:ext>
                  </a:extLst>
                </p:cNvPr>
                <p:cNvSpPr/>
                <p:nvPr/>
              </p:nvSpPr>
              <p:spPr>
                <a:xfrm>
                  <a:off x="2932903" y="489844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6" name="円/楕円 745">
                  <a:extLst>
                    <a:ext uri="{FF2B5EF4-FFF2-40B4-BE49-F238E27FC236}">
                      <a16:creationId xmlns:a16="http://schemas.microsoft.com/office/drawing/2014/main" id="{046B4AC1-AD66-2BAB-EB3E-936704955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898445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7" name="円/楕円 746">
                  <a:extLst>
                    <a:ext uri="{FF2B5EF4-FFF2-40B4-BE49-F238E27FC236}">
                      <a16:creationId xmlns:a16="http://schemas.microsoft.com/office/drawing/2014/main" id="{52615DD2-EAD1-1C55-8834-EA488989AF99}"/>
                    </a:ext>
                  </a:extLst>
                </p:cNvPr>
                <p:cNvSpPr/>
                <p:nvPr/>
              </p:nvSpPr>
              <p:spPr>
                <a:xfrm>
                  <a:off x="3872226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7" name="円/楕円 746">
                  <a:extLst>
                    <a:ext uri="{FF2B5EF4-FFF2-40B4-BE49-F238E27FC236}">
                      <a16:creationId xmlns:a16="http://schemas.microsoft.com/office/drawing/2014/main" id="{52615DD2-EAD1-1C55-8834-EA488989A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898445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8" name="円/楕円 747">
                  <a:extLst>
                    <a:ext uri="{FF2B5EF4-FFF2-40B4-BE49-F238E27FC236}">
                      <a16:creationId xmlns:a16="http://schemas.microsoft.com/office/drawing/2014/main" id="{A376E978-9144-CAA5-93B1-F019188CE106}"/>
                    </a:ext>
                  </a:extLst>
                </p:cNvPr>
                <p:cNvSpPr/>
                <p:nvPr/>
              </p:nvSpPr>
              <p:spPr>
                <a:xfrm>
                  <a:off x="2932903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8" name="円/楕円 747">
                  <a:extLst>
                    <a:ext uri="{FF2B5EF4-FFF2-40B4-BE49-F238E27FC236}">
                      <a16:creationId xmlns:a16="http://schemas.microsoft.com/office/drawing/2014/main" id="{A376E978-9144-CAA5-93B1-F019188CE1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209321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9" name="円/楕円 748">
                  <a:extLst>
                    <a:ext uri="{FF2B5EF4-FFF2-40B4-BE49-F238E27FC236}">
                      <a16:creationId xmlns:a16="http://schemas.microsoft.com/office/drawing/2014/main" id="{BB2670C8-507B-F867-30D2-7E43F406E411}"/>
                    </a:ext>
                  </a:extLst>
                </p:cNvPr>
                <p:cNvSpPr/>
                <p:nvPr/>
              </p:nvSpPr>
              <p:spPr>
                <a:xfrm>
                  <a:off x="3872226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9" name="円/楕円 748">
                  <a:extLst>
                    <a:ext uri="{FF2B5EF4-FFF2-40B4-BE49-F238E27FC236}">
                      <a16:creationId xmlns:a16="http://schemas.microsoft.com/office/drawing/2014/main" id="{BB2670C8-507B-F867-30D2-7E43F406E4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209321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0" name="円/楕円 749">
                  <a:extLst>
                    <a:ext uri="{FF2B5EF4-FFF2-40B4-BE49-F238E27FC236}">
                      <a16:creationId xmlns:a16="http://schemas.microsoft.com/office/drawing/2014/main" id="{B6B09D40-C07B-F8C8-2564-A8092703D634}"/>
                    </a:ext>
                  </a:extLst>
                </p:cNvPr>
                <p:cNvSpPr/>
                <p:nvPr/>
              </p:nvSpPr>
              <p:spPr>
                <a:xfrm>
                  <a:off x="2932903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0" name="円/楕円 749">
                  <a:extLst>
                    <a:ext uri="{FF2B5EF4-FFF2-40B4-BE49-F238E27FC236}">
                      <a16:creationId xmlns:a16="http://schemas.microsoft.com/office/drawing/2014/main" id="{B6B09D40-C07B-F8C8-2564-A8092703D6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520197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円/楕円 750">
                  <a:extLst>
                    <a:ext uri="{FF2B5EF4-FFF2-40B4-BE49-F238E27FC236}">
                      <a16:creationId xmlns:a16="http://schemas.microsoft.com/office/drawing/2014/main" id="{7C05418E-B3DB-D64F-AB23-86A88A5315E0}"/>
                    </a:ext>
                  </a:extLst>
                </p:cNvPr>
                <p:cNvSpPr/>
                <p:nvPr/>
              </p:nvSpPr>
              <p:spPr>
                <a:xfrm>
                  <a:off x="3872226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1" name="円/楕円 750">
                  <a:extLst>
                    <a:ext uri="{FF2B5EF4-FFF2-40B4-BE49-F238E27FC236}">
                      <a16:creationId xmlns:a16="http://schemas.microsoft.com/office/drawing/2014/main" id="{7C05418E-B3DB-D64F-AB23-86A88A5315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520197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61437BFD-5607-9D22-546C-26B7EEFFDC6B}"/>
                    </a:ext>
                  </a:extLst>
                </p:cNvPr>
                <p:cNvSpPr/>
                <p:nvPr/>
              </p:nvSpPr>
              <p:spPr>
                <a:xfrm>
                  <a:off x="2932903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61437BFD-5607-9D22-546C-26B7EEFFDC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821089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6E1AF83-1A0A-96A9-886C-58E96A006FD1}"/>
                    </a:ext>
                  </a:extLst>
                </p:cNvPr>
                <p:cNvSpPr/>
                <p:nvPr/>
              </p:nvSpPr>
              <p:spPr>
                <a:xfrm>
                  <a:off x="3872226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6E1AF83-1A0A-96A9-886C-58E96A006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821089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直線コネクタ 753">
              <a:extLst>
                <a:ext uri="{FF2B5EF4-FFF2-40B4-BE49-F238E27FC236}">
                  <a16:creationId xmlns:a16="http://schemas.microsoft.com/office/drawing/2014/main" id="{38805AFB-D802-DA24-C126-772DC8BED166}"/>
                </a:ext>
              </a:extLst>
            </p:cNvPr>
            <p:cNvCxnSpPr>
              <a:stCxn id="740" idx="6"/>
              <a:endCxn id="741" idx="2"/>
            </p:cNvCxnSpPr>
            <p:nvPr/>
          </p:nvCxnSpPr>
          <p:spPr>
            <a:xfrm>
              <a:off x="3073580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直線コネクタ 754">
              <a:extLst>
                <a:ext uri="{FF2B5EF4-FFF2-40B4-BE49-F238E27FC236}">
                  <a16:creationId xmlns:a16="http://schemas.microsoft.com/office/drawing/2014/main" id="{28B04F70-6360-A2F6-55FA-3398BDA2D124}"/>
                </a:ext>
              </a:extLst>
            </p:cNvPr>
            <p:cNvCxnSpPr>
              <a:cxnSpLocks/>
              <a:stCxn id="746" idx="6"/>
              <a:endCxn id="743" idx="2"/>
            </p:cNvCxnSpPr>
            <p:nvPr/>
          </p:nvCxnSpPr>
          <p:spPr>
            <a:xfrm flipV="1">
              <a:off x="3073580" y="434703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直線コネクタ 755">
              <a:extLst>
                <a:ext uri="{FF2B5EF4-FFF2-40B4-BE49-F238E27FC236}">
                  <a16:creationId xmlns:a16="http://schemas.microsoft.com/office/drawing/2014/main" id="{495EC105-C995-4F89-9320-BA9404DFEE1D}"/>
                </a:ext>
              </a:extLst>
            </p:cNvPr>
            <p:cNvCxnSpPr>
              <a:cxnSpLocks/>
              <a:stCxn id="742" idx="6"/>
              <a:endCxn id="745" idx="2"/>
            </p:cNvCxnSpPr>
            <p:nvPr/>
          </p:nvCxnSpPr>
          <p:spPr>
            <a:xfrm>
              <a:off x="3073580" y="4347032"/>
              <a:ext cx="798646" cy="3108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直線コネクタ 756">
              <a:extLst>
                <a:ext uri="{FF2B5EF4-FFF2-40B4-BE49-F238E27FC236}">
                  <a16:creationId xmlns:a16="http://schemas.microsoft.com/office/drawing/2014/main" id="{EB26E151-646D-0570-01DA-29EF41DFA899}"/>
                </a:ext>
              </a:extLst>
            </p:cNvPr>
            <p:cNvCxnSpPr>
              <a:cxnSpLocks/>
              <a:stCxn id="746" idx="6"/>
              <a:endCxn id="747" idx="2"/>
            </p:cNvCxnSpPr>
            <p:nvPr/>
          </p:nvCxnSpPr>
          <p:spPr>
            <a:xfrm>
              <a:off x="3073580" y="496878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直線コネクタ 757">
              <a:extLst>
                <a:ext uri="{FF2B5EF4-FFF2-40B4-BE49-F238E27FC236}">
                  <a16:creationId xmlns:a16="http://schemas.microsoft.com/office/drawing/2014/main" id="{B31E979C-D7A6-66AA-C993-B74C43032221}"/>
                </a:ext>
              </a:extLst>
            </p:cNvPr>
            <p:cNvCxnSpPr>
              <a:cxnSpLocks/>
              <a:stCxn id="746" idx="6"/>
              <a:endCxn id="749" idx="2"/>
            </p:cNvCxnSpPr>
            <p:nvPr/>
          </p:nvCxnSpPr>
          <p:spPr>
            <a:xfrm>
              <a:off x="3073580" y="496878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線コネクタ 758">
              <a:extLst>
                <a:ext uri="{FF2B5EF4-FFF2-40B4-BE49-F238E27FC236}">
                  <a16:creationId xmlns:a16="http://schemas.microsoft.com/office/drawing/2014/main" id="{D735289B-DBF9-BF58-C904-352E9FDFAF76}"/>
                </a:ext>
              </a:extLst>
            </p:cNvPr>
            <p:cNvCxnSpPr>
              <a:cxnSpLocks/>
              <a:stCxn id="746" idx="6"/>
              <a:endCxn id="751" idx="2"/>
            </p:cNvCxnSpPr>
            <p:nvPr/>
          </p:nvCxnSpPr>
          <p:spPr>
            <a:xfrm>
              <a:off x="3073580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直線コネクタ 759">
              <a:extLst>
                <a:ext uri="{FF2B5EF4-FFF2-40B4-BE49-F238E27FC236}">
                  <a16:creationId xmlns:a16="http://schemas.microsoft.com/office/drawing/2014/main" id="{CBA3C97F-FF42-0993-FFDD-4686392A36EB}"/>
                </a:ext>
              </a:extLst>
            </p:cNvPr>
            <p:cNvCxnSpPr>
              <a:cxnSpLocks/>
              <a:stCxn id="746" idx="6"/>
              <a:endCxn id="753" idx="2"/>
            </p:cNvCxnSpPr>
            <p:nvPr/>
          </p:nvCxnSpPr>
          <p:spPr>
            <a:xfrm>
              <a:off x="3073580" y="496878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線コネクタ 760">
              <a:extLst>
                <a:ext uri="{FF2B5EF4-FFF2-40B4-BE49-F238E27FC236}">
                  <a16:creationId xmlns:a16="http://schemas.microsoft.com/office/drawing/2014/main" id="{89D8841F-DCA2-B7A2-0983-9E90F71979BD}"/>
                </a:ext>
              </a:extLst>
            </p:cNvPr>
            <p:cNvCxnSpPr>
              <a:cxnSpLocks/>
              <a:stCxn id="746" idx="6"/>
              <a:endCxn id="745" idx="2"/>
            </p:cNvCxnSpPr>
            <p:nvPr/>
          </p:nvCxnSpPr>
          <p:spPr>
            <a:xfrm flipV="1">
              <a:off x="3073580" y="465790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直線コネクタ 761">
              <a:extLst>
                <a:ext uri="{FF2B5EF4-FFF2-40B4-BE49-F238E27FC236}">
                  <a16:creationId xmlns:a16="http://schemas.microsoft.com/office/drawing/2014/main" id="{58E32DED-0365-A7E2-C4C9-6ADFC1CDFF8B}"/>
                </a:ext>
              </a:extLst>
            </p:cNvPr>
            <p:cNvCxnSpPr>
              <a:cxnSpLocks/>
              <a:stCxn id="746" idx="6"/>
              <a:endCxn id="751" idx="2"/>
            </p:cNvCxnSpPr>
            <p:nvPr/>
          </p:nvCxnSpPr>
          <p:spPr>
            <a:xfrm>
              <a:off x="3073580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直線コネクタ 762">
              <a:extLst>
                <a:ext uri="{FF2B5EF4-FFF2-40B4-BE49-F238E27FC236}">
                  <a16:creationId xmlns:a16="http://schemas.microsoft.com/office/drawing/2014/main" id="{F9FABE67-BF63-F217-AB2B-33A0767DF1F2}"/>
                </a:ext>
              </a:extLst>
            </p:cNvPr>
            <p:cNvCxnSpPr>
              <a:cxnSpLocks/>
              <a:stCxn id="746" idx="6"/>
              <a:endCxn id="741" idx="2"/>
            </p:cNvCxnSpPr>
            <p:nvPr/>
          </p:nvCxnSpPr>
          <p:spPr>
            <a:xfrm flipV="1">
              <a:off x="3073580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直線コネクタ 763">
              <a:extLst>
                <a:ext uri="{FF2B5EF4-FFF2-40B4-BE49-F238E27FC236}">
                  <a16:creationId xmlns:a16="http://schemas.microsoft.com/office/drawing/2014/main" id="{96953CD4-F8FC-1AA9-8F89-734F601CBF89}"/>
                </a:ext>
              </a:extLst>
            </p:cNvPr>
            <p:cNvCxnSpPr>
              <a:cxnSpLocks/>
              <a:stCxn id="748" idx="6"/>
              <a:endCxn id="741" idx="2"/>
            </p:cNvCxnSpPr>
            <p:nvPr/>
          </p:nvCxnSpPr>
          <p:spPr>
            <a:xfrm flipV="1">
              <a:off x="3073580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線コネクタ 764">
              <a:extLst>
                <a:ext uri="{FF2B5EF4-FFF2-40B4-BE49-F238E27FC236}">
                  <a16:creationId xmlns:a16="http://schemas.microsoft.com/office/drawing/2014/main" id="{80C39A08-8BB0-981C-7A45-6DE9A26FBBF1}"/>
                </a:ext>
              </a:extLst>
            </p:cNvPr>
            <p:cNvCxnSpPr>
              <a:cxnSpLocks/>
              <a:stCxn id="750" idx="6"/>
              <a:endCxn id="741" idx="2"/>
            </p:cNvCxnSpPr>
            <p:nvPr/>
          </p:nvCxnSpPr>
          <p:spPr>
            <a:xfrm flipV="1">
              <a:off x="3073580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直線コネクタ 765">
              <a:extLst>
                <a:ext uri="{FF2B5EF4-FFF2-40B4-BE49-F238E27FC236}">
                  <a16:creationId xmlns:a16="http://schemas.microsoft.com/office/drawing/2014/main" id="{65749E0C-E5E3-9B7D-3D44-10337CE12811}"/>
                </a:ext>
              </a:extLst>
            </p:cNvPr>
            <p:cNvCxnSpPr>
              <a:cxnSpLocks/>
              <a:stCxn id="752" idx="6"/>
              <a:endCxn id="741" idx="2"/>
            </p:cNvCxnSpPr>
            <p:nvPr/>
          </p:nvCxnSpPr>
          <p:spPr>
            <a:xfrm flipV="1">
              <a:off x="3073580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7" name="テキスト ボックス 766">
                  <a:extLst>
                    <a:ext uri="{FF2B5EF4-FFF2-40B4-BE49-F238E27FC236}">
                      <a16:creationId xmlns:a16="http://schemas.microsoft.com/office/drawing/2014/main" id="{8992D08E-5CF3-3EE7-798B-2790767FE940}"/>
                    </a:ext>
                  </a:extLst>
                </p:cNvPr>
                <p:cNvSpPr txBox="1"/>
                <p:nvPr/>
              </p:nvSpPr>
              <p:spPr>
                <a:xfrm>
                  <a:off x="2914753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7" name="テキスト ボックス 766">
                  <a:extLst>
                    <a:ext uri="{FF2B5EF4-FFF2-40B4-BE49-F238E27FC236}">
                      <a16:creationId xmlns:a16="http://schemas.microsoft.com/office/drawing/2014/main" id="{8992D08E-5CF3-3EE7-798B-2790767FE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753" y="3664925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" name="テキスト ボックス 767">
                  <a:extLst>
                    <a:ext uri="{FF2B5EF4-FFF2-40B4-BE49-F238E27FC236}">
                      <a16:creationId xmlns:a16="http://schemas.microsoft.com/office/drawing/2014/main" id="{962B1E8D-6E06-4B9B-F666-4B5A35DFBB7A}"/>
                    </a:ext>
                  </a:extLst>
                </p:cNvPr>
                <p:cNvSpPr txBox="1"/>
                <p:nvPr/>
              </p:nvSpPr>
              <p:spPr>
                <a:xfrm>
                  <a:off x="3862873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8" name="テキスト ボックス 767">
                  <a:extLst>
                    <a:ext uri="{FF2B5EF4-FFF2-40B4-BE49-F238E27FC236}">
                      <a16:creationId xmlns:a16="http://schemas.microsoft.com/office/drawing/2014/main" id="{962B1E8D-6E06-4B9B-F666-4B5A35DFB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873" y="3664925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9" name="正方形/長方形 768">
                  <a:extLst>
                    <a:ext uri="{FF2B5EF4-FFF2-40B4-BE49-F238E27FC236}">
                      <a16:creationId xmlns:a16="http://schemas.microsoft.com/office/drawing/2014/main" id="{73CA200E-4140-E893-70BF-44CF7B2A24D3}"/>
                    </a:ext>
                  </a:extLst>
                </p:cNvPr>
                <p:cNvSpPr/>
                <p:nvPr/>
              </p:nvSpPr>
              <p:spPr>
                <a:xfrm>
                  <a:off x="3360230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9" name="正方形/長方形 768">
                  <a:extLst>
                    <a:ext uri="{FF2B5EF4-FFF2-40B4-BE49-F238E27FC236}">
                      <a16:creationId xmlns:a16="http://schemas.microsoft.com/office/drawing/2014/main" id="{73CA200E-4140-E893-70BF-44CF7B2A2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230" y="3426759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0" name="角丸四角形 769">
              <a:extLst>
                <a:ext uri="{FF2B5EF4-FFF2-40B4-BE49-F238E27FC236}">
                  <a16:creationId xmlns:a16="http://schemas.microsoft.com/office/drawing/2014/main" id="{649DD3E8-1784-2562-04D0-FE84F95A5090}"/>
                </a:ext>
              </a:extLst>
            </p:cNvPr>
            <p:cNvSpPr/>
            <p:nvPr/>
          </p:nvSpPr>
          <p:spPr>
            <a:xfrm>
              <a:off x="2548292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8F37D70E-D7B5-3C05-C812-0968BED6E475}"/>
                </a:ext>
              </a:extLst>
            </p:cNvPr>
            <p:cNvCxnSpPr>
              <a:cxnSpLocks/>
              <a:stCxn id="742" idx="6"/>
              <a:endCxn id="741" idx="2"/>
            </p:cNvCxnSpPr>
            <p:nvPr/>
          </p:nvCxnSpPr>
          <p:spPr>
            <a:xfrm flipV="1">
              <a:off x="3073580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E55E4E46-49A9-B79F-45FA-0F06B7EAFBD0}"/>
                </a:ext>
              </a:extLst>
            </p:cNvPr>
            <p:cNvCxnSpPr>
              <a:cxnSpLocks/>
              <a:stCxn id="744" idx="6"/>
              <a:endCxn id="741" idx="2"/>
            </p:cNvCxnSpPr>
            <p:nvPr/>
          </p:nvCxnSpPr>
          <p:spPr>
            <a:xfrm flipV="1">
              <a:off x="3073580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角丸四角形 772">
              <a:extLst>
                <a:ext uri="{FF2B5EF4-FFF2-40B4-BE49-F238E27FC236}">
                  <a16:creationId xmlns:a16="http://schemas.microsoft.com/office/drawing/2014/main" id="{0779561E-4F71-CA39-3832-0BE8B2729A6E}"/>
                </a:ext>
              </a:extLst>
            </p:cNvPr>
            <p:cNvSpPr/>
            <p:nvPr/>
          </p:nvSpPr>
          <p:spPr>
            <a:xfrm>
              <a:off x="5802731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4" name="角丸四角形 773">
              <a:extLst>
                <a:ext uri="{FF2B5EF4-FFF2-40B4-BE49-F238E27FC236}">
                  <a16:creationId xmlns:a16="http://schemas.microsoft.com/office/drawing/2014/main" id="{0B8AEB41-798D-329D-37F5-8A23070FA5E1}"/>
                </a:ext>
              </a:extLst>
            </p:cNvPr>
            <p:cNvSpPr/>
            <p:nvPr/>
          </p:nvSpPr>
          <p:spPr>
            <a:xfrm>
              <a:off x="4851122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5" name="円/楕円 774">
                  <a:extLst>
                    <a:ext uri="{FF2B5EF4-FFF2-40B4-BE49-F238E27FC236}">
                      <a16:creationId xmlns:a16="http://schemas.microsoft.com/office/drawing/2014/main" id="{7C3CDD8B-A231-63FC-2527-66879B4F381D}"/>
                    </a:ext>
                  </a:extLst>
                </p:cNvPr>
                <p:cNvSpPr/>
                <p:nvPr/>
              </p:nvSpPr>
              <p:spPr>
                <a:xfrm>
                  <a:off x="4984768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75" name="円/楕円 774">
                  <a:extLst>
                    <a:ext uri="{FF2B5EF4-FFF2-40B4-BE49-F238E27FC236}">
                      <a16:creationId xmlns:a16="http://schemas.microsoft.com/office/drawing/2014/main" id="{7C3CDD8B-A231-63FC-2527-66879B4F38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3975801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6" name="円/楕円 775">
                  <a:extLst>
                    <a:ext uri="{FF2B5EF4-FFF2-40B4-BE49-F238E27FC236}">
                      <a16:creationId xmlns:a16="http://schemas.microsoft.com/office/drawing/2014/main" id="{76E057D3-7E4D-A45E-E378-7B8C9E8C4745}"/>
                    </a:ext>
                  </a:extLst>
                </p:cNvPr>
                <p:cNvSpPr/>
                <p:nvPr/>
              </p:nvSpPr>
              <p:spPr>
                <a:xfrm>
                  <a:off x="5924091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76" name="円/楕円 775">
                  <a:extLst>
                    <a:ext uri="{FF2B5EF4-FFF2-40B4-BE49-F238E27FC236}">
                      <a16:creationId xmlns:a16="http://schemas.microsoft.com/office/drawing/2014/main" id="{76E057D3-7E4D-A45E-E378-7B8C9E8C47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3975801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7" name="円/楕円 776">
                  <a:extLst>
                    <a:ext uri="{FF2B5EF4-FFF2-40B4-BE49-F238E27FC236}">
                      <a16:creationId xmlns:a16="http://schemas.microsoft.com/office/drawing/2014/main" id="{31DB4D74-FBC8-2A31-1CCB-15870C0B98C2}"/>
                    </a:ext>
                  </a:extLst>
                </p:cNvPr>
                <p:cNvSpPr/>
                <p:nvPr/>
              </p:nvSpPr>
              <p:spPr>
                <a:xfrm>
                  <a:off x="4984768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77" name="円/楕円 776">
                  <a:extLst>
                    <a:ext uri="{FF2B5EF4-FFF2-40B4-BE49-F238E27FC236}">
                      <a16:creationId xmlns:a16="http://schemas.microsoft.com/office/drawing/2014/main" id="{31DB4D74-FBC8-2A31-1CCB-15870C0B9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276693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8" name="円/楕円 777">
                  <a:extLst>
                    <a:ext uri="{FF2B5EF4-FFF2-40B4-BE49-F238E27FC236}">
                      <a16:creationId xmlns:a16="http://schemas.microsoft.com/office/drawing/2014/main" id="{D0119D5E-2A1D-56C9-EEAE-119B79E1E228}"/>
                    </a:ext>
                  </a:extLst>
                </p:cNvPr>
                <p:cNvSpPr/>
                <p:nvPr/>
              </p:nvSpPr>
              <p:spPr>
                <a:xfrm>
                  <a:off x="5924091" y="427669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78" name="円/楕円 777">
                  <a:extLst>
                    <a:ext uri="{FF2B5EF4-FFF2-40B4-BE49-F238E27FC236}">
                      <a16:creationId xmlns:a16="http://schemas.microsoft.com/office/drawing/2014/main" id="{D0119D5E-2A1D-56C9-EEAE-119B79E1E2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276693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9" name="円/楕円 778">
                  <a:extLst>
                    <a:ext uri="{FF2B5EF4-FFF2-40B4-BE49-F238E27FC236}">
                      <a16:creationId xmlns:a16="http://schemas.microsoft.com/office/drawing/2014/main" id="{BFD9AB8B-DE6C-205B-732F-30BE75B75E1A}"/>
                    </a:ext>
                  </a:extLst>
                </p:cNvPr>
                <p:cNvSpPr/>
                <p:nvPr/>
              </p:nvSpPr>
              <p:spPr>
                <a:xfrm>
                  <a:off x="4984768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79" name="円/楕円 778">
                  <a:extLst>
                    <a:ext uri="{FF2B5EF4-FFF2-40B4-BE49-F238E27FC236}">
                      <a16:creationId xmlns:a16="http://schemas.microsoft.com/office/drawing/2014/main" id="{BFD9AB8B-DE6C-205B-732F-30BE75B75E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587569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0" name="円/楕円 779">
                  <a:extLst>
                    <a:ext uri="{FF2B5EF4-FFF2-40B4-BE49-F238E27FC236}">
                      <a16:creationId xmlns:a16="http://schemas.microsoft.com/office/drawing/2014/main" id="{3131D6F4-F604-63C4-4DD4-9DCDE463C1DD}"/>
                    </a:ext>
                  </a:extLst>
                </p:cNvPr>
                <p:cNvSpPr/>
                <p:nvPr/>
              </p:nvSpPr>
              <p:spPr>
                <a:xfrm>
                  <a:off x="5924091" y="4587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0" name="円/楕円 779">
                  <a:extLst>
                    <a:ext uri="{FF2B5EF4-FFF2-40B4-BE49-F238E27FC236}">
                      <a16:creationId xmlns:a16="http://schemas.microsoft.com/office/drawing/2014/main" id="{3131D6F4-F604-63C4-4DD4-9DCDE463C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587569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円/楕円 780">
                  <a:extLst>
                    <a:ext uri="{FF2B5EF4-FFF2-40B4-BE49-F238E27FC236}">
                      <a16:creationId xmlns:a16="http://schemas.microsoft.com/office/drawing/2014/main" id="{B1EB4937-893C-83BD-118D-426EF8028F15}"/>
                    </a:ext>
                  </a:extLst>
                </p:cNvPr>
                <p:cNvSpPr/>
                <p:nvPr/>
              </p:nvSpPr>
              <p:spPr>
                <a:xfrm>
                  <a:off x="4984768" y="489844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1" name="円/楕円 780">
                  <a:extLst>
                    <a:ext uri="{FF2B5EF4-FFF2-40B4-BE49-F238E27FC236}">
                      <a16:creationId xmlns:a16="http://schemas.microsoft.com/office/drawing/2014/main" id="{B1EB4937-893C-83BD-118D-426EF8028F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898445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2" name="円/楕円 781">
                  <a:extLst>
                    <a:ext uri="{FF2B5EF4-FFF2-40B4-BE49-F238E27FC236}">
                      <a16:creationId xmlns:a16="http://schemas.microsoft.com/office/drawing/2014/main" id="{68541D0A-8D87-3DD7-491C-5705FB49D573}"/>
                    </a:ext>
                  </a:extLst>
                </p:cNvPr>
                <p:cNvSpPr/>
                <p:nvPr/>
              </p:nvSpPr>
              <p:spPr>
                <a:xfrm>
                  <a:off x="5924091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2" name="円/楕円 781">
                  <a:extLst>
                    <a:ext uri="{FF2B5EF4-FFF2-40B4-BE49-F238E27FC236}">
                      <a16:creationId xmlns:a16="http://schemas.microsoft.com/office/drawing/2014/main" id="{68541D0A-8D87-3DD7-491C-5705FB49D5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898445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3" name="円/楕円 782">
                  <a:extLst>
                    <a:ext uri="{FF2B5EF4-FFF2-40B4-BE49-F238E27FC236}">
                      <a16:creationId xmlns:a16="http://schemas.microsoft.com/office/drawing/2014/main" id="{066C95CF-C8F4-B29D-DED1-1A1B5A90467A}"/>
                    </a:ext>
                  </a:extLst>
                </p:cNvPr>
                <p:cNvSpPr/>
                <p:nvPr/>
              </p:nvSpPr>
              <p:spPr>
                <a:xfrm>
                  <a:off x="4984768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3" name="円/楕円 782">
                  <a:extLst>
                    <a:ext uri="{FF2B5EF4-FFF2-40B4-BE49-F238E27FC236}">
                      <a16:creationId xmlns:a16="http://schemas.microsoft.com/office/drawing/2014/main" id="{066C95CF-C8F4-B29D-DED1-1A1B5A9046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209321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4" name="円/楕円 783">
                  <a:extLst>
                    <a:ext uri="{FF2B5EF4-FFF2-40B4-BE49-F238E27FC236}">
                      <a16:creationId xmlns:a16="http://schemas.microsoft.com/office/drawing/2014/main" id="{3EC03060-6D4F-EB62-F0D3-810CC88C2442}"/>
                    </a:ext>
                  </a:extLst>
                </p:cNvPr>
                <p:cNvSpPr/>
                <p:nvPr/>
              </p:nvSpPr>
              <p:spPr>
                <a:xfrm>
                  <a:off x="5924091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4" name="円/楕円 783">
                  <a:extLst>
                    <a:ext uri="{FF2B5EF4-FFF2-40B4-BE49-F238E27FC236}">
                      <a16:creationId xmlns:a16="http://schemas.microsoft.com/office/drawing/2014/main" id="{3EC03060-6D4F-EB62-F0D3-810CC88C2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209321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5" name="円/楕円 784">
                  <a:extLst>
                    <a:ext uri="{FF2B5EF4-FFF2-40B4-BE49-F238E27FC236}">
                      <a16:creationId xmlns:a16="http://schemas.microsoft.com/office/drawing/2014/main" id="{6BA18E5D-2DDA-8873-7861-3B78B50C23F2}"/>
                    </a:ext>
                  </a:extLst>
                </p:cNvPr>
                <p:cNvSpPr/>
                <p:nvPr/>
              </p:nvSpPr>
              <p:spPr>
                <a:xfrm>
                  <a:off x="4984768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5" name="円/楕円 784">
                  <a:extLst>
                    <a:ext uri="{FF2B5EF4-FFF2-40B4-BE49-F238E27FC236}">
                      <a16:creationId xmlns:a16="http://schemas.microsoft.com/office/drawing/2014/main" id="{6BA18E5D-2DDA-8873-7861-3B78B50C23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520197"/>
                  <a:ext cx="140677" cy="140677"/>
                </a:xfrm>
                <a:prstGeom prst="ellipse">
                  <a:avLst/>
                </a:prstGeom>
                <a:blipFill>
                  <a:blip r:embed="rId30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6" name="円/楕円 785">
                  <a:extLst>
                    <a:ext uri="{FF2B5EF4-FFF2-40B4-BE49-F238E27FC236}">
                      <a16:creationId xmlns:a16="http://schemas.microsoft.com/office/drawing/2014/main" id="{AF671B6E-A4A6-D90B-0F05-03EFCE79A4F6}"/>
                    </a:ext>
                  </a:extLst>
                </p:cNvPr>
                <p:cNvSpPr/>
                <p:nvPr/>
              </p:nvSpPr>
              <p:spPr>
                <a:xfrm>
                  <a:off x="5924091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6" name="円/楕円 785">
                  <a:extLst>
                    <a:ext uri="{FF2B5EF4-FFF2-40B4-BE49-F238E27FC236}">
                      <a16:creationId xmlns:a16="http://schemas.microsoft.com/office/drawing/2014/main" id="{AF671B6E-A4A6-D90B-0F05-03EFCE79A4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520197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7" name="円/楕円 786">
                  <a:extLst>
                    <a:ext uri="{FF2B5EF4-FFF2-40B4-BE49-F238E27FC236}">
                      <a16:creationId xmlns:a16="http://schemas.microsoft.com/office/drawing/2014/main" id="{C2C6DA0C-DD42-35A7-3E95-8409F2FE2911}"/>
                    </a:ext>
                  </a:extLst>
                </p:cNvPr>
                <p:cNvSpPr/>
                <p:nvPr/>
              </p:nvSpPr>
              <p:spPr>
                <a:xfrm>
                  <a:off x="4984768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7" name="円/楕円 786">
                  <a:extLst>
                    <a:ext uri="{FF2B5EF4-FFF2-40B4-BE49-F238E27FC236}">
                      <a16:creationId xmlns:a16="http://schemas.microsoft.com/office/drawing/2014/main" id="{C2C6DA0C-DD42-35A7-3E95-8409F2FE29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821089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" name="円/楕円 787">
                  <a:extLst>
                    <a:ext uri="{FF2B5EF4-FFF2-40B4-BE49-F238E27FC236}">
                      <a16:creationId xmlns:a16="http://schemas.microsoft.com/office/drawing/2014/main" id="{58C42446-5A90-2868-454A-9F50D55F2E24}"/>
                    </a:ext>
                  </a:extLst>
                </p:cNvPr>
                <p:cNvSpPr/>
                <p:nvPr/>
              </p:nvSpPr>
              <p:spPr>
                <a:xfrm>
                  <a:off x="5924091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8" name="円/楕円 787">
                  <a:extLst>
                    <a:ext uri="{FF2B5EF4-FFF2-40B4-BE49-F238E27FC236}">
                      <a16:creationId xmlns:a16="http://schemas.microsoft.com/office/drawing/2014/main" id="{58C42446-5A90-2868-454A-9F50D55F2E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821089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直線コネクタ 788">
              <a:extLst>
                <a:ext uri="{FF2B5EF4-FFF2-40B4-BE49-F238E27FC236}">
                  <a16:creationId xmlns:a16="http://schemas.microsoft.com/office/drawing/2014/main" id="{F0C1991F-2FB7-914D-B0F8-B43D1A5C8691}"/>
                </a:ext>
              </a:extLst>
            </p:cNvPr>
            <p:cNvCxnSpPr>
              <a:stCxn id="775" idx="6"/>
              <a:endCxn id="776" idx="2"/>
            </p:cNvCxnSpPr>
            <p:nvPr/>
          </p:nvCxnSpPr>
          <p:spPr>
            <a:xfrm>
              <a:off x="5125445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9168C07F-45F7-79B3-D1F2-14A13957CCAD}"/>
                </a:ext>
              </a:extLst>
            </p:cNvPr>
            <p:cNvCxnSpPr>
              <a:cxnSpLocks/>
              <a:stCxn id="775" idx="6"/>
              <a:endCxn id="778" idx="2"/>
            </p:cNvCxnSpPr>
            <p:nvPr/>
          </p:nvCxnSpPr>
          <p:spPr>
            <a:xfrm>
              <a:off x="5125445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直線コネクタ 790">
              <a:extLst>
                <a:ext uri="{FF2B5EF4-FFF2-40B4-BE49-F238E27FC236}">
                  <a16:creationId xmlns:a16="http://schemas.microsoft.com/office/drawing/2014/main" id="{12C32387-E7B6-9418-3E32-54450BB0F68A}"/>
                </a:ext>
              </a:extLst>
            </p:cNvPr>
            <p:cNvCxnSpPr>
              <a:cxnSpLocks/>
              <a:stCxn id="777" idx="6"/>
              <a:endCxn id="780" idx="2"/>
            </p:cNvCxnSpPr>
            <p:nvPr/>
          </p:nvCxnSpPr>
          <p:spPr>
            <a:xfrm>
              <a:off x="5125445" y="4347032"/>
              <a:ext cx="798646" cy="3108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線コネクタ 791">
              <a:extLst>
                <a:ext uri="{FF2B5EF4-FFF2-40B4-BE49-F238E27FC236}">
                  <a16:creationId xmlns:a16="http://schemas.microsoft.com/office/drawing/2014/main" id="{81587BF9-301B-D08A-0FC7-664C007F37F3}"/>
                </a:ext>
              </a:extLst>
            </p:cNvPr>
            <p:cNvCxnSpPr>
              <a:cxnSpLocks/>
              <a:stCxn id="775" idx="6"/>
              <a:endCxn id="782" idx="2"/>
            </p:cNvCxnSpPr>
            <p:nvPr/>
          </p:nvCxnSpPr>
          <p:spPr>
            <a:xfrm>
              <a:off x="5125445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5673F323-E73E-D1FE-6820-FD6E637C58E3}"/>
                </a:ext>
              </a:extLst>
            </p:cNvPr>
            <p:cNvCxnSpPr>
              <a:cxnSpLocks/>
              <a:stCxn id="775" idx="6"/>
              <a:endCxn id="784" idx="2"/>
            </p:cNvCxnSpPr>
            <p:nvPr/>
          </p:nvCxnSpPr>
          <p:spPr>
            <a:xfrm>
              <a:off x="5125445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直線コネクタ 793">
              <a:extLst>
                <a:ext uri="{FF2B5EF4-FFF2-40B4-BE49-F238E27FC236}">
                  <a16:creationId xmlns:a16="http://schemas.microsoft.com/office/drawing/2014/main" id="{F410329D-983C-403F-5FFF-A6E51696A3E5}"/>
                </a:ext>
              </a:extLst>
            </p:cNvPr>
            <p:cNvCxnSpPr>
              <a:cxnSpLocks/>
              <a:stCxn id="775" idx="6"/>
              <a:endCxn id="788" idx="2"/>
            </p:cNvCxnSpPr>
            <p:nvPr/>
          </p:nvCxnSpPr>
          <p:spPr>
            <a:xfrm>
              <a:off x="5125445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線コネクタ 794">
              <a:extLst>
                <a:ext uri="{FF2B5EF4-FFF2-40B4-BE49-F238E27FC236}">
                  <a16:creationId xmlns:a16="http://schemas.microsoft.com/office/drawing/2014/main" id="{B354F10F-8816-1110-F9BA-423CA2C23A3F}"/>
                </a:ext>
              </a:extLst>
            </p:cNvPr>
            <p:cNvCxnSpPr>
              <a:cxnSpLocks/>
              <a:stCxn id="775" idx="6"/>
              <a:endCxn id="780" idx="2"/>
            </p:cNvCxnSpPr>
            <p:nvPr/>
          </p:nvCxnSpPr>
          <p:spPr>
            <a:xfrm>
              <a:off x="5125445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直線コネクタ 795">
              <a:extLst>
                <a:ext uri="{FF2B5EF4-FFF2-40B4-BE49-F238E27FC236}">
                  <a16:creationId xmlns:a16="http://schemas.microsoft.com/office/drawing/2014/main" id="{480C891D-9130-BD89-339D-C6017B2EDEA5}"/>
                </a:ext>
              </a:extLst>
            </p:cNvPr>
            <p:cNvCxnSpPr>
              <a:cxnSpLocks/>
              <a:stCxn id="775" idx="6"/>
              <a:endCxn id="786" idx="2"/>
            </p:cNvCxnSpPr>
            <p:nvPr/>
          </p:nvCxnSpPr>
          <p:spPr>
            <a:xfrm>
              <a:off x="5125445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線コネクタ 796">
              <a:extLst>
                <a:ext uri="{FF2B5EF4-FFF2-40B4-BE49-F238E27FC236}">
                  <a16:creationId xmlns:a16="http://schemas.microsoft.com/office/drawing/2014/main" id="{FF01EE1B-777E-91AC-FC74-8F47C5A5B4AC}"/>
                </a:ext>
              </a:extLst>
            </p:cNvPr>
            <p:cNvCxnSpPr>
              <a:cxnSpLocks/>
              <a:stCxn id="783" idx="6"/>
              <a:endCxn id="776" idx="2"/>
            </p:cNvCxnSpPr>
            <p:nvPr/>
          </p:nvCxnSpPr>
          <p:spPr>
            <a:xfrm flipV="1">
              <a:off x="5125445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線コネクタ 797">
              <a:extLst>
                <a:ext uri="{FF2B5EF4-FFF2-40B4-BE49-F238E27FC236}">
                  <a16:creationId xmlns:a16="http://schemas.microsoft.com/office/drawing/2014/main" id="{1F4A91A8-9916-19D1-2E9A-999E0599ECEF}"/>
                </a:ext>
              </a:extLst>
            </p:cNvPr>
            <p:cNvCxnSpPr>
              <a:cxnSpLocks/>
              <a:stCxn id="785" idx="6"/>
              <a:endCxn id="776" idx="2"/>
            </p:cNvCxnSpPr>
            <p:nvPr/>
          </p:nvCxnSpPr>
          <p:spPr>
            <a:xfrm flipV="1">
              <a:off x="5125445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線コネクタ 798">
              <a:extLst>
                <a:ext uri="{FF2B5EF4-FFF2-40B4-BE49-F238E27FC236}">
                  <a16:creationId xmlns:a16="http://schemas.microsoft.com/office/drawing/2014/main" id="{FF7056EB-59B9-40CA-129C-08DEA715A517}"/>
                </a:ext>
              </a:extLst>
            </p:cNvPr>
            <p:cNvCxnSpPr>
              <a:cxnSpLocks/>
              <a:stCxn id="787" idx="6"/>
              <a:endCxn id="776" idx="2"/>
            </p:cNvCxnSpPr>
            <p:nvPr/>
          </p:nvCxnSpPr>
          <p:spPr>
            <a:xfrm flipV="1">
              <a:off x="5125445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87689DA6-416B-8A28-81B0-33C627104F6B}"/>
                    </a:ext>
                  </a:extLst>
                </p:cNvPr>
                <p:cNvSpPr txBox="1"/>
                <p:nvPr/>
              </p:nvSpPr>
              <p:spPr>
                <a:xfrm>
                  <a:off x="4966618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87689DA6-416B-8A28-81B0-33C627104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618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54BD47D4-4DF0-273F-2548-68D29DD23762}"/>
                    </a:ext>
                  </a:extLst>
                </p:cNvPr>
                <p:cNvSpPr txBox="1"/>
                <p:nvPr/>
              </p:nvSpPr>
              <p:spPr>
                <a:xfrm>
                  <a:off x="5914738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54BD47D4-4DF0-273F-2548-68D29DD23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738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2" name="正方形/長方形 801">
                  <a:extLst>
                    <a:ext uri="{FF2B5EF4-FFF2-40B4-BE49-F238E27FC236}">
                      <a16:creationId xmlns:a16="http://schemas.microsoft.com/office/drawing/2014/main" id="{220261B7-3EB5-CD2C-FFBC-C5CBEFACC44E}"/>
                    </a:ext>
                  </a:extLst>
                </p:cNvPr>
                <p:cNvSpPr/>
                <p:nvPr/>
              </p:nvSpPr>
              <p:spPr>
                <a:xfrm>
                  <a:off x="5412095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2" name="正方形/長方形 801">
                  <a:extLst>
                    <a:ext uri="{FF2B5EF4-FFF2-40B4-BE49-F238E27FC236}">
                      <a16:creationId xmlns:a16="http://schemas.microsoft.com/office/drawing/2014/main" id="{220261B7-3EB5-CD2C-FFBC-C5CBEFACC4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095" y="3426759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l="-4348" r="-4348"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F0F74956-ADA5-EB31-6762-2B605A51996A}"/>
                </a:ext>
              </a:extLst>
            </p:cNvPr>
            <p:cNvSpPr/>
            <p:nvPr/>
          </p:nvSpPr>
          <p:spPr>
            <a:xfrm>
              <a:off x="4600157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04" name="直線コネクタ 803">
              <a:extLst>
                <a:ext uri="{FF2B5EF4-FFF2-40B4-BE49-F238E27FC236}">
                  <a16:creationId xmlns:a16="http://schemas.microsoft.com/office/drawing/2014/main" id="{DC109BDC-C556-A5F6-28CA-1327BE73C0DC}"/>
                </a:ext>
              </a:extLst>
            </p:cNvPr>
            <p:cNvCxnSpPr>
              <a:cxnSpLocks/>
              <a:stCxn id="777" idx="6"/>
              <a:endCxn id="776" idx="2"/>
            </p:cNvCxnSpPr>
            <p:nvPr/>
          </p:nvCxnSpPr>
          <p:spPr>
            <a:xfrm flipV="1">
              <a:off x="5125445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線コネクタ 804">
              <a:extLst>
                <a:ext uri="{FF2B5EF4-FFF2-40B4-BE49-F238E27FC236}">
                  <a16:creationId xmlns:a16="http://schemas.microsoft.com/office/drawing/2014/main" id="{68127E41-D463-6B9A-CC76-4B9913D4484B}"/>
                </a:ext>
              </a:extLst>
            </p:cNvPr>
            <p:cNvCxnSpPr>
              <a:cxnSpLocks/>
              <a:stCxn id="779" idx="6"/>
              <a:endCxn id="776" idx="2"/>
            </p:cNvCxnSpPr>
            <p:nvPr/>
          </p:nvCxnSpPr>
          <p:spPr>
            <a:xfrm flipV="1">
              <a:off x="5125445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6" name="角丸四角形 805">
              <a:extLst>
                <a:ext uri="{FF2B5EF4-FFF2-40B4-BE49-F238E27FC236}">
                  <a16:creationId xmlns:a16="http://schemas.microsoft.com/office/drawing/2014/main" id="{06176E39-D0AA-6B7D-F342-0153344BB73F}"/>
                </a:ext>
              </a:extLst>
            </p:cNvPr>
            <p:cNvSpPr/>
            <p:nvPr/>
          </p:nvSpPr>
          <p:spPr>
            <a:xfrm>
              <a:off x="7868974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7" name="角丸四角形 806">
              <a:extLst>
                <a:ext uri="{FF2B5EF4-FFF2-40B4-BE49-F238E27FC236}">
                  <a16:creationId xmlns:a16="http://schemas.microsoft.com/office/drawing/2014/main" id="{6C73381F-A9B4-AEC0-7AC3-3AD81632F580}"/>
                </a:ext>
              </a:extLst>
            </p:cNvPr>
            <p:cNvSpPr/>
            <p:nvPr/>
          </p:nvSpPr>
          <p:spPr>
            <a:xfrm>
              <a:off x="6917365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BA46A769-3E47-B359-52DC-0D4994A36FCA}"/>
                    </a:ext>
                  </a:extLst>
                </p:cNvPr>
                <p:cNvSpPr/>
                <p:nvPr/>
              </p:nvSpPr>
              <p:spPr>
                <a:xfrm>
                  <a:off x="7051011" y="39758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BA46A769-3E47-B359-52DC-0D4994A36F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3975801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A6DE18CC-C0B8-B0BA-8D69-8F57D6DCB217}"/>
                    </a:ext>
                  </a:extLst>
                </p:cNvPr>
                <p:cNvSpPr/>
                <p:nvPr/>
              </p:nvSpPr>
              <p:spPr>
                <a:xfrm>
                  <a:off x="7990334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A6DE18CC-C0B8-B0BA-8D69-8F57D6DCB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3975801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8B4627C0-8DD1-8575-F9F4-29F8D88764BC}"/>
                    </a:ext>
                  </a:extLst>
                </p:cNvPr>
                <p:cNvSpPr/>
                <p:nvPr/>
              </p:nvSpPr>
              <p:spPr>
                <a:xfrm>
                  <a:off x="7051011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8B4627C0-8DD1-8575-F9F4-29F8D88764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276693"/>
                  <a:ext cx="140677" cy="140677"/>
                </a:xfrm>
                <a:prstGeom prst="ellipse">
                  <a:avLst/>
                </a:prstGeom>
                <a:blipFill>
                  <a:blip r:embed="rId3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1" name="円/楕円 810">
                  <a:extLst>
                    <a:ext uri="{FF2B5EF4-FFF2-40B4-BE49-F238E27FC236}">
                      <a16:creationId xmlns:a16="http://schemas.microsoft.com/office/drawing/2014/main" id="{D4E7B76B-4B20-0C16-7299-B94EBBC1C3E8}"/>
                    </a:ext>
                  </a:extLst>
                </p:cNvPr>
                <p:cNvSpPr/>
                <p:nvPr/>
              </p:nvSpPr>
              <p:spPr>
                <a:xfrm>
                  <a:off x="7990334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1" name="円/楕円 810">
                  <a:extLst>
                    <a:ext uri="{FF2B5EF4-FFF2-40B4-BE49-F238E27FC236}">
                      <a16:creationId xmlns:a16="http://schemas.microsoft.com/office/drawing/2014/main" id="{D4E7B76B-4B20-0C16-7299-B94EBBC1C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276693"/>
                  <a:ext cx="140677" cy="140677"/>
                </a:xfrm>
                <a:prstGeom prst="ellipse">
                  <a:avLst/>
                </a:prstGeom>
                <a:blipFill>
                  <a:blip r:embed="rId3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2" name="円/楕円 811">
                  <a:extLst>
                    <a:ext uri="{FF2B5EF4-FFF2-40B4-BE49-F238E27FC236}">
                      <a16:creationId xmlns:a16="http://schemas.microsoft.com/office/drawing/2014/main" id="{85278F3D-68A8-8F92-D10F-5281CF29A247}"/>
                    </a:ext>
                  </a:extLst>
                </p:cNvPr>
                <p:cNvSpPr/>
                <p:nvPr/>
              </p:nvSpPr>
              <p:spPr>
                <a:xfrm>
                  <a:off x="7051011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2" name="円/楕円 811">
                  <a:extLst>
                    <a:ext uri="{FF2B5EF4-FFF2-40B4-BE49-F238E27FC236}">
                      <a16:creationId xmlns:a16="http://schemas.microsoft.com/office/drawing/2014/main" id="{85278F3D-68A8-8F92-D10F-5281CF29A2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587569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3" name="円/楕円 812">
                  <a:extLst>
                    <a:ext uri="{FF2B5EF4-FFF2-40B4-BE49-F238E27FC236}">
                      <a16:creationId xmlns:a16="http://schemas.microsoft.com/office/drawing/2014/main" id="{59E4D957-4CD1-8A98-31BA-C9BABB3001D1}"/>
                    </a:ext>
                  </a:extLst>
                </p:cNvPr>
                <p:cNvSpPr/>
                <p:nvPr/>
              </p:nvSpPr>
              <p:spPr>
                <a:xfrm>
                  <a:off x="7990334" y="458756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3" name="円/楕円 812">
                  <a:extLst>
                    <a:ext uri="{FF2B5EF4-FFF2-40B4-BE49-F238E27FC236}">
                      <a16:creationId xmlns:a16="http://schemas.microsoft.com/office/drawing/2014/main" id="{59E4D957-4CD1-8A98-31BA-C9BABB3001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587569"/>
                  <a:ext cx="140677" cy="140677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4" name="円/楕円 813">
                  <a:extLst>
                    <a:ext uri="{FF2B5EF4-FFF2-40B4-BE49-F238E27FC236}">
                      <a16:creationId xmlns:a16="http://schemas.microsoft.com/office/drawing/2014/main" id="{31916E4F-225A-E43D-6231-1D110D6BC5B4}"/>
                    </a:ext>
                  </a:extLst>
                </p:cNvPr>
                <p:cNvSpPr/>
                <p:nvPr/>
              </p:nvSpPr>
              <p:spPr>
                <a:xfrm>
                  <a:off x="7051011" y="489844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4" name="円/楕円 813">
                  <a:extLst>
                    <a:ext uri="{FF2B5EF4-FFF2-40B4-BE49-F238E27FC236}">
                      <a16:creationId xmlns:a16="http://schemas.microsoft.com/office/drawing/2014/main" id="{31916E4F-225A-E43D-6231-1D110D6BC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898445"/>
                  <a:ext cx="140677" cy="140677"/>
                </a:xfrm>
                <a:prstGeom prst="ellipse">
                  <a:avLst/>
                </a:prstGeom>
                <a:blipFill>
                  <a:blip r:embed="rId42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5" name="円/楕円 814">
                  <a:extLst>
                    <a:ext uri="{FF2B5EF4-FFF2-40B4-BE49-F238E27FC236}">
                      <a16:creationId xmlns:a16="http://schemas.microsoft.com/office/drawing/2014/main" id="{1C15A8B8-6BAC-78A7-2D59-942E52D4C61C}"/>
                    </a:ext>
                  </a:extLst>
                </p:cNvPr>
                <p:cNvSpPr/>
                <p:nvPr/>
              </p:nvSpPr>
              <p:spPr>
                <a:xfrm>
                  <a:off x="7990334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5" name="円/楕円 814">
                  <a:extLst>
                    <a:ext uri="{FF2B5EF4-FFF2-40B4-BE49-F238E27FC236}">
                      <a16:creationId xmlns:a16="http://schemas.microsoft.com/office/drawing/2014/main" id="{1C15A8B8-6BAC-78A7-2D59-942E52D4C6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898445"/>
                  <a:ext cx="140677" cy="140677"/>
                </a:xfrm>
                <a:prstGeom prst="ellipse">
                  <a:avLst/>
                </a:prstGeom>
                <a:blipFill>
                  <a:blip r:embed="rId43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6" name="円/楕円 815">
                  <a:extLst>
                    <a:ext uri="{FF2B5EF4-FFF2-40B4-BE49-F238E27FC236}">
                      <a16:creationId xmlns:a16="http://schemas.microsoft.com/office/drawing/2014/main" id="{223B5C0C-3C9B-FAEE-1F5C-B973D4DEB9D9}"/>
                    </a:ext>
                  </a:extLst>
                </p:cNvPr>
                <p:cNvSpPr/>
                <p:nvPr/>
              </p:nvSpPr>
              <p:spPr>
                <a:xfrm>
                  <a:off x="7051011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6" name="円/楕円 815">
                  <a:extLst>
                    <a:ext uri="{FF2B5EF4-FFF2-40B4-BE49-F238E27FC236}">
                      <a16:creationId xmlns:a16="http://schemas.microsoft.com/office/drawing/2014/main" id="{223B5C0C-3C9B-FAEE-1F5C-B973D4DEB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209321"/>
                  <a:ext cx="140677" cy="140677"/>
                </a:xfrm>
                <a:prstGeom prst="ellipse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7" name="円/楕円 816">
                  <a:extLst>
                    <a:ext uri="{FF2B5EF4-FFF2-40B4-BE49-F238E27FC236}">
                      <a16:creationId xmlns:a16="http://schemas.microsoft.com/office/drawing/2014/main" id="{95EDD597-03A7-7696-AA9D-366DF6AB8E92}"/>
                    </a:ext>
                  </a:extLst>
                </p:cNvPr>
                <p:cNvSpPr/>
                <p:nvPr/>
              </p:nvSpPr>
              <p:spPr>
                <a:xfrm>
                  <a:off x="7990334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7" name="円/楕円 816">
                  <a:extLst>
                    <a:ext uri="{FF2B5EF4-FFF2-40B4-BE49-F238E27FC236}">
                      <a16:creationId xmlns:a16="http://schemas.microsoft.com/office/drawing/2014/main" id="{95EDD597-03A7-7696-AA9D-366DF6AB8E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209321"/>
                  <a:ext cx="140677" cy="140677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8" name="円/楕円 817">
                  <a:extLst>
                    <a:ext uri="{FF2B5EF4-FFF2-40B4-BE49-F238E27FC236}">
                      <a16:creationId xmlns:a16="http://schemas.microsoft.com/office/drawing/2014/main" id="{9F0EA8BD-0E85-BEB2-851D-7386B02988A1}"/>
                    </a:ext>
                  </a:extLst>
                </p:cNvPr>
                <p:cNvSpPr/>
                <p:nvPr/>
              </p:nvSpPr>
              <p:spPr>
                <a:xfrm>
                  <a:off x="7051011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8" name="円/楕円 817">
                  <a:extLst>
                    <a:ext uri="{FF2B5EF4-FFF2-40B4-BE49-F238E27FC236}">
                      <a16:creationId xmlns:a16="http://schemas.microsoft.com/office/drawing/2014/main" id="{9F0EA8BD-0E85-BEB2-851D-7386B02988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520197"/>
                  <a:ext cx="140677" cy="140677"/>
                </a:xfrm>
                <a:prstGeom prst="ellipse">
                  <a:avLst/>
                </a:prstGeom>
                <a:blipFill>
                  <a:blip r:embed="rId46"/>
                  <a:stretch>
                    <a:fillRect l="-14286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9" name="円/楕円 818">
                  <a:extLst>
                    <a:ext uri="{FF2B5EF4-FFF2-40B4-BE49-F238E27FC236}">
                      <a16:creationId xmlns:a16="http://schemas.microsoft.com/office/drawing/2014/main" id="{73359B41-538A-0E9D-BE2E-9CFC48B2F462}"/>
                    </a:ext>
                  </a:extLst>
                </p:cNvPr>
                <p:cNvSpPr/>
                <p:nvPr/>
              </p:nvSpPr>
              <p:spPr>
                <a:xfrm>
                  <a:off x="7990334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9" name="円/楕円 818">
                  <a:extLst>
                    <a:ext uri="{FF2B5EF4-FFF2-40B4-BE49-F238E27FC236}">
                      <a16:creationId xmlns:a16="http://schemas.microsoft.com/office/drawing/2014/main" id="{73359B41-538A-0E9D-BE2E-9CFC48B2F4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520197"/>
                  <a:ext cx="140677" cy="140677"/>
                </a:xfrm>
                <a:prstGeom prst="ellipse">
                  <a:avLst/>
                </a:prstGeom>
                <a:blipFill>
                  <a:blip r:embed="rId47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" name="円/楕円 819">
                  <a:extLst>
                    <a:ext uri="{FF2B5EF4-FFF2-40B4-BE49-F238E27FC236}">
                      <a16:creationId xmlns:a16="http://schemas.microsoft.com/office/drawing/2014/main" id="{D863FBD1-4CA7-4A40-B979-5BDF7900D88E}"/>
                    </a:ext>
                  </a:extLst>
                </p:cNvPr>
                <p:cNvSpPr/>
                <p:nvPr/>
              </p:nvSpPr>
              <p:spPr>
                <a:xfrm>
                  <a:off x="7051011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20" name="円/楕円 819">
                  <a:extLst>
                    <a:ext uri="{FF2B5EF4-FFF2-40B4-BE49-F238E27FC236}">
                      <a16:creationId xmlns:a16="http://schemas.microsoft.com/office/drawing/2014/main" id="{D863FBD1-4CA7-4A40-B979-5BDF7900D8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821089"/>
                  <a:ext cx="140677" cy="140677"/>
                </a:xfrm>
                <a:prstGeom prst="ellipse">
                  <a:avLst/>
                </a:prstGeom>
                <a:blipFill>
                  <a:blip r:embed="rId48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1" name="円/楕円 820">
                  <a:extLst>
                    <a:ext uri="{FF2B5EF4-FFF2-40B4-BE49-F238E27FC236}">
                      <a16:creationId xmlns:a16="http://schemas.microsoft.com/office/drawing/2014/main" id="{876C65D9-0C1A-CF6A-08F8-210D48BF9813}"/>
                    </a:ext>
                  </a:extLst>
                </p:cNvPr>
                <p:cNvSpPr/>
                <p:nvPr/>
              </p:nvSpPr>
              <p:spPr>
                <a:xfrm>
                  <a:off x="7990334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21" name="円/楕円 820">
                  <a:extLst>
                    <a:ext uri="{FF2B5EF4-FFF2-40B4-BE49-F238E27FC236}">
                      <a16:creationId xmlns:a16="http://schemas.microsoft.com/office/drawing/2014/main" id="{876C65D9-0C1A-CF6A-08F8-210D48BF9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821089"/>
                  <a:ext cx="140677" cy="140677"/>
                </a:xfrm>
                <a:prstGeom prst="ellipse">
                  <a:avLst/>
                </a:prstGeom>
                <a:blipFill>
                  <a:blip r:embed="rId49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2" name="直線コネクタ 821">
              <a:extLst>
                <a:ext uri="{FF2B5EF4-FFF2-40B4-BE49-F238E27FC236}">
                  <a16:creationId xmlns:a16="http://schemas.microsoft.com/office/drawing/2014/main" id="{9B1C3C42-CDC0-0B2C-A433-A65D76A30624}"/>
                </a:ext>
              </a:extLst>
            </p:cNvPr>
            <p:cNvCxnSpPr>
              <a:stCxn id="808" idx="6"/>
              <a:endCxn id="809" idx="2"/>
            </p:cNvCxnSpPr>
            <p:nvPr/>
          </p:nvCxnSpPr>
          <p:spPr>
            <a:xfrm>
              <a:off x="7191688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直線コネクタ 822">
              <a:extLst>
                <a:ext uri="{FF2B5EF4-FFF2-40B4-BE49-F238E27FC236}">
                  <a16:creationId xmlns:a16="http://schemas.microsoft.com/office/drawing/2014/main" id="{92AE7681-8AF8-8C7D-422C-B20F9C2390B2}"/>
                </a:ext>
              </a:extLst>
            </p:cNvPr>
            <p:cNvCxnSpPr>
              <a:cxnSpLocks/>
              <a:stCxn id="814" idx="6"/>
              <a:endCxn id="811" idx="2"/>
            </p:cNvCxnSpPr>
            <p:nvPr/>
          </p:nvCxnSpPr>
          <p:spPr>
            <a:xfrm flipV="1">
              <a:off x="7191688" y="434703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直線コネクタ 823">
              <a:extLst>
                <a:ext uri="{FF2B5EF4-FFF2-40B4-BE49-F238E27FC236}">
                  <a16:creationId xmlns:a16="http://schemas.microsoft.com/office/drawing/2014/main" id="{1CE6AE17-800D-3A94-3A2A-E8444159262C}"/>
                </a:ext>
              </a:extLst>
            </p:cNvPr>
            <p:cNvCxnSpPr>
              <a:cxnSpLocks/>
              <a:stCxn id="810" idx="6"/>
              <a:endCxn id="811" idx="2"/>
            </p:cNvCxnSpPr>
            <p:nvPr/>
          </p:nvCxnSpPr>
          <p:spPr>
            <a:xfrm>
              <a:off x="7191688" y="4347032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直線コネクタ 824">
              <a:extLst>
                <a:ext uri="{FF2B5EF4-FFF2-40B4-BE49-F238E27FC236}">
                  <a16:creationId xmlns:a16="http://schemas.microsoft.com/office/drawing/2014/main" id="{5B5F8B51-1BA6-FBA5-F18B-1D8B1C360B93}"/>
                </a:ext>
              </a:extLst>
            </p:cNvPr>
            <p:cNvCxnSpPr>
              <a:cxnSpLocks/>
              <a:stCxn id="814" idx="6"/>
              <a:endCxn id="815" idx="2"/>
            </p:cNvCxnSpPr>
            <p:nvPr/>
          </p:nvCxnSpPr>
          <p:spPr>
            <a:xfrm>
              <a:off x="7191688" y="496878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直線コネクタ 825">
              <a:extLst>
                <a:ext uri="{FF2B5EF4-FFF2-40B4-BE49-F238E27FC236}">
                  <a16:creationId xmlns:a16="http://schemas.microsoft.com/office/drawing/2014/main" id="{9188F00D-265D-FDBC-9841-5317E1B5E795}"/>
                </a:ext>
              </a:extLst>
            </p:cNvPr>
            <p:cNvCxnSpPr>
              <a:cxnSpLocks/>
              <a:stCxn id="814" idx="6"/>
              <a:endCxn id="817" idx="2"/>
            </p:cNvCxnSpPr>
            <p:nvPr/>
          </p:nvCxnSpPr>
          <p:spPr>
            <a:xfrm>
              <a:off x="7191688" y="496878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直線コネクタ 826">
              <a:extLst>
                <a:ext uri="{FF2B5EF4-FFF2-40B4-BE49-F238E27FC236}">
                  <a16:creationId xmlns:a16="http://schemas.microsoft.com/office/drawing/2014/main" id="{8E753664-6BE2-1FC8-F2D6-0A998C849306}"/>
                </a:ext>
              </a:extLst>
            </p:cNvPr>
            <p:cNvCxnSpPr>
              <a:cxnSpLocks/>
              <a:stCxn id="814" idx="6"/>
              <a:endCxn id="819" idx="2"/>
            </p:cNvCxnSpPr>
            <p:nvPr/>
          </p:nvCxnSpPr>
          <p:spPr>
            <a:xfrm>
              <a:off x="7191688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線コネクタ 827">
              <a:extLst>
                <a:ext uri="{FF2B5EF4-FFF2-40B4-BE49-F238E27FC236}">
                  <a16:creationId xmlns:a16="http://schemas.microsoft.com/office/drawing/2014/main" id="{0BA7F660-4E44-A983-4294-32F17FB7C503}"/>
                </a:ext>
              </a:extLst>
            </p:cNvPr>
            <p:cNvCxnSpPr>
              <a:cxnSpLocks/>
              <a:stCxn id="814" idx="6"/>
              <a:endCxn id="821" idx="2"/>
            </p:cNvCxnSpPr>
            <p:nvPr/>
          </p:nvCxnSpPr>
          <p:spPr>
            <a:xfrm>
              <a:off x="7191688" y="496878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線コネクタ 828">
              <a:extLst>
                <a:ext uri="{FF2B5EF4-FFF2-40B4-BE49-F238E27FC236}">
                  <a16:creationId xmlns:a16="http://schemas.microsoft.com/office/drawing/2014/main" id="{D21B87A0-DA72-1E4C-ACCF-9508FD022AB5}"/>
                </a:ext>
              </a:extLst>
            </p:cNvPr>
            <p:cNvCxnSpPr>
              <a:cxnSpLocks/>
              <a:stCxn id="814" idx="6"/>
              <a:endCxn id="813" idx="2"/>
            </p:cNvCxnSpPr>
            <p:nvPr/>
          </p:nvCxnSpPr>
          <p:spPr>
            <a:xfrm flipV="1">
              <a:off x="7191688" y="465790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線コネクタ 829">
              <a:extLst>
                <a:ext uri="{FF2B5EF4-FFF2-40B4-BE49-F238E27FC236}">
                  <a16:creationId xmlns:a16="http://schemas.microsoft.com/office/drawing/2014/main" id="{DBA13354-43B6-FC3B-AA99-356178158E05}"/>
                </a:ext>
              </a:extLst>
            </p:cNvPr>
            <p:cNvCxnSpPr>
              <a:cxnSpLocks/>
              <a:stCxn id="814" idx="6"/>
              <a:endCxn id="819" idx="2"/>
            </p:cNvCxnSpPr>
            <p:nvPr/>
          </p:nvCxnSpPr>
          <p:spPr>
            <a:xfrm>
              <a:off x="7191688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直線コネクタ 830">
              <a:extLst>
                <a:ext uri="{FF2B5EF4-FFF2-40B4-BE49-F238E27FC236}">
                  <a16:creationId xmlns:a16="http://schemas.microsoft.com/office/drawing/2014/main" id="{5C2631DB-FCAE-5331-DD06-9C585291D39E}"/>
                </a:ext>
              </a:extLst>
            </p:cNvPr>
            <p:cNvCxnSpPr>
              <a:cxnSpLocks/>
              <a:stCxn id="814" idx="6"/>
              <a:endCxn id="809" idx="2"/>
            </p:cNvCxnSpPr>
            <p:nvPr/>
          </p:nvCxnSpPr>
          <p:spPr>
            <a:xfrm flipV="1">
              <a:off x="7191688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直線コネクタ 831">
              <a:extLst>
                <a:ext uri="{FF2B5EF4-FFF2-40B4-BE49-F238E27FC236}">
                  <a16:creationId xmlns:a16="http://schemas.microsoft.com/office/drawing/2014/main" id="{81C763D4-076B-52AF-FAEE-4F59681B022E}"/>
                </a:ext>
              </a:extLst>
            </p:cNvPr>
            <p:cNvCxnSpPr>
              <a:cxnSpLocks/>
              <a:stCxn id="816" idx="6"/>
              <a:endCxn id="809" idx="2"/>
            </p:cNvCxnSpPr>
            <p:nvPr/>
          </p:nvCxnSpPr>
          <p:spPr>
            <a:xfrm flipV="1">
              <a:off x="7191688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直線コネクタ 832">
              <a:extLst>
                <a:ext uri="{FF2B5EF4-FFF2-40B4-BE49-F238E27FC236}">
                  <a16:creationId xmlns:a16="http://schemas.microsoft.com/office/drawing/2014/main" id="{BBAB4C8F-2E7D-5111-5364-37D086C74D7F}"/>
                </a:ext>
              </a:extLst>
            </p:cNvPr>
            <p:cNvCxnSpPr>
              <a:cxnSpLocks/>
              <a:stCxn id="818" idx="6"/>
              <a:endCxn id="809" idx="2"/>
            </p:cNvCxnSpPr>
            <p:nvPr/>
          </p:nvCxnSpPr>
          <p:spPr>
            <a:xfrm flipV="1">
              <a:off x="7191688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直線コネクタ 833">
              <a:extLst>
                <a:ext uri="{FF2B5EF4-FFF2-40B4-BE49-F238E27FC236}">
                  <a16:creationId xmlns:a16="http://schemas.microsoft.com/office/drawing/2014/main" id="{ABA4548F-E8C4-847B-5EB6-DE1839C41B94}"/>
                </a:ext>
              </a:extLst>
            </p:cNvPr>
            <p:cNvCxnSpPr>
              <a:cxnSpLocks/>
              <a:stCxn id="820" idx="6"/>
              <a:endCxn id="809" idx="2"/>
            </p:cNvCxnSpPr>
            <p:nvPr/>
          </p:nvCxnSpPr>
          <p:spPr>
            <a:xfrm flipV="1">
              <a:off x="7191688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5" name="テキスト ボックス 834">
                  <a:extLst>
                    <a:ext uri="{FF2B5EF4-FFF2-40B4-BE49-F238E27FC236}">
                      <a16:creationId xmlns:a16="http://schemas.microsoft.com/office/drawing/2014/main" id="{443F8B3F-2BE2-51A9-328A-51AFA8D01A51}"/>
                    </a:ext>
                  </a:extLst>
                </p:cNvPr>
                <p:cNvSpPr txBox="1"/>
                <p:nvPr/>
              </p:nvSpPr>
              <p:spPr>
                <a:xfrm>
                  <a:off x="7032861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5" name="テキスト ボックス 834">
                  <a:extLst>
                    <a:ext uri="{FF2B5EF4-FFF2-40B4-BE49-F238E27FC236}">
                      <a16:creationId xmlns:a16="http://schemas.microsoft.com/office/drawing/2014/main" id="{443F8B3F-2BE2-51A9-328A-51AFA8D01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861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6" name="テキスト ボックス 835">
                  <a:extLst>
                    <a:ext uri="{FF2B5EF4-FFF2-40B4-BE49-F238E27FC236}">
                      <a16:creationId xmlns:a16="http://schemas.microsoft.com/office/drawing/2014/main" id="{CD0E8678-1AAE-E035-61F8-9923EA462796}"/>
                    </a:ext>
                  </a:extLst>
                </p:cNvPr>
                <p:cNvSpPr txBox="1"/>
                <p:nvPr/>
              </p:nvSpPr>
              <p:spPr>
                <a:xfrm>
                  <a:off x="7980981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6" name="テキスト ボックス 835">
                  <a:extLst>
                    <a:ext uri="{FF2B5EF4-FFF2-40B4-BE49-F238E27FC236}">
                      <a16:creationId xmlns:a16="http://schemas.microsoft.com/office/drawing/2014/main" id="{CD0E8678-1AAE-E035-61F8-9923EA462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981" y="3664925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7" name="正方形/長方形 836">
                  <a:extLst>
                    <a:ext uri="{FF2B5EF4-FFF2-40B4-BE49-F238E27FC236}">
                      <a16:creationId xmlns:a16="http://schemas.microsoft.com/office/drawing/2014/main" id="{E11ACCC6-1CB3-3226-DECE-B9CE06B85CA0}"/>
                    </a:ext>
                  </a:extLst>
                </p:cNvPr>
                <p:cNvSpPr/>
                <p:nvPr/>
              </p:nvSpPr>
              <p:spPr>
                <a:xfrm>
                  <a:off x="7478338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7" name="正方形/長方形 836">
                  <a:extLst>
                    <a:ext uri="{FF2B5EF4-FFF2-40B4-BE49-F238E27FC236}">
                      <a16:creationId xmlns:a16="http://schemas.microsoft.com/office/drawing/2014/main" id="{E11ACCC6-1CB3-3226-DECE-B9CE06B85C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338" y="3426759"/>
                  <a:ext cx="289169" cy="289169"/>
                </a:xfrm>
                <a:prstGeom prst="rect">
                  <a:avLst/>
                </a:prstGeom>
                <a:blipFill>
                  <a:blip r:embed="rId50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8" name="角丸四角形 837">
              <a:extLst>
                <a:ext uri="{FF2B5EF4-FFF2-40B4-BE49-F238E27FC236}">
                  <a16:creationId xmlns:a16="http://schemas.microsoft.com/office/drawing/2014/main" id="{801EEDC3-A639-5C3B-DEFC-A7171A16AB90}"/>
                </a:ext>
              </a:extLst>
            </p:cNvPr>
            <p:cNvSpPr/>
            <p:nvPr/>
          </p:nvSpPr>
          <p:spPr>
            <a:xfrm>
              <a:off x="6666400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9" name="直線コネクタ 838">
              <a:extLst>
                <a:ext uri="{FF2B5EF4-FFF2-40B4-BE49-F238E27FC236}">
                  <a16:creationId xmlns:a16="http://schemas.microsoft.com/office/drawing/2014/main" id="{B3F1002D-16D5-7F50-F07D-9A8241777C2C}"/>
                </a:ext>
              </a:extLst>
            </p:cNvPr>
            <p:cNvCxnSpPr>
              <a:cxnSpLocks/>
              <a:stCxn id="810" idx="6"/>
              <a:endCxn id="809" idx="2"/>
            </p:cNvCxnSpPr>
            <p:nvPr/>
          </p:nvCxnSpPr>
          <p:spPr>
            <a:xfrm flipV="1">
              <a:off x="7191688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直線コネクタ 839">
              <a:extLst>
                <a:ext uri="{FF2B5EF4-FFF2-40B4-BE49-F238E27FC236}">
                  <a16:creationId xmlns:a16="http://schemas.microsoft.com/office/drawing/2014/main" id="{CE550708-8361-4948-B08B-F4B610597B84}"/>
                </a:ext>
              </a:extLst>
            </p:cNvPr>
            <p:cNvCxnSpPr>
              <a:cxnSpLocks/>
              <a:stCxn id="812" idx="6"/>
              <a:endCxn id="809" idx="2"/>
            </p:cNvCxnSpPr>
            <p:nvPr/>
          </p:nvCxnSpPr>
          <p:spPr>
            <a:xfrm flipV="1">
              <a:off x="7191688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1" name="角丸四角形 840">
              <a:extLst>
                <a:ext uri="{FF2B5EF4-FFF2-40B4-BE49-F238E27FC236}">
                  <a16:creationId xmlns:a16="http://schemas.microsoft.com/office/drawing/2014/main" id="{354F68E5-24B8-A7EC-32AD-272F7CDC1306}"/>
                </a:ext>
              </a:extLst>
            </p:cNvPr>
            <p:cNvSpPr/>
            <p:nvPr/>
          </p:nvSpPr>
          <p:spPr>
            <a:xfrm>
              <a:off x="9928698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2" name="角丸四角形 841">
              <a:extLst>
                <a:ext uri="{FF2B5EF4-FFF2-40B4-BE49-F238E27FC236}">
                  <a16:creationId xmlns:a16="http://schemas.microsoft.com/office/drawing/2014/main" id="{0F994495-5C2A-01DE-A7A4-6A0823DBF46E}"/>
                </a:ext>
              </a:extLst>
            </p:cNvPr>
            <p:cNvSpPr/>
            <p:nvPr/>
          </p:nvSpPr>
          <p:spPr>
            <a:xfrm>
              <a:off x="8977089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3" name="円/楕円 842">
                  <a:extLst>
                    <a:ext uri="{FF2B5EF4-FFF2-40B4-BE49-F238E27FC236}">
                      <a16:creationId xmlns:a16="http://schemas.microsoft.com/office/drawing/2014/main" id="{ED894004-0408-E745-4F1D-DF3FF0AF058B}"/>
                    </a:ext>
                  </a:extLst>
                </p:cNvPr>
                <p:cNvSpPr/>
                <p:nvPr/>
              </p:nvSpPr>
              <p:spPr>
                <a:xfrm>
                  <a:off x="9110735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3" name="円/楕円 842">
                  <a:extLst>
                    <a:ext uri="{FF2B5EF4-FFF2-40B4-BE49-F238E27FC236}">
                      <a16:creationId xmlns:a16="http://schemas.microsoft.com/office/drawing/2014/main" id="{ED894004-0408-E745-4F1D-DF3FF0AF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3975801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4" name="円/楕円 843">
                  <a:extLst>
                    <a:ext uri="{FF2B5EF4-FFF2-40B4-BE49-F238E27FC236}">
                      <a16:creationId xmlns:a16="http://schemas.microsoft.com/office/drawing/2014/main" id="{2AC3C5F4-2B22-E5DA-4815-AB195623BF4D}"/>
                    </a:ext>
                  </a:extLst>
                </p:cNvPr>
                <p:cNvSpPr/>
                <p:nvPr/>
              </p:nvSpPr>
              <p:spPr>
                <a:xfrm>
                  <a:off x="10050058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44" name="円/楕円 843">
                  <a:extLst>
                    <a:ext uri="{FF2B5EF4-FFF2-40B4-BE49-F238E27FC236}">
                      <a16:creationId xmlns:a16="http://schemas.microsoft.com/office/drawing/2014/main" id="{2AC3C5F4-2B22-E5DA-4815-AB195623BF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3975801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5" name="円/楕円 844">
                  <a:extLst>
                    <a:ext uri="{FF2B5EF4-FFF2-40B4-BE49-F238E27FC236}">
                      <a16:creationId xmlns:a16="http://schemas.microsoft.com/office/drawing/2014/main" id="{CF708D8A-A874-9FD2-95CA-A5EF9A13A014}"/>
                    </a:ext>
                  </a:extLst>
                </p:cNvPr>
                <p:cNvSpPr/>
                <p:nvPr/>
              </p:nvSpPr>
              <p:spPr>
                <a:xfrm>
                  <a:off x="9110735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5" name="円/楕円 844">
                  <a:extLst>
                    <a:ext uri="{FF2B5EF4-FFF2-40B4-BE49-F238E27FC236}">
                      <a16:creationId xmlns:a16="http://schemas.microsoft.com/office/drawing/2014/main" id="{CF708D8A-A874-9FD2-95CA-A5EF9A13A0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276693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6" name="円/楕円 845">
                  <a:extLst>
                    <a:ext uri="{FF2B5EF4-FFF2-40B4-BE49-F238E27FC236}">
                      <a16:creationId xmlns:a16="http://schemas.microsoft.com/office/drawing/2014/main" id="{1DA11E35-A8B2-9379-0068-28458AE38595}"/>
                    </a:ext>
                  </a:extLst>
                </p:cNvPr>
                <p:cNvSpPr/>
                <p:nvPr/>
              </p:nvSpPr>
              <p:spPr>
                <a:xfrm>
                  <a:off x="10050058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6" name="円/楕円 845">
                  <a:extLst>
                    <a:ext uri="{FF2B5EF4-FFF2-40B4-BE49-F238E27FC236}">
                      <a16:creationId xmlns:a16="http://schemas.microsoft.com/office/drawing/2014/main" id="{1DA11E35-A8B2-9379-0068-28458AE385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276693"/>
                  <a:ext cx="140677" cy="140677"/>
                </a:xfrm>
                <a:prstGeom prst="ellipse">
                  <a:avLst/>
                </a:prstGeom>
                <a:blipFill>
                  <a:blip r:embed="rId54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7" name="円/楕円 846">
                  <a:extLst>
                    <a:ext uri="{FF2B5EF4-FFF2-40B4-BE49-F238E27FC236}">
                      <a16:creationId xmlns:a16="http://schemas.microsoft.com/office/drawing/2014/main" id="{0ADF2213-EAC2-4E23-BCBB-DA5AD729F663}"/>
                    </a:ext>
                  </a:extLst>
                </p:cNvPr>
                <p:cNvSpPr/>
                <p:nvPr/>
              </p:nvSpPr>
              <p:spPr>
                <a:xfrm>
                  <a:off x="9110735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7" name="円/楕円 846">
                  <a:extLst>
                    <a:ext uri="{FF2B5EF4-FFF2-40B4-BE49-F238E27FC236}">
                      <a16:creationId xmlns:a16="http://schemas.microsoft.com/office/drawing/2014/main" id="{0ADF2213-EAC2-4E23-BCBB-DA5AD729F6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587569"/>
                  <a:ext cx="140677" cy="140677"/>
                </a:xfrm>
                <a:prstGeom prst="ellipse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8" name="円/楕円 847">
                  <a:extLst>
                    <a:ext uri="{FF2B5EF4-FFF2-40B4-BE49-F238E27FC236}">
                      <a16:creationId xmlns:a16="http://schemas.microsoft.com/office/drawing/2014/main" id="{02FACCD3-0179-C9FB-FEB2-44C6DE4F1D66}"/>
                    </a:ext>
                  </a:extLst>
                </p:cNvPr>
                <p:cNvSpPr/>
                <p:nvPr/>
              </p:nvSpPr>
              <p:spPr>
                <a:xfrm>
                  <a:off x="10050058" y="458756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8" name="円/楕円 847">
                  <a:extLst>
                    <a:ext uri="{FF2B5EF4-FFF2-40B4-BE49-F238E27FC236}">
                      <a16:creationId xmlns:a16="http://schemas.microsoft.com/office/drawing/2014/main" id="{02FACCD3-0179-C9FB-FEB2-44C6DE4F1D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587569"/>
                  <a:ext cx="140677" cy="140677"/>
                </a:xfrm>
                <a:prstGeom prst="ellipse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9" name="円/楕円 848">
                  <a:extLst>
                    <a:ext uri="{FF2B5EF4-FFF2-40B4-BE49-F238E27FC236}">
                      <a16:creationId xmlns:a16="http://schemas.microsoft.com/office/drawing/2014/main" id="{0304DDFF-9D4E-95C3-2A57-222EAF6081C0}"/>
                    </a:ext>
                  </a:extLst>
                </p:cNvPr>
                <p:cNvSpPr/>
                <p:nvPr/>
              </p:nvSpPr>
              <p:spPr>
                <a:xfrm>
                  <a:off x="9110735" y="489844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9" name="円/楕円 848">
                  <a:extLst>
                    <a:ext uri="{FF2B5EF4-FFF2-40B4-BE49-F238E27FC236}">
                      <a16:creationId xmlns:a16="http://schemas.microsoft.com/office/drawing/2014/main" id="{0304DDFF-9D4E-95C3-2A57-222EAF6081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898445"/>
                  <a:ext cx="140677" cy="140677"/>
                </a:xfrm>
                <a:prstGeom prst="ellipse">
                  <a:avLst/>
                </a:prstGeom>
                <a:blipFill>
                  <a:blip r:embed="rId5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0" name="円/楕円 849">
                  <a:extLst>
                    <a:ext uri="{FF2B5EF4-FFF2-40B4-BE49-F238E27FC236}">
                      <a16:creationId xmlns:a16="http://schemas.microsoft.com/office/drawing/2014/main" id="{3BA87BB0-C9A5-3B84-6196-3D465D8BC928}"/>
                    </a:ext>
                  </a:extLst>
                </p:cNvPr>
                <p:cNvSpPr/>
                <p:nvPr/>
              </p:nvSpPr>
              <p:spPr>
                <a:xfrm>
                  <a:off x="10050058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0" name="円/楕円 849">
                  <a:extLst>
                    <a:ext uri="{FF2B5EF4-FFF2-40B4-BE49-F238E27FC236}">
                      <a16:creationId xmlns:a16="http://schemas.microsoft.com/office/drawing/2014/main" id="{3BA87BB0-C9A5-3B84-6196-3D465D8BC9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898445"/>
                  <a:ext cx="140677" cy="140677"/>
                </a:xfrm>
                <a:prstGeom prst="ellipse">
                  <a:avLst/>
                </a:prstGeom>
                <a:blipFill>
                  <a:blip r:embed="rId58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1" name="円/楕円 850">
                  <a:extLst>
                    <a:ext uri="{FF2B5EF4-FFF2-40B4-BE49-F238E27FC236}">
                      <a16:creationId xmlns:a16="http://schemas.microsoft.com/office/drawing/2014/main" id="{BE18F260-6F0D-0238-F33A-573D5E2F5682}"/>
                    </a:ext>
                  </a:extLst>
                </p:cNvPr>
                <p:cNvSpPr/>
                <p:nvPr/>
              </p:nvSpPr>
              <p:spPr>
                <a:xfrm>
                  <a:off x="9110735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1" name="円/楕円 850">
                  <a:extLst>
                    <a:ext uri="{FF2B5EF4-FFF2-40B4-BE49-F238E27FC236}">
                      <a16:creationId xmlns:a16="http://schemas.microsoft.com/office/drawing/2014/main" id="{BE18F260-6F0D-0238-F33A-573D5E2F56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209321"/>
                  <a:ext cx="140677" cy="140677"/>
                </a:xfrm>
                <a:prstGeom prst="ellipse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2" name="円/楕円 851">
                  <a:extLst>
                    <a:ext uri="{FF2B5EF4-FFF2-40B4-BE49-F238E27FC236}">
                      <a16:creationId xmlns:a16="http://schemas.microsoft.com/office/drawing/2014/main" id="{9E0873B7-04D0-DE4E-C168-54C09A028518}"/>
                    </a:ext>
                  </a:extLst>
                </p:cNvPr>
                <p:cNvSpPr/>
                <p:nvPr/>
              </p:nvSpPr>
              <p:spPr>
                <a:xfrm>
                  <a:off x="10050058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2" name="円/楕円 851">
                  <a:extLst>
                    <a:ext uri="{FF2B5EF4-FFF2-40B4-BE49-F238E27FC236}">
                      <a16:creationId xmlns:a16="http://schemas.microsoft.com/office/drawing/2014/main" id="{9E0873B7-04D0-DE4E-C168-54C09A0285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209321"/>
                  <a:ext cx="140677" cy="140677"/>
                </a:xfrm>
                <a:prstGeom prst="ellipse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3" name="円/楕円 852">
                  <a:extLst>
                    <a:ext uri="{FF2B5EF4-FFF2-40B4-BE49-F238E27FC236}">
                      <a16:creationId xmlns:a16="http://schemas.microsoft.com/office/drawing/2014/main" id="{D1F44E43-A042-68FA-26A7-914D9585F08B}"/>
                    </a:ext>
                  </a:extLst>
                </p:cNvPr>
                <p:cNvSpPr/>
                <p:nvPr/>
              </p:nvSpPr>
              <p:spPr>
                <a:xfrm>
                  <a:off x="9110735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3" name="円/楕円 852">
                  <a:extLst>
                    <a:ext uri="{FF2B5EF4-FFF2-40B4-BE49-F238E27FC236}">
                      <a16:creationId xmlns:a16="http://schemas.microsoft.com/office/drawing/2014/main" id="{D1F44E43-A042-68FA-26A7-914D9585F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520197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4" name="円/楕円 853">
                  <a:extLst>
                    <a:ext uri="{FF2B5EF4-FFF2-40B4-BE49-F238E27FC236}">
                      <a16:creationId xmlns:a16="http://schemas.microsoft.com/office/drawing/2014/main" id="{9498283F-9F16-4B61-66E9-276C3B02B5D9}"/>
                    </a:ext>
                  </a:extLst>
                </p:cNvPr>
                <p:cNvSpPr/>
                <p:nvPr/>
              </p:nvSpPr>
              <p:spPr>
                <a:xfrm>
                  <a:off x="10050058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4" name="円/楕円 853">
                  <a:extLst>
                    <a:ext uri="{FF2B5EF4-FFF2-40B4-BE49-F238E27FC236}">
                      <a16:creationId xmlns:a16="http://schemas.microsoft.com/office/drawing/2014/main" id="{9498283F-9F16-4B61-66E9-276C3B02B5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520197"/>
                  <a:ext cx="140677" cy="140677"/>
                </a:xfrm>
                <a:prstGeom prst="ellipse">
                  <a:avLst/>
                </a:prstGeom>
                <a:blipFill>
                  <a:blip r:embed="rId62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5" name="円/楕円 854">
                  <a:extLst>
                    <a:ext uri="{FF2B5EF4-FFF2-40B4-BE49-F238E27FC236}">
                      <a16:creationId xmlns:a16="http://schemas.microsoft.com/office/drawing/2014/main" id="{CBC54431-48C3-D097-05B1-AD1FE617DC2B}"/>
                    </a:ext>
                  </a:extLst>
                </p:cNvPr>
                <p:cNvSpPr/>
                <p:nvPr/>
              </p:nvSpPr>
              <p:spPr>
                <a:xfrm>
                  <a:off x="9110735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5" name="円/楕円 854">
                  <a:extLst>
                    <a:ext uri="{FF2B5EF4-FFF2-40B4-BE49-F238E27FC236}">
                      <a16:creationId xmlns:a16="http://schemas.microsoft.com/office/drawing/2014/main" id="{CBC54431-48C3-D097-05B1-AD1FE617DC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821089"/>
                  <a:ext cx="140677" cy="140677"/>
                </a:xfrm>
                <a:prstGeom prst="ellipse">
                  <a:avLst/>
                </a:prstGeom>
                <a:blipFill>
                  <a:blip r:embed="rId63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6" name="円/楕円 855">
                  <a:extLst>
                    <a:ext uri="{FF2B5EF4-FFF2-40B4-BE49-F238E27FC236}">
                      <a16:creationId xmlns:a16="http://schemas.microsoft.com/office/drawing/2014/main" id="{81DEC97C-BF4C-929B-4AD4-74A612D0397C}"/>
                    </a:ext>
                  </a:extLst>
                </p:cNvPr>
                <p:cNvSpPr/>
                <p:nvPr/>
              </p:nvSpPr>
              <p:spPr>
                <a:xfrm>
                  <a:off x="10050058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6" name="円/楕円 855">
                  <a:extLst>
                    <a:ext uri="{FF2B5EF4-FFF2-40B4-BE49-F238E27FC236}">
                      <a16:creationId xmlns:a16="http://schemas.microsoft.com/office/drawing/2014/main" id="{81DEC97C-BF4C-929B-4AD4-74A612D039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821089"/>
                  <a:ext cx="140677" cy="140677"/>
                </a:xfrm>
                <a:prstGeom prst="ellipse">
                  <a:avLst/>
                </a:prstGeom>
                <a:blipFill>
                  <a:blip r:embed="rId64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7" name="直線コネクタ 856">
              <a:extLst>
                <a:ext uri="{FF2B5EF4-FFF2-40B4-BE49-F238E27FC236}">
                  <a16:creationId xmlns:a16="http://schemas.microsoft.com/office/drawing/2014/main" id="{87A5961F-A959-E123-8AA2-529FBB3F6504}"/>
                </a:ext>
              </a:extLst>
            </p:cNvPr>
            <p:cNvCxnSpPr>
              <a:stCxn id="843" idx="6"/>
              <a:endCxn id="844" idx="2"/>
            </p:cNvCxnSpPr>
            <p:nvPr/>
          </p:nvCxnSpPr>
          <p:spPr>
            <a:xfrm>
              <a:off x="9251412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線コネクタ 857">
              <a:extLst>
                <a:ext uri="{FF2B5EF4-FFF2-40B4-BE49-F238E27FC236}">
                  <a16:creationId xmlns:a16="http://schemas.microsoft.com/office/drawing/2014/main" id="{6DEE8F59-2C19-CDFD-442D-043EA06AB45E}"/>
                </a:ext>
              </a:extLst>
            </p:cNvPr>
            <p:cNvCxnSpPr>
              <a:cxnSpLocks/>
              <a:stCxn id="843" idx="6"/>
              <a:endCxn id="846" idx="2"/>
            </p:cNvCxnSpPr>
            <p:nvPr/>
          </p:nvCxnSpPr>
          <p:spPr>
            <a:xfrm>
              <a:off x="9251412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線コネクタ 858">
              <a:extLst>
                <a:ext uri="{FF2B5EF4-FFF2-40B4-BE49-F238E27FC236}">
                  <a16:creationId xmlns:a16="http://schemas.microsoft.com/office/drawing/2014/main" id="{7692BDB7-5908-24A0-31D0-90B92F6BD6FB}"/>
                </a:ext>
              </a:extLst>
            </p:cNvPr>
            <p:cNvCxnSpPr>
              <a:cxnSpLocks/>
              <a:stCxn id="845" idx="6"/>
              <a:endCxn id="846" idx="2"/>
            </p:cNvCxnSpPr>
            <p:nvPr/>
          </p:nvCxnSpPr>
          <p:spPr>
            <a:xfrm>
              <a:off x="9251412" y="4347032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線コネクタ 859">
              <a:extLst>
                <a:ext uri="{FF2B5EF4-FFF2-40B4-BE49-F238E27FC236}">
                  <a16:creationId xmlns:a16="http://schemas.microsoft.com/office/drawing/2014/main" id="{C4061D7B-1ADD-DA67-4EE5-BB168945EFB3}"/>
                </a:ext>
              </a:extLst>
            </p:cNvPr>
            <p:cNvCxnSpPr>
              <a:cxnSpLocks/>
              <a:stCxn id="843" idx="6"/>
              <a:endCxn id="850" idx="2"/>
            </p:cNvCxnSpPr>
            <p:nvPr/>
          </p:nvCxnSpPr>
          <p:spPr>
            <a:xfrm>
              <a:off x="9251412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直線コネクタ 860">
              <a:extLst>
                <a:ext uri="{FF2B5EF4-FFF2-40B4-BE49-F238E27FC236}">
                  <a16:creationId xmlns:a16="http://schemas.microsoft.com/office/drawing/2014/main" id="{83458826-5B1C-0E01-146D-6393DE4902B9}"/>
                </a:ext>
              </a:extLst>
            </p:cNvPr>
            <p:cNvCxnSpPr>
              <a:cxnSpLocks/>
              <a:stCxn id="843" idx="6"/>
              <a:endCxn id="852" idx="2"/>
            </p:cNvCxnSpPr>
            <p:nvPr/>
          </p:nvCxnSpPr>
          <p:spPr>
            <a:xfrm>
              <a:off x="9251412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直線コネクタ 861">
              <a:extLst>
                <a:ext uri="{FF2B5EF4-FFF2-40B4-BE49-F238E27FC236}">
                  <a16:creationId xmlns:a16="http://schemas.microsoft.com/office/drawing/2014/main" id="{6CD86D59-89EB-35B4-7D5A-8A9F078B545A}"/>
                </a:ext>
              </a:extLst>
            </p:cNvPr>
            <p:cNvCxnSpPr>
              <a:cxnSpLocks/>
              <a:stCxn id="843" idx="6"/>
              <a:endCxn id="854" idx="2"/>
            </p:cNvCxnSpPr>
            <p:nvPr/>
          </p:nvCxnSpPr>
          <p:spPr>
            <a:xfrm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直線コネクタ 862">
              <a:extLst>
                <a:ext uri="{FF2B5EF4-FFF2-40B4-BE49-F238E27FC236}">
                  <a16:creationId xmlns:a16="http://schemas.microsoft.com/office/drawing/2014/main" id="{C941DE46-9CFF-4222-6D3A-0E53F6880108}"/>
                </a:ext>
              </a:extLst>
            </p:cNvPr>
            <p:cNvCxnSpPr>
              <a:cxnSpLocks/>
              <a:stCxn id="843" idx="6"/>
              <a:endCxn id="856" idx="2"/>
            </p:cNvCxnSpPr>
            <p:nvPr/>
          </p:nvCxnSpPr>
          <p:spPr>
            <a:xfrm>
              <a:off x="9251412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直線コネクタ 863">
              <a:extLst>
                <a:ext uri="{FF2B5EF4-FFF2-40B4-BE49-F238E27FC236}">
                  <a16:creationId xmlns:a16="http://schemas.microsoft.com/office/drawing/2014/main" id="{4FD7EB8B-8F9D-87EC-CC0F-AC0230DFCAD2}"/>
                </a:ext>
              </a:extLst>
            </p:cNvPr>
            <p:cNvCxnSpPr>
              <a:cxnSpLocks/>
              <a:stCxn id="843" idx="6"/>
              <a:endCxn id="848" idx="2"/>
            </p:cNvCxnSpPr>
            <p:nvPr/>
          </p:nvCxnSpPr>
          <p:spPr>
            <a:xfrm>
              <a:off x="9251412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直線コネクタ 864">
              <a:extLst>
                <a:ext uri="{FF2B5EF4-FFF2-40B4-BE49-F238E27FC236}">
                  <a16:creationId xmlns:a16="http://schemas.microsoft.com/office/drawing/2014/main" id="{20B9B65D-A6A8-71AA-0277-142F71859775}"/>
                </a:ext>
              </a:extLst>
            </p:cNvPr>
            <p:cNvCxnSpPr>
              <a:cxnSpLocks/>
              <a:stCxn id="843" idx="6"/>
              <a:endCxn id="854" idx="2"/>
            </p:cNvCxnSpPr>
            <p:nvPr/>
          </p:nvCxnSpPr>
          <p:spPr>
            <a:xfrm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直線コネクタ 865">
              <a:extLst>
                <a:ext uri="{FF2B5EF4-FFF2-40B4-BE49-F238E27FC236}">
                  <a16:creationId xmlns:a16="http://schemas.microsoft.com/office/drawing/2014/main" id="{6443149F-40AC-A37B-3D36-9A8DAD461697}"/>
                </a:ext>
              </a:extLst>
            </p:cNvPr>
            <p:cNvCxnSpPr>
              <a:cxnSpLocks/>
              <a:stCxn id="851" idx="6"/>
              <a:endCxn id="844" idx="2"/>
            </p:cNvCxnSpPr>
            <p:nvPr/>
          </p:nvCxnSpPr>
          <p:spPr>
            <a:xfrm flipV="1">
              <a:off x="9251412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直線コネクタ 866">
              <a:extLst>
                <a:ext uri="{FF2B5EF4-FFF2-40B4-BE49-F238E27FC236}">
                  <a16:creationId xmlns:a16="http://schemas.microsoft.com/office/drawing/2014/main" id="{F814CBDD-76C8-CAE8-B50C-7D652616C1E1}"/>
                </a:ext>
              </a:extLst>
            </p:cNvPr>
            <p:cNvCxnSpPr>
              <a:cxnSpLocks/>
              <a:stCxn id="853" idx="6"/>
              <a:endCxn id="844" idx="2"/>
            </p:cNvCxnSpPr>
            <p:nvPr/>
          </p:nvCxnSpPr>
          <p:spPr>
            <a:xfrm flipV="1"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直線コネクタ 867">
              <a:extLst>
                <a:ext uri="{FF2B5EF4-FFF2-40B4-BE49-F238E27FC236}">
                  <a16:creationId xmlns:a16="http://schemas.microsoft.com/office/drawing/2014/main" id="{2A32058D-1225-9195-AE75-EE06D9C54169}"/>
                </a:ext>
              </a:extLst>
            </p:cNvPr>
            <p:cNvCxnSpPr>
              <a:cxnSpLocks/>
              <a:stCxn id="855" idx="6"/>
              <a:endCxn id="844" idx="2"/>
            </p:cNvCxnSpPr>
            <p:nvPr/>
          </p:nvCxnSpPr>
          <p:spPr>
            <a:xfrm flipV="1">
              <a:off x="9251412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9" name="テキスト ボックス 868">
                  <a:extLst>
                    <a:ext uri="{FF2B5EF4-FFF2-40B4-BE49-F238E27FC236}">
                      <a16:creationId xmlns:a16="http://schemas.microsoft.com/office/drawing/2014/main" id="{158A5DB8-8B38-C2B6-751F-7B5095454DA0}"/>
                    </a:ext>
                  </a:extLst>
                </p:cNvPr>
                <p:cNvSpPr txBox="1"/>
                <p:nvPr/>
              </p:nvSpPr>
              <p:spPr>
                <a:xfrm>
                  <a:off x="9092585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69" name="テキスト ボックス 868">
                  <a:extLst>
                    <a:ext uri="{FF2B5EF4-FFF2-40B4-BE49-F238E27FC236}">
                      <a16:creationId xmlns:a16="http://schemas.microsoft.com/office/drawing/2014/main" id="{158A5DB8-8B38-C2B6-751F-7B5095454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2585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0" name="テキスト ボックス 869">
                  <a:extLst>
                    <a:ext uri="{FF2B5EF4-FFF2-40B4-BE49-F238E27FC236}">
                      <a16:creationId xmlns:a16="http://schemas.microsoft.com/office/drawing/2014/main" id="{48652B3F-5F63-7FD6-80CB-3D42ABA2A358}"/>
                    </a:ext>
                  </a:extLst>
                </p:cNvPr>
                <p:cNvSpPr txBox="1"/>
                <p:nvPr/>
              </p:nvSpPr>
              <p:spPr>
                <a:xfrm>
                  <a:off x="10040705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70" name="テキスト ボックス 869">
                  <a:extLst>
                    <a:ext uri="{FF2B5EF4-FFF2-40B4-BE49-F238E27FC236}">
                      <a16:creationId xmlns:a16="http://schemas.microsoft.com/office/drawing/2014/main" id="{48652B3F-5F63-7FD6-80CB-3D42ABA2A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705" y="3664925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1" name="正方形/長方形 870">
                  <a:extLst>
                    <a:ext uri="{FF2B5EF4-FFF2-40B4-BE49-F238E27FC236}">
                      <a16:creationId xmlns:a16="http://schemas.microsoft.com/office/drawing/2014/main" id="{A239536F-9E57-1250-072C-ECC531D95D42}"/>
                    </a:ext>
                  </a:extLst>
                </p:cNvPr>
                <p:cNvSpPr/>
                <p:nvPr/>
              </p:nvSpPr>
              <p:spPr>
                <a:xfrm>
                  <a:off x="9538062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71" name="正方形/長方形 870">
                  <a:extLst>
                    <a:ext uri="{FF2B5EF4-FFF2-40B4-BE49-F238E27FC236}">
                      <a16:creationId xmlns:a16="http://schemas.microsoft.com/office/drawing/2014/main" id="{A239536F-9E57-1250-072C-ECC531D95D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8062" y="3426759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l="-4348" r="-4348"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2" name="角丸四角形 871">
              <a:extLst>
                <a:ext uri="{FF2B5EF4-FFF2-40B4-BE49-F238E27FC236}">
                  <a16:creationId xmlns:a16="http://schemas.microsoft.com/office/drawing/2014/main" id="{C09D8898-8048-5AA8-6818-B9226A14CEE5}"/>
                </a:ext>
              </a:extLst>
            </p:cNvPr>
            <p:cNvSpPr/>
            <p:nvPr/>
          </p:nvSpPr>
          <p:spPr>
            <a:xfrm>
              <a:off x="8726124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3" name="直線コネクタ 872">
              <a:extLst>
                <a:ext uri="{FF2B5EF4-FFF2-40B4-BE49-F238E27FC236}">
                  <a16:creationId xmlns:a16="http://schemas.microsoft.com/office/drawing/2014/main" id="{D5F968A5-A3EC-E994-DBB0-36732BD199DA}"/>
                </a:ext>
              </a:extLst>
            </p:cNvPr>
            <p:cNvCxnSpPr>
              <a:cxnSpLocks/>
              <a:stCxn id="845" idx="6"/>
              <a:endCxn id="844" idx="2"/>
            </p:cNvCxnSpPr>
            <p:nvPr/>
          </p:nvCxnSpPr>
          <p:spPr>
            <a:xfrm flipV="1">
              <a:off x="9251412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線コネクタ 873">
              <a:extLst>
                <a:ext uri="{FF2B5EF4-FFF2-40B4-BE49-F238E27FC236}">
                  <a16:creationId xmlns:a16="http://schemas.microsoft.com/office/drawing/2014/main" id="{4EE4E11E-A9AB-9E12-AD06-31FCE0B61867}"/>
                </a:ext>
              </a:extLst>
            </p:cNvPr>
            <p:cNvCxnSpPr>
              <a:cxnSpLocks/>
              <a:stCxn id="847" idx="6"/>
              <a:endCxn id="844" idx="2"/>
            </p:cNvCxnSpPr>
            <p:nvPr/>
          </p:nvCxnSpPr>
          <p:spPr>
            <a:xfrm flipV="1">
              <a:off x="9251412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線コネクタ 874">
              <a:extLst>
                <a:ext uri="{FF2B5EF4-FFF2-40B4-BE49-F238E27FC236}">
                  <a16:creationId xmlns:a16="http://schemas.microsoft.com/office/drawing/2014/main" id="{D4971239-E80A-5917-516F-5CCB23306BE5}"/>
                </a:ext>
              </a:extLst>
            </p:cNvPr>
            <p:cNvCxnSpPr>
              <a:cxnSpLocks/>
              <a:stCxn id="781" idx="6"/>
              <a:endCxn id="776" idx="2"/>
            </p:cNvCxnSpPr>
            <p:nvPr/>
          </p:nvCxnSpPr>
          <p:spPr>
            <a:xfrm flipV="1">
              <a:off x="5125445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線コネクタ 875">
              <a:extLst>
                <a:ext uri="{FF2B5EF4-FFF2-40B4-BE49-F238E27FC236}">
                  <a16:creationId xmlns:a16="http://schemas.microsoft.com/office/drawing/2014/main" id="{13C01CFA-E07A-7896-E220-1CEB9403B081}"/>
                </a:ext>
              </a:extLst>
            </p:cNvPr>
            <p:cNvCxnSpPr>
              <a:cxnSpLocks/>
              <a:stCxn id="849" idx="6"/>
              <a:endCxn id="844" idx="2"/>
            </p:cNvCxnSpPr>
            <p:nvPr/>
          </p:nvCxnSpPr>
          <p:spPr>
            <a:xfrm flipV="1">
              <a:off x="9251412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7" name="正方形/長方形 876">
                  <a:extLst>
                    <a:ext uri="{FF2B5EF4-FFF2-40B4-BE49-F238E27FC236}">
                      <a16:creationId xmlns:a16="http://schemas.microsoft.com/office/drawing/2014/main" id="{A2A24220-33A9-9826-EC20-FE730B65920C}"/>
                    </a:ext>
                  </a:extLst>
                </p:cNvPr>
                <p:cNvSpPr/>
                <p:nvPr/>
              </p:nvSpPr>
              <p:spPr>
                <a:xfrm>
                  <a:off x="3310852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77" name="正方形/長方形 876">
                  <a:extLst>
                    <a:ext uri="{FF2B5EF4-FFF2-40B4-BE49-F238E27FC236}">
                      <a16:creationId xmlns:a16="http://schemas.microsoft.com/office/drawing/2014/main" id="{A2A24220-33A9-9826-EC20-FE730B6592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852" y="6275611"/>
                  <a:ext cx="289169" cy="289169"/>
                </a:xfrm>
                <a:prstGeom prst="rect">
                  <a:avLst/>
                </a:prstGeom>
                <a:blipFill>
                  <a:blip r:embed="rId65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8" name="正方形/長方形 877">
                  <a:extLst>
                    <a:ext uri="{FF2B5EF4-FFF2-40B4-BE49-F238E27FC236}">
                      <a16:creationId xmlns:a16="http://schemas.microsoft.com/office/drawing/2014/main" id="{B82F6D96-5D13-DDF8-258B-C7B937C890C3}"/>
                    </a:ext>
                  </a:extLst>
                </p:cNvPr>
                <p:cNvSpPr/>
                <p:nvPr/>
              </p:nvSpPr>
              <p:spPr>
                <a:xfrm>
                  <a:off x="5355129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78" name="正方形/長方形 877">
                  <a:extLst>
                    <a:ext uri="{FF2B5EF4-FFF2-40B4-BE49-F238E27FC236}">
                      <a16:creationId xmlns:a16="http://schemas.microsoft.com/office/drawing/2014/main" id="{B82F6D96-5D13-DDF8-258B-C7B937C89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129" y="6275611"/>
                  <a:ext cx="289169" cy="289169"/>
                </a:xfrm>
                <a:prstGeom prst="rect">
                  <a:avLst/>
                </a:prstGeom>
                <a:blipFill>
                  <a:blip r:embed="rId66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9" name="正方形/長方形 878">
                  <a:extLst>
                    <a:ext uri="{FF2B5EF4-FFF2-40B4-BE49-F238E27FC236}">
                      <a16:creationId xmlns:a16="http://schemas.microsoft.com/office/drawing/2014/main" id="{59BF459A-C8F3-41C6-170E-119CAFA0FBA3}"/>
                    </a:ext>
                  </a:extLst>
                </p:cNvPr>
                <p:cNvSpPr/>
                <p:nvPr/>
              </p:nvSpPr>
              <p:spPr>
                <a:xfrm>
                  <a:off x="7438445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79" name="正方形/長方形 878">
                  <a:extLst>
                    <a:ext uri="{FF2B5EF4-FFF2-40B4-BE49-F238E27FC236}">
                      <a16:creationId xmlns:a16="http://schemas.microsoft.com/office/drawing/2014/main" id="{59BF459A-C8F3-41C6-170E-119CAFA0FB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445" y="6275611"/>
                  <a:ext cx="289169" cy="289169"/>
                </a:xfrm>
                <a:prstGeom prst="rect">
                  <a:avLst/>
                </a:prstGeom>
                <a:blipFill>
                  <a:blip r:embed="rId67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0" name="正方形/長方形 879">
                  <a:extLst>
                    <a:ext uri="{FF2B5EF4-FFF2-40B4-BE49-F238E27FC236}">
                      <a16:creationId xmlns:a16="http://schemas.microsoft.com/office/drawing/2014/main" id="{240910FA-163E-C89F-B93C-5ADE3C6C0B67}"/>
                    </a:ext>
                  </a:extLst>
                </p:cNvPr>
                <p:cNvSpPr/>
                <p:nvPr/>
              </p:nvSpPr>
              <p:spPr>
                <a:xfrm>
                  <a:off x="9551186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80" name="正方形/長方形 879">
                  <a:extLst>
                    <a:ext uri="{FF2B5EF4-FFF2-40B4-BE49-F238E27FC236}">
                      <a16:creationId xmlns:a16="http://schemas.microsoft.com/office/drawing/2014/main" id="{240910FA-163E-C89F-B93C-5ADE3C6C0B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1186" y="6275611"/>
                  <a:ext cx="289169" cy="289169"/>
                </a:xfrm>
                <a:prstGeom prst="rect">
                  <a:avLst/>
                </a:prstGeom>
                <a:blipFill>
                  <a:blip r:embed="rId68"/>
                  <a:stretch>
                    <a:fillRect l="-21739" r="-26087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0" name="グループ化 1029">
            <a:extLst>
              <a:ext uri="{FF2B5EF4-FFF2-40B4-BE49-F238E27FC236}">
                <a16:creationId xmlns:a16="http://schemas.microsoft.com/office/drawing/2014/main" id="{9D7370DF-9295-F537-080A-405BA8AFF2BF}"/>
              </a:ext>
            </a:extLst>
          </p:cNvPr>
          <p:cNvGrpSpPr/>
          <p:nvPr/>
        </p:nvGrpSpPr>
        <p:grpSpPr>
          <a:xfrm>
            <a:off x="2517812" y="3636849"/>
            <a:ext cx="3935676" cy="3138021"/>
            <a:chOff x="2517812" y="3636849"/>
            <a:chExt cx="3935676" cy="3138021"/>
          </a:xfrm>
        </p:grpSpPr>
        <p:sp>
          <p:nvSpPr>
            <p:cNvPr id="882" name="角丸四角形 881">
              <a:extLst>
                <a:ext uri="{FF2B5EF4-FFF2-40B4-BE49-F238E27FC236}">
                  <a16:creationId xmlns:a16="http://schemas.microsoft.com/office/drawing/2014/main" id="{7F376A61-C20A-BF9E-02B4-2D4AD91D093F}"/>
                </a:ext>
              </a:extLst>
            </p:cNvPr>
            <p:cNvSpPr/>
            <p:nvPr/>
          </p:nvSpPr>
          <p:spPr>
            <a:xfrm>
              <a:off x="3720386" y="399918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3" name="角丸四角形 882">
              <a:extLst>
                <a:ext uri="{FF2B5EF4-FFF2-40B4-BE49-F238E27FC236}">
                  <a16:creationId xmlns:a16="http://schemas.microsoft.com/office/drawing/2014/main" id="{6CF398C9-D743-3741-2B62-82BB7A073E4D}"/>
                </a:ext>
              </a:extLst>
            </p:cNvPr>
            <p:cNvSpPr/>
            <p:nvPr/>
          </p:nvSpPr>
          <p:spPr>
            <a:xfrm>
              <a:off x="2768777" y="399918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571D74F2-4384-3D11-782A-D6C59629E33C}"/>
                    </a:ext>
                  </a:extLst>
                </p:cNvPr>
                <p:cNvSpPr/>
                <p:nvPr/>
              </p:nvSpPr>
              <p:spPr>
                <a:xfrm>
                  <a:off x="2902423" y="4185891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571D74F2-4384-3D11-782A-D6C59629E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185891"/>
                  <a:ext cx="140677" cy="140677"/>
                </a:xfrm>
                <a:prstGeom prst="ellipse">
                  <a:avLst/>
                </a:prstGeom>
                <a:blipFill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5B765CB3-408E-040F-FF4F-C7C1B546DA20}"/>
                    </a:ext>
                  </a:extLst>
                </p:cNvPr>
                <p:cNvSpPr/>
                <p:nvPr/>
              </p:nvSpPr>
              <p:spPr>
                <a:xfrm>
                  <a:off x="3841746" y="418589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5B765CB3-408E-040F-FF4F-C7C1B546D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185891"/>
                  <a:ext cx="140677" cy="140677"/>
                </a:xfrm>
                <a:prstGeom prst="ellipse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A1E8F385-6F07-4804-227F-96B9F60A85B4}"/>
                    </a:ext>
                  </a:extLst>
                </p:cNvPr>
                <p:cNvSpPr/>
                <p:nvPr/>
              </p:nvSpPr>
              <p:spPr>
                <a:xfrm>
                  <a:off x="2902423" y="448678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A1E8F385-6F07-4804-227F-96B9F60A8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486783"/>
                  <a:ext cx="140677" cy="140677"/>
                </a:xfrm>
                <a:prstGeom prst="ellipse">
                  <a:avLst/>
                </a:prstGeom>
                <a:blipFill>
                  <a:blip r:embed="rId71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93873E3D-935F-A075-57FC-4FDA9FC71E21}"/>
                    </a:ext>
                  </a:extLst>
                </p:cNvPr>
                <p:cNvSpPr/>
                <p:nvPr/>
              </p:nvSpPr>
              <p:spPr>
                <a:xfrm>
                  <a:off x="3841746" y="448678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93873E3D-935F-A075-57FC-4FDA9FC71E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486783"/>
                  <a:ext cx="140677" cy="140677"/>
                </a:xfrm>
                <a:prstGeom prst="ellipse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701A9A44-1D68-96CD-41E3-C9DFA548AEF0}"/>
                    </a:ext>
                  </a:extLst>
                </p:cNvPr>
                <p:cNvSpPr/>
                <p:nvPr/>
              </p:nvSpPr>
              <p:spPr>
                <a:xfrm>
                  <a:off x="2902423" y="479765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701A9A44-1D68-96CD-41E3-C9DFA548AE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797659"/>
                  <a:ext cx="140677" cy="140677"/>
                </a:xfrm>
                <a:prstGeom prst="ellipse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2A8EBE1E-39EE-D3FC-70FC-AFF3F170D1BD}"/>
                    </a:ext>
                  </a:extLst>
                </p:cNvPr>
                <p:cNvSpPr/>
                <p:nvPr/>
              </p:nvSpPr>
              <p:spPr>
                <a:xfrm>
                  <a:off x="3841746" y="479765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2A8EBE1E-39EE-D3FC-70FC-AFF3F170D1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797659"/>
                  <a:ext cx="140677" cy="140677"/>
                </a:xfrm>
                <a:prstGeom prst="ellipse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8ECFD60-7D75-F05F-1974-5368613A2F3B}"/>
                    </a:ext>
                  </a:extLst>
                </p:cNvPr>
                <p:cNvSpPr/>
                <p:nvPr/>
              </p:nvSpPr>
              <p:spPr>
                <a:xfrm>
                  <a:off x="2902423" y="51085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8ECFD60-7D75-F05F-1974-5368613A2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108535"/>
                  <a:ext cx="140677" cy="140677"/>
                </a:xfrm>
                <a:prstGeom prst="ellipse">
                  <a:avLst/>
                </a:prstGeom>
                <a:blipFill>
                  <a:blip r:embed="rId75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82AF82C7-EEFD-8C34-22DB-D09B393B45AB}"/>
                    </a:ext>
                  </a:extLst>
                </p:cNvPr>
                <p:cNvSpPr/>
                <p:nvPr/>
              </p:nvSpPr>
              <p:spPr>
                <a:xfrm>
                  <a:off x="3841746" y="510853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82AF82C7-EEFD-8C34-22DB-D09B393B4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108535"/>
                  <a:ext cx="140677" cy="140677"/>
                </a:xfrm>
                <a:prstGeom prst="ellipse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12609B07-8B47-50D1-CE03-0EA86E79B4BB}"/>
                    </a:ext>
                  </a:extLst>
                </p:cNvPr>
                <p:cNvSpPr/>
                <p:nvPr/>
              </p:nvSpPr>
              <p:spPr>
                <a:xfrm>
                  <a:off x="2902423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12609B07-8B47-50D1-CE03-0EA86E79B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419411"/>
                  <a:ext cx="140677" cy="140677"/>
                </a:xfrm>
                <a:prstGeom prst="ellipse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3AB2FCC1-EE0D-5409-BFBA-9D001A10AAD6}"/>
                    </a:ext>
                  </a:extLst>
                </p:cNvPr>
                <p:cNvSpPr/>
                <p:nvPr/>
              </p:nvSpPr>
              <p:spPr>
                <a:xfrm>
                  <a:off x="3841746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3AB2FCC1-EE0D-5409-BFBA-9D001A10AA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419411"/>
                  <a:ext cx="140677" cy="140677"/>
                </a:xfrm>
                <a:prstGeom prst="ellipse">
                  <a:avLst/>
                </a:prstGeom>
                <a:blipFill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FA5B7AE4-9039-D0EA-B898-93213F2035E3}"/>
                    </a:ext>
                  </a:extLst>
                </p:cNvPr>
                <p:cNvSpPr/>
                <p:nvPr/>
              </p:nvSpPr>
              <p:spPr>
                <a:xfrm>
                  <a:off x="2902423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FA5B7AE4-9039-D0EA-B898-93213F203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730287"/>
                  <a:ext cx="140677" cy="140677"/>
                </a:xfrm>
                <a:prstGeom prst="ellipse">
                  <a:avLst/>
                </a:prstGeom>
                <a:blipFill>
                  <a:blip r:embed="rId79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C789C4B1-205E-1F6F-C873-A06417F86FC4}"/>
                    </a:ext>
                  </a:extLst>
                </p:cNvPr>
                <p:cNvSpPr/>
                <p:nvPr/>
              </p:nvSpPr>
              <p:spPr>
                <a:xfrm>
                  <a:off x="3841746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C789C4B1-205E-1F6F-C873-A06417F86F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730287"/>
                  <a:ext cx="140677" cy="140677"/>
                </a:xfrm>
                <a:prstGeom prst="ellipse">
                  <a:avLst/>
                </a:prstGeom>
                <a:blipFill>
                  <a:blip r:embed="rId80"/>
                  <a:stretch>
                    <a:fillRect l="-7143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24C3EE45-C5DB-4F26-A970-08F68FDEA3E7}"/>
                    </a:ext>
                  </a:extLst>
                </p:cNvPr>
                <p:cNvSpPr/>
                <p:nvPr/>
              </p:nvSpPr>
              <p:spPr>
                <a:xfrm>
                  <a:off x="2902423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24C3EE45-C5DB-4F26-A970-08F68FDEA3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6031179"/>
                  <a:ext cx="140677" cy="140677"/>
                </a:xfrm>
                <a:prstGeom prst="ellipse">
                  <a:avLst/>
                </a:prstGeom>
                <a:blipFill>
                  <a:blip r:embed="rId81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61ECBD0-E474-AF68-10EF-8618015D989C}"/>
                    </a:ext>
                  </a:extLst>
                </p:cNvPr>
                <p:cNvSpPr/>
                <p:nvPr/>
              </p:nvSpPr>
              <p:spPr>
                <a:xfrm>
                  <a:off x="3841746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61ECBD0-E474-AF68-10EF-8618015D98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6031179"/>
                  <a:ext cx="140677" cy="140677"/>
                </a:xfrm>
                <a:prstGeom prst="ellipse">
                  <a:avLst/>
                </a:prstGeom>
                <a:blipFill>
                  <a:blip r:embed="rId82"/>
                  <a:stretch>
                    <a:fillRect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8" name="直線コネクタ 897">
              <a:extLst>
                <a:ext uri="{FF2B5EF4-FFF2-40B4-BE49-F238E27FC236}">
                  <a16:creationId xmlns:a16="http://schemas.microsoft.com/office/drawing/2014/main" id="{1955038D-CA70-EB9C-A54E-F0E50CA3587E}"/>
                </a:ext>
              </a:extLst>
            </p:cNvPr>
            <p:cNvCxnSpPr>
              <a:stCxn id="884" idx="6"/>
              <a:endCxn id="885" idx="2"/>
            </p:cNvCxnSpPr>
            <p:nvPr/>
          </p:nvCxnSpPr>
          <p:spPr>
            <a:xfrm>
              <a:off x="3043100" y="425623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線コネクタ 898">
              <a:extLst>
                <a:ext uri="{FF2B5EF4-FFF2-40B4-BE49-F238E27FC236}">
                  <a16:creationId xmlns:a16="http://schemas.microsoft.com/office/drawing/2014/main" id="{B305B1CB-4FE1-2AD8-70A8-7848A702A353}"/>
                </a:ext>
              </a:extLst>
            </p:cNvPr>
            <p:cNvCxnSpPr>
              <a:cxnSpLocks/>
              <a:stCxn id="890" idx="6"/>
              <a:endCxn id="887" idx="2"/>
            </p:cNvCxnSpPr>
            <p:nvPr/>
          </p:nvCxnSpPr>
          <p:spPr>
            <a:xfrm flipV="1">
              <a:off x="3043100" y="455712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線コネクタ 899">
              <a:extLst>
                <a:ext uri="{FF2B5EF4-FFF2-40B4-BE49-F238E27FC236}">
                  <a16:creationId xmlns:a16="http://schemas.microsoft.com/office/drawing/2014/main" id="{0260C8E4-10DE-E0FB-765D-BFE4D4766FF6}"/>
                </a:ext>
              </a:extLst>
            </p:cNvPr>
            <p:cNvCxnSpPr>
              <a:cxnSpLocks/>
              <a:stCxn id="884" idx="6"/>
              <a:endCxn id="889" idx="2"/>
            </p:cNvCxnSpPr>
            <p:nvPr/>
          </p:nvCxnSpPr>
          <p:spPr>
            <a:xfrm>
              <a:off x="3043100" y="4256230"/>
              <a:ext cx="798646" cy="61176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線コネクタ 900">
              <a:extLst>
                <a:ext uri="{FF2B5EF4-FFF2-40B4-BE49-F238E27FC236}">
                  <a16:creationId xmlns:a16="http://schemas.microsoft.com/office/drawing/2014/main" id="{E4598B2D-9545-E32A-3E91-3873EA61A850}"/>
                </a:ext>
              </a:extLst>
            </p:cNvPr>
            <p:cNvCxnSpPr>
              <a:cxnSpLocks/>
              <a:stCxn id="890" idx="6"/>
              <a:endCxn id="891" idx="2"/>
            </p:cNvCxnSpPr>
            <p:nvPr/>
          </p:nvCxnSpPr>
          <p:spPr>
            <a:xfrm>
              <a:off x="3043100" y="51788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線コネクタ 901">
              <a:extLst>
                <a:ext uri="{FF2B5EF4-FFF2-40B4-BE49-F238E27FC236}">
                  <a16:creationId xmlns:a16="http://schemas.microsoft.com/office/drawing/2014/main" id="{144B79C0-0DF9-CC27-B95E-453292DDF296}"/>
                </a:ext>
              </a:extLst>
            </p:cNvPr>
            <p:cNvCxnSpPr>
              <a:cxnSpLocks/>
              <a:stCxn id="890" idx="6"/>
              <a:endCxn id="893" idx="2"/>
            </p:cNvCxnSpPr>
            <p:nvPr/>
          </p:nvCxnSpPr>
          <p:spPr>
            <a:xfrm>
              <a:off x="3043100" y="517887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線コネクタ 902">
              <a:extLst>
                <a:ext uri="{FF2B5EF4-FFF2-40B4-BE49-F238E27FC236}">
                  <a16:creationId xmlns:a16="http://schemas.microsoft.com/office/drawing/2014/main" id="{C65AF73F-C9A8-23F4-3ADC-8829C8E4F533}"/>
                </a:ext>
              </a:extLst>
            </p:cNvPr>
            <p:cNvCxnSpPr>
              <a:cxnSpLocks/>
              <a:stCxn id="890" idx="6"/>
              <a:endCxn id="895" idx="2"/>
            </p:cNvCxnSpPr>
            <p:nvPr/>
          </p:nvCxnSpPr>
          <p:spPr>
            <a:xfrm>
              <a:off x="3043100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線コネクタ 903">
              <a:extLst>
                <a:ext uri="{FF2B5EF4-FFF2-40B4-BE49-F238E27FC236}">
                  <a16:creationId xmlns:a16="http://schemas.microsoft.com/office/drawing/2014/main" id="{EB27CD5E-DD32-F823-904E-C9A131D62776}"/>
                </a:ext>
              </a:extLst>
            </p:cNvPr>
            <p:cNvCxnSpPr>
              <a:cxnSpLocks/>
              <a:stCxn id="890" idx="6"/>
              <a:endCxn id="897" idx="2"/>
            </p:cNvCxnSpPr>
            <p:nvPr/>
          </p:nvCxnSpPr>
          <p:spPr>
            <a:xfrm>
              <a:off x="3043100" y="51788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線コネクタ 904">
              <a:extLst>
                <a:ext uri="{FF2B5EF4-FFF2-40B4-BE49-F238E27FC236}">
                  <a16:creationId xmlns:a16="http://schemas.microsoft.com/office/drawing/2014/main" id="{C818CF8C-D46D-3324-E8DA-67EDBEC2462C}"/>
                </a:ext>
              </a:extLst>
            </p:cNvPr>
            <p:cNvCxnSpPr>
              <a:cxnSpLocks/>
              <a:stCxn id="890" idx="6"/>
              <a:endCxn id="889" idx="2"/>
            </p:cNvCxnSpPr>
            <p:nvPr/>
          </p:nvCxnSpPr>
          <p:spPr>
            <a:xfrm flipV="1">
              <a:off x="3043100" y="486799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線コネクタ 905">
              <a:extLst>
                <a:ext uri="{FF2B5EF4-FFF2-40B4-BE49-F238E27FC236}">
                  <a16:creationId xmlns:a16="http://schemas.microsoft.com/office/drawing/2014/main" id="{A88A68F4-84DA-657A-5755-059BB70FE7D5}"/>
                </a:ext>
              </a:extLst>
            </p:cNvPr>
            <p:cNvCxnSpPr>
              <a:cxnSpLocks/>
              <a:stCxn id="890" idx="6"/>
              <a:endCxn id="895" idx="2"/>
            </p:cNvCxnSpPr>
            <p:nvPr/>
          </p:nvCxnSpPr>
          <p:spPr>
            <a:xfrm>
              <a:off x="3043100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直線コネクタ 906">
              <a:extLst>
                <a:ext uri="{FF2B5EF4-FFF2-40B4-BE49-F238E27FC236}">
                  <a16:creationId xmlns:a16="http://schemas.microsoft.com/office/drawing/2014/main" id="{B1317CF7-D847-1EAA-FA9A-54C199C9B533}"/>
                </a:ext>
              </a:extLst>
            </p:cNvPr>
            <p:cNvCxnSpPr>
              <a:cxnSpLocks/>
              <a:stCxn id="890" idx="6"/>
              <a:endCxn id="885" idx="2"/>
            </p:cNvCxnSpPr>
            <p:nvPr/>
          </p:nvCxnSpPr>
          <p:spPr>
            <a:xfrm flipV="1">
              <a:off x="3043100" y="425623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直線コネクタ 907">
              <a:extLst>
                <a:ext uri="{FF2B5EF4-FFF2-40B4-BE49-F238E27FC236}">
                  <a16:creationId xmlns:a16="http://schemas.microsoft.com/office/drawing/2014/main" id="{4AC67821-04D2-F5EB-577F-7C9AE80AA39F}"/>
                </a:ext>
              </a:extLst>
            </p:cNvPr>
            <p:cNvCxnSpPr>
              <a:cxnSpLocks/>
              <a:stCxn id="892" idx="6"/>
              <a:endCxn id="885" idx="2"/>
            </p:cNvCxnSpPr>
            <p:nvPr/>
          </p:nvCxnSpPr>
          <p:spPr>
            <a:xfrm flipV="1">
              <a:off x="3043100" y="425623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直線コネクタ 908">
              <a:extLst>
                <a:ext uri="{FF2B5EF4-FFF2-40B4-BE49-F238E27FC236}">
                  <a16:creationId xmlns:a16="http://schemas.microsoft.com/office/drawing/2014/main" id="{634B6BAF-7080-15F4-9244-D88DF3C265ED}"/>
                </a:ext>
              </a:extLst>
            </p:cNvPr>
            <p:cNvCxnSpPr>
              <a:cxnSpLocks/>
              <a:stCxn id="894" idx="6"/>
              <a:endCxn id="885" idx="2"/>
            </p:cNvCxnSpPr>
            <p:nvPr/>
          </p:nvCxnSpPr>
          <p:spPr>
            <a:xfrm flipV="1">
              <a:off x="3043100" y="425623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直線コネクタ 909">
              <a:extLst>
                <a:ext uri="{FF2B5EF4-FFF2-40B4-BE49-F238E27FC236}">
                  <a16:creationId xmlns:a16="http://schemas.microsoft.com/office/drawing/2014/main" id="{B7B51CE7-551A-0A87-CC4A-D25C080D8238}"/>
                </a:ext>
              </a:extLst>
            </p:cNvPr>
            <p:cNvCxnSpPr>
              <a:cxnSpLocks/>
              <a:stCxn id="896" idx="6"/>
              <a:endCxn id="885" idx="2"/>
            </p:cNvCxnSpPr>
            <p:nvPr/>
          </p:nvCxnSpPr>
          <p:spPr>
            <a:xfrm flipV="1">
              <a:off x="3043100" y="425623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5B610C00-472E-3ACB-1A2C-789793A97F75}"/>
                    </a:ext>
                  </a:extLst>
                </p:cNvPr>
                <p:cNvSpPr txBox="1"/>
                <p:nvPr/>
              </p:nvSpPr>
              <p:spPr>
                <a:xfrm>
                  <a:off x="2884273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5B610C00-472E-3ACB-1A2C-789793A97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273" y="3875015"/>
                  <a:ext cx="192360" cy="276999"/>
                </a:xfrm>
                <a:prstGeom prst="rect">
                  <a:avLst/>
                </a:prstGeom>
                <a:blipFill>
                  <a:blip r:embed="rId83"/>
                  <a:stretch>
                    <a:fillRect l="-25000" r="-1875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8CADB1EE-26B5-F9D9-D93B-54227A67333A}"/>
                    </a:ext>
                  </a:extLst>
                </p:cNvPr>
                <p:cNvSpPr txBox="1"/>
                <p:nvPr/>
              </p:nvSpPr>
              <p:spPr>
                <a:xfrm>
                  <a:off x="3832393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8CADB1EE-26B5-F9D9-D93B-54227A6733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393" y="3875015"/>
                  <a:ext cx="192360" cy="276999"/>
                </a:xfrm>
                <a:prstGeom prst="rect">
                  <a:avLst/>
                </a:prstGeom>
                <a:blipFill>
                  <a:blip r:embed="rId84"/>
                  <a:stretch>
                    <a:fillRect l="-18750" r="-250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C6800361-E1ED-DB95-0DFA-0C7BED041F1A}"/>
                    </a:ext>
                  </a:extLst>
                </p:cNvPr>
                <p:cNvSpPr/>
                <p:nvPr/>
              </p:nvSpPr>
              <p:spPr>
                <a:xfrm>
                  <a:off x="3329750" y="363684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C6800361-E1ED-DB95-0DFA-0C7BED041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50" y="3636849"/>
                  <a:ext cx="289169" cy="289169"/>
                </a:xfrm>
                <a:prstGeom prst="rect">
                  <a:avLst/>
                </a:prstGeom>
                <a:blipFill>
                  <a:blip r:embed="rId85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4" name="角丸四角形 913">
              <a:extLst>
                <a:ext uri="{FF2B5EF4-FFF2-40B4-BE49-F238E27FC236}">
                  <a16:creationId xmlns:a16="http://schemas.microsoft.com/office/drawing/2014/main" id="{27C4CE9F-AEAC-6427-8C40-80411DF28EF3}"/>
                </a:ext>
              </a:extLst>
            </p:cNvPr>
            <p:cNvSpPr/>
            <p:nvPr/>
          </p:nvSpPr>
          <p:spPr>
            <a:xfrm>
              <a:off x="2517812" y="367316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16" name="直線コネクタ 915">
              <a:extLst>
                <a:ext uri="{FF2B5EF4-FFF2-40B4-BE49-F238E27FC236}">
                  <a16:creationId xmlns:a16="http://schemas.microsoft.com/office/drawing/2014/main" id="{395BE478-59EF-045E-105A-625CC9A9C4E0}"/>
                </a:ext>
              </a:extLst>
            </p:cNvPr>
            <p:cNvCxnSpPr>
              <a:cxnSpLocks/>
              <a:stCxn id="888" idx="6"/>
              <a:endCxn id="885" idx="2"/>
            </p:cNvCxnSpPr>
            <p:nvPr/>
          </p:nvCxnSpPr>
          <p:spPr>
            <a:xfrm flipV="1">
              <a:off x="3043100" y="425623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0" name="角丸四角形 949">
              <a:extLst>
                <a:ext uri="{FF2B5EF4-FFF2-40B4-BE49-F238E27FC236}">
                  <a16:creationId xmlns:a16="http://schemas.microsoft.com/office/drawing/2014/main" id="{7D1341B8-063C-A33C-34BD-42B4C9B792BE}"/>
                </a:ext>
              </a:extLst>
            </p:cNvPr>
            <p:cNvSpPr/>
            <p:nvPr/>
          </p:nvSpPr>
          <p:spPr>
            <a:xfrm>
              <a:off x="5784062" y="399918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1" name="角丸四角形 950">
              <a:extLst>
                <a:ext uri="{FF2B5EF4-FFF2-40B4-BE49-F238E27FC236}">
                  <a16:creationId xmlns:a16="http://schemas.microsoft.com/office/drawing/2014/main" id="{B2B3D2FF-D3D4-A8B3-24CF-9B2DB0F94538}"/>
                </a:ext>
              </a:extLst>
            </p:cNvPr>
            <p:cNvSpPr/>
            <p:nvPr/>
          </p:nvSpPr>
          <p:spPr>
            <a:xfrm>
              <a:off x="4832453" y="399918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4FC80162-CC63-9B11-12CE-E0BDC98E1233}"/>
                    </a:ext>
                  </a:extLst>
                </p:cNvPr>
                <p:cNvSpPr/>
                <p:nvPr/>
              </p:nvSpPr>
              <p:spPr>
                <a:xfrm>
                  <a:off x="4966099" y="418589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4FC80162-CC63-9B11-12CE-E0BDC98E12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185891"/>
                  <a:ext cx="140677" cy="140677"/>
                </a:xfrm>
                <a:prstGeom prst="ellipse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4C4CF568-C40E-1C3C-9C9B-F244115A7275}"/>
                    </a:ext>
                  </a:extLst>
                </p:cNvPr>
                <p:cNvSpPr/>
                <p:nvPr/>
              </p:nvSpPr>
              <p:spPr>
                <a:xfrm>
                  <a:off x="5905422" y="418589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4C4CF568-C40E-1C3C-9C9B-F244115A7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185891"/>
                  <a:ext cx="140677" cy="140677"/>
                </a:xfrm>
                <a:prstGeom prst="ellipse">
                  <a:avLst/>
                </a:prstGeom>
                <a:blipFill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2AE857E4-B782-09D5-F9A4-947E2936D338}"/>
                    </a:ext>
                  </a:extLst>
                </p:cNvPr>
                <p:cNvSpPr/>
                <p:nvPr/>
              </p:nvSpPr>
              <p:spPr>
                <a:xfrm>
                  <a:off x="4966099" y="448678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2AE857E4-B782-09D5-F9A4-947E2936D3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486783"/>
                  <a:ext cx="140677" cy="140677"/>
                </a:xfrm>
                <a:prstGeom prst="ellipse">
                  <a:avLst/>
                </a:prstGeom>
                <a:blipFill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46288AD2-489F-5D35-FC33-D1AC7E1D584B}"/>
                    </a:ext>
                  </a:extLst>
                </p:cNvPr>
                <p:cNvSpPr/>
                <p:nvPr/>
              </p:nvSpPr>
              <p:spPr>
                <a:xfrm>
                  <a:off x="5905422" y="448678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46288AD2-489F-5D35-FC33-D1AC7E1D58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486783"/>
                  <a:ext cx="140677" cy="140677"/>
                </a:xfrm>
                <a:prstGeom prst="ellipse">
                  <a:avLst/>
                </a:prstGeom>
                <a:blipFill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C188DDCB-9794-D683-491F-B7D3AA4F89A0}"/>
                    </a:ext>
                  </a:extLst>
                </p:cNvPr>
                <p:cNvSpPr/>
                <p:nvPr/>
              </p:nvSpPr>
              <p:spPr>
                <a:xfrm>
                  <a:off x="4966099" y="479765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C188DDCB-9794-D683-491F-B7D3AA4F89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797659"/>
                  <a:ext cx="140677" cy="140677"/>
                </a:xfrm>
                <a:prstGeom prst="ellipse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74B11CFE-7F4E-94E1-28E8-DF98C602DAF7}"/>
                    </a:ext>
                  </a:extLst>
                </p:cNvPr>
                <p:cNvSpPr/>
                <p:nvPr/>
              </p:nvSpPr>
              <p:spPr>
                <a:xfrm>
                  <a:off x="5905422" y="479765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74B11CFE-7F4E-94E1-28E8-DF98C602DA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797659"/>
                  <a:ext cx="140677" cy="140677"/>
                </a:xfrm>
                <a:prstGeom prst="ellipse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0142F9A2-DE32-8382-1B79-86EDDA2A79B7}"/>
                    </a:ext>
                  </a:extLst>
                </p:cNvPr>
                <p:cNvSpPr/>
                <p:nvPr/>
              </p:nvSpPr>
              <p:spPr>
                <a:xfrm>
                  <a:off x="4966099" y="51085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0142F9A2-DE32-8382-1B79-86EDDA2A79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108535"/>
                  <a:ext cx="140677" cy="140677"/>
                </a:xfrm>
                <a:prstGeom prst="ellipse">
                  <a:avLst/>
                </a:prstGeom>
                <a:blipFill>
                  <a:blip r:embed="rId92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1A66995F-F29B-1775-E875-2B0C7D7C232C}"/>
                    </a:ext>
                  </a:extLst>
                </p:cNvPr>
                <p:cNvSpPr/>
                <p:nvPr/>
              </p:nvSpPr>
              <p:spPr>
                <a:xfrm>
                  <a:off x="5905422" y="510853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1A66995F-F29B-1775-E875-2B0C7D7C23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108535"/>
                  <a:ext cx="140677" cy="140677"/>
                </a:xfrm>
                <a:prstGeom prst="ellipse">
                  <a:avLst/>
                </a:prstGeom>
                <a:blipFill>
                  <a:blip r:embed="rId93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DBF174F5-0EB3-0AE3-B91F-92F669B94CD5}"/>
                    </a:ext>
                  </a:extLst>
                </p:cNvPr>
                <p:cNvSpPr/>
                <p:nvPr/>
              </p:nvSpPr>
              <p:spPr>
                <a:xfrm>
                  <a:off x="4966099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DBF174F5-0EB3-0AE3-B91F-92F669B94C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419411"/>
                  <a:ext cx="140677" cy="140677"/>
                </a:xfrm>
                <a:prstGeom prst="ellipse">
                  <a:avLst/>
                </a:prstGeom>
                <a:blipFill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FEA559B-01C3-0E2B-A80A-976574B552D1}"/>
                    </a:ext>
                  </a:extLst>
                </p:cNvPr>
                <p:cNvSpPr/>
                <p:nvPr/>
              </p:nvSpPr>
              <p:spPr>
                <a:xfrm>
                  <a:off x="5905422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FEA559B-01C3-0E2B-A80A-976574B552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419411"/>
                  <a:ext cx="140677" cy="140677"/>
                </a:xfrm>
                <a:prstGeom prst="ellipse">
                  <a:avLst/>
                </a:prstGeom>
                <a:blipFill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B9B3997F-158F-6AD8-B4FF-8E7337AE3DD5}"/>
                    </a:ext>
                  </a:extLst>
                </p:cNvPr>
                <p:cNvSpPr/>
                <p:nvPr/>
              </p:nvSpPr>
              <p:spPr>
                <a:xfrm>
                  <a:off x="4966099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B9B3997F-158F-6AD8-B4FF-8E7337AE3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730287"/>
                  <a:ext cx="140677" cy="140677"/>
                </a:xfrm>
                <a:prstGeom prst="ellipse">
                  <a:avLst/>
                </a:prstGeom>
                <a:blipFill>
                  <a:blip r:embed="rId96"/>
                  <a:stretch>
                    <a:fillRect l="-14286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2ABA32D8-1D50-AE80-02A2-1DC75C63D353}"/>
                    </a:ext>
                  </a:extLst>
                </p:cNvPr>
                <p:cNvSpPr/>
                <p:nvPr/>
              </p:nvSpPr>
              <p:spPr>
                <a:xfrm>
                  <a:off x="5905422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2ABA32D8-1D50-AE80-02A2-1DC75C63D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730287"/>
                  <a:ext cx="140677" cy="140677"/>
                </a:xfrm>
                <a:prstGeom prst="ellipse">
                  <a:avLst/>
                </a:prstGeom>
                <a:blipFill>
                  <a:blip r:embed="rId97"/>
                  <a:stretch>
                    <a:fillRect l="-7143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5753FC07-E2B0-C284-83DB-CB45C14B852D}"/>
                    </a:ext>
                  </a:extLst>
                </p:cNvPr>
                <p:cNvSpPr/>
                <p:nvPr/>
              </p:nvSpPr>
              <p:spPr>
                <a:xfrm>
                  <a:off x="4966099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5753FC07-E2B0-C284-83DB-CB45C14B85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6031179"/>
                  <a:ext cx="140677" cy="140677"/>
                </a:xfrm>
                <a:prstGeom prst="ellipse">
                  <a:avLst/>
                </a:prstGeom>
                <a:blipFill>
                  <a:blip r:embed="rId98"/>
                  <a:stretch>
                    <a:fillRect l="-7143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0DAE3E3A-9221-C86D-885E-F14B13728A2C}"/>
                    </a:ext>
                  </a:extLst>
                </p:cNvPr>
                <p:cNvSpPr/>
                <p:nvPr/>
              </p:nvSpPr>
              <p:spPr>
                <a:xfrm>
                  <a:off x="5905422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0DAE3E3A-9221-C86D-885E-F14B13728A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6031179"/>
                  <a:ext cx="140677" cy="140677"/>
                </a:xfrm>
                <a:prstGeom prst="ellipse">
                  <a:avLst/>
                </a:prstGeom>
                <a:blipFill>
                  <a:blip r:embed="rId99"/>
                  <a:stretch>
                    <a:fillRect l="-7143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6" name="直線コネクタ 965">
              <a:extLst>
                <a:ext uri="{FF2B5EF4-FFF2-40B4-BE49-F238E27FC236}">
                  <a16:creationId xmlns:a16="http://schemas.microsoft.com/office/drawing/2014/main" id="{946627FB-4E6E-7A29-C10A-CC020BEA6664}"/>
                </a:ext>
              </a:extLst>
            </p:cNvPr>
            <p:cNvCxnSpPr>
              <a:stCxn id="952" idx="6"/>
              <a:endCxn id="953" idx="2"/>
            </p:cNvCxnSpPr>
            <p:nvPr/>
          </p:nvCxnSpPr>
          <p:spPr>
            <a:xfrm>
              <a:off x="5106776" y="425623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線コネクタ 966">
              <a:extLst>
                <a:ext uri="{FF2B5EF4-FFF2-40B4-BE49-F238E27FC236}">
                  <a16:creationId xmlns:a16="http://schemas.microsoft.com/office/drawing/2014/main" id="{305D0422-3309-D946-2839-233DCA460686}"/>
                </a:ext>
              </a:extLst>
            </p:cNvPr>
            <p:cNvCxnSpPr>
              <a:cxnSpLocks/>
              <a:stCxn id="958" idx="6"/>
              <a:endCxn id="955" idx="2"/>
            </p:cNvCxnSpPr>
            <p:nvPr/>
          </p:nvCxnSpPr>
          <p:spPr>
            <a:xfrm flipV="1">
              <a:off x="5106776" y="455712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線コネクタ 967">
              <a:extLst>
                <a:ext uri="{FF2B5EF4-FFF2-40B4-BE49-F238E27FC236}">
                  <a16:creationId xmlns:a16="http://schemas.microsoft.com/office/drawing/2014/main" id="{FFE3814D-7547-D2CF-4CD1-0373D0716196}"/>
                </a:ext>
              </a:extLst>
            </p:cNvPr>
            <p:cNvCxnSpPr>
              <a:cxnSpLocks/>
              <a:stCxn id="954" idx="6"/>
              <a:endCxn id="959" idx="2"/>
            </p:cNvCxnSpPr>
            <p:nvPr/>
          </p:nvCxnSpPr>
          <p:spPr>
            <a:xfrm>
              <a:off x="5106776" y="4557122"/>
              <a:ext cx="798646" cy="62175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線コネクタ 968">
              <a:extLst>
                <a:ext uri="{FF2B5EF4-FFF2-40B4-BE49-F238E27FC236}">
                  <a16:creationId xmlns:a16="http://schemas.microsoft.com/office/drawing/2014/main" id="{1C0B073E-5D40-839B-9AB8-189EDBF67976}"/>
                </a:ext>
              </a:extLst>
            </p:cNvPr>
            <p:cNvCxnSpPr>
              <a:cxnSpLocks/>
              <a:stCxn id="958" idx="6"/>
              <a:endCxn id="959" idx="2"/>
            </p:cNvCxnSpPr>
            <p:nvPr/>
          </p:nvCxnSpPr>
          <p:spPr>
            <a:xfrm>
              <a:off x="5106776" y="51788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線コネクタ 969">
              <a:extLst>
                <a:ext uri="{FF2B5EF4-FFF2-40B4-BE49-F238E27FC236}">
                  <a16:creationId xmlns:a16="http://schemas.microsoft.com/office/drawing/2014/main" id="{6B59073F-5CE0-EB6D-80FA-B461CA6CDA6C}"/>
                </a:ext>
              </a:extLst>
            </p:cNvPr>
            <p:cNvCxnSpPr>
              <a:cxnSpLocks/>
              <a:stCxn id="958" idx="6"/>
              <a:endCxn id="961" idx="2"/>
            </p:cNvCxnSpPr>
            <p:nvPr/>
          </p:nvCxnSpPr>
          <p:spPr>
            <a:xfrm>
              <a:off x="5106776" y="517887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線コネクタ 970">
              <a:extLst>
                <a:ext uri="{FF2B5EF4-FFF2-40B4-BE49-F238E27FC236}">
                  <a16:creationId xmlns:a16="http://schemas.microsoft.com/office/drawing/2014/main" id="{BE6775EE-3C8F-101D-E06D-C4697B969E70}"/>
                </a:ext>
              </a:extLst>
            </p:cNvPr>
            <p:cNvCxnSpPr>
              <a:cxnSpLocks/>
              <a:stCxn id="958" idx="6"/>
              <a:endCxn id="963" idx="2"/>
            </p:cNvCxnSpPr>
            <p:nvPr/>
          </p:nvCxnSpPr>
          <p:spPr>
            <a:xfrm>
              <a:off x="5106776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線コネクタ 971">
              <a:extLst>
                <a:ext uri="{FF2B5EF4-FFF2-40B4-BE49-F238E27FC236}">
                  <a16:creationId xmlns:a16="http://schemas.microsoft.com/office/drawing/2014/main" id="{20585B69-30A2-56CA-B1EE-8F0DD24E7035}"/>
                </a:ext>
              </a:extLst>
            </p:cNvPr>
            <p:cNvCxnSpPr>
              <a:cxnSpLocks/>
              <a:stCxn id="958" idx="6"/>
              <a:endCxn id="965" idx="2"/>
            </p:cNvCxnSpPr>
            <p:nvPr/>
          </p:nvCxnSpPr>
          <p:spPr>
            <a:xfrm>
              <a:off x="5106776" y="51788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線コネクタ 972">
              <a:extLst>
                <a:ext uri="{FF2B5EF4-FFF2-40B4-BE49-F238E27FC236}">
                  <a16:creationId xmlns:a16="http://schemas.microsoft.com/office/drawing/2014/main" id="{E180BC6B-A19F-D2E1-85C5-CDD3DB8804DB}"/>
                </a:ext>
              </a:extLst>
            </p:cNvPr>
            <p:cNvCxnSpPr>
              <a:cxnSpLocks/>
              <a:stCxn id="958" idx="6"/>
              <a:endCxn id="957" idx="2"/>
            </p:cNvCxnSpPr>
            <p:nvPr/>
          </p:nvCxnSpPr>
          <p:spPr>
            <a:xfrm flipV="1">
              <a:off x="5106776" y="486799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線コネクタ 973">
              <a:extLst>
                <a:ext uri="{FF2B5EF4-FFF2-40B4-BE49-F238E27FC236}">
                  <a16:creationId xmlns:a16="http://schemas.microsoft.com/office/drawing/2014/main" id="{7BC0CF0F-16BB-FB75-A7CF-9B0AA4EF6C33}"/>
                </a:ext>
              </a:extLst>
            </p:cNvPr>
            <p:cNvCxnSpPr>
              <a:cxnSpLocks/>
              <a:stCxn id="958" idx="6"/>
              <a:endCxn id="963" idx="2"/>
            </p:cNvCxnSpPr>
            <p:nvPr/>
          </p:nvCxnSpPr>
          <p:spPr>
            <a:xfrm>
              <a:off x="5106776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線コネクタ 974">
              <a:extLst>
                <a:ext uri="{FF2B5EF4-FFF2-40B4-BE49-F238E27FC236}">
                  <a16:creationId xmlns:a16="http://schemas.microsoft.com/office/drawing/2014/main" id="{9122B8E9-6C22-86FA-3353-0A377D2B92BA}"/>
                </a:ext>
              </a:extLst>
            </p:cNvPr>
            <p:cNvCxnSpPr>
              <a:cxnSpLocks/>
              <a:stCxn id="958" idx="6"/>
              <a:endCxn id="953" idx="2"/>
            </p:cNvCxnSpPr>
            <p:nvPr/>
          </p:nvCxnSpPr>
          <p:spPr>
            <a:xfrm flipV="1">
              <a:off x="5106776" y="425623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線コネクタ 975">
              <a:extLst>
                <a:ext uri="{FF2B5EF4-FFF2-40B4-BE49-F238E27FC236}">
                  <a16:creationId xmlns:a16="http://schemas.microsoft.com/office/drawing/2014/main" id="{259D1AFB-8766-6087-CF14-573D4AB85040}"/>
                </a:ext>
              </a:extLst>
            </p:cNvPr>
            <p:cNvCxnSpPr>
              <a:cxnSpLocks/>
              <a:stCxn id="960" idx="6"/>
              <a:endCxn id="953" idx="2"/>
            </p:cNvCxnSpPr>
            <p:nvPr/>
          </p:nvCxnSpPr>
          <p:spPr>
            <a:xfrm flipV="1">
              <a:off x="5106776" y="425623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線コネクタ 976">
              <a:extLst>
                <a:ext uri="{FF2B5EF4-FFF2-40B4-BE49-F238E27FC236}">
                  <a16:creationId xmlns:a16="http://schemas.microsoft.com/office/drawing/2014/main" id="{00410701-2A8A-4A34-139D-B1AA57B3620E}"/>
                </a:ext>
              </a:extLst>
            </p:cNvPr>
            <p:cNvCxnSpPr>
              <a:cxnSpLocks/>
              <a:stCxn id="962" idx="6"/>
              <a:endCxn id="953" idx="2"/>
            </p:cNvCxnSpPr>
            <p:nvPr/>
          </p:nvCxnSpPr>
          <p:spPr>
            <a:xfrm flipV="1">
              <a:off x="5106776" y="425623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線コネクタ 977">
              <a:extLst>
                <a:ext uri="{FF2B5EF4-FFF2-40B4-BE49-F238E27FC236}">
                  <a16:creationId xmlns:a16="http://schemas.microsoft.com/office/drawing/2014/main" id="{89ED3708-C136-C218-61CC-C7BFB123E5A7}"/>
                </a:ext>
              </a:extLst>
            </p:cNvPr>
            <p:cNvCxnSpPr>
              <a:cxnSpLocks/>
              <a:stCxn id="964" idx="6"/>
              <a:endCxn id="953" idx="2"/>
            </p:cNvCxnSpPr>
            <p:nvPr/>
          </p:nvCxnSpPr>
          <p:spPr>
            <a:xfrm flipV="1">
              <a:off x="5106776" y="425623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54DE4054-C393-8E0E-99A9-1EF9FB01E3F7}"/>
                    </a:ext>
                  </a:extLst>
                </p:cNvPr>
                <p:cNvSpPr txBox="1"/>
                <p:nvPr/>
              </p:nvSpPr>
              <p:spPr>
                <a:xfrm>
                  <a:off x="4947949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54DE4054-C393-8E0E-99A9-1EF9FB01E3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49" y="3875015"/>
                  <a:ext cx="192360" cy="276999"/>
                </a:xfrm>
                <a:prstGeom prst="rect">
                  <a:avLst/>
                </a:prstGeom>
                <a:blipFill>
                  <a:blip r:embed="rId100"/>
                  <a:stretch>
                    <a:fillRect l="-25000" r="-250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4A5E5962-6C59-0DFA-D30D-6AF6639BDBD9}"/>
                    </a:ext>
                  </a:extLst>
                </p:cNvPr>
                <p:cNvSpPr txBox="1"/>
                <p:nvPr/>
              </p:nvSpPr>
              <p:spPr>
                <a:xfrm>
                  <a:off x="5896069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4A5E5962-6C59-0DFA-D30D-6AF6639BDB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6069" y="3875015"/>
                  <a:ext cx="192360" cy="276999"/>
                </a:xfrm>
                <a:prstGeom prst="rect">
                  <a:avLst/>
                </a:prstGeom>
                <a:blipFill>
                  <a:blip r:embed="rId83"/>
                  <a:stretch>
                    <a:fillRect l="-25000" r="-1875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1FBA5941-83F1-E13C-AA65-D5BE461EEEA4}"/>
                    </a:ext>
                  </a:extLst>
                </p:cNvPr>
                <p:cNvSpPr/>
                <p:nvPr/>
              </p:nvSpPr>
              <p:spPr>
                <a:xfrm>
                  <a:off x="5393426" y="363684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1FBA5941-83F1-E13C-AA65-D5BE461EEE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426" y="3636849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2" name="角丸四角形 981">
              <a:extLst>
                <a:ext uri="{FF2B5EF4-FFF2-40B4-BE49-F238E27FC236}">
                  <a16:creationId xmlns:a16="http://schemas.microsoft.com/office/drawing/2014/main" id="{D8F5DA1C-C061-C317-1605-9EFD6A643C83}"/>
                </a:ext>
              </a:extLst>
            </p:cNvPr>
            <p:cNvSpPr/>
            <p:nvPr/>
          </p:nvSpPr>
          <p:spPr>
            <a:xfrm>
              <a:off x="4581488" y="367316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83" name="直線コネクタ 982">
              <a:extLst>
                <a:ext uri="{FF2B5EF4-FFF2-40B4-BE49-F238E27FC236}">
                  <a16:creationId xmlns:a16="http://schemas.microsoft.com/office/drawing/2014/main" id="{BF21FC65-C6FD-C50F-C849-E75E6102B8FF}"/>
                </a:ext>
              </a:extLst>
            </p:cNvPr>
            <p:cNvCxnSpPr>
              <a:cxnSpLocks/>
              <a:stCxn id="954" idx="6"/>
              <a:endCxn id="953" idx="2"/>
            </p:cNvCxnSpPr>
            <p:nvPr/>
          </p:nvCxnSpPr>
          <p:spPr>
            <a:xfrm flipV="1">
              <a:off x="5106776" y="425623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直線コネクタ 983">
              <a:extLst>
                <a:ext uri="{FF2B5EF4-FFF2-40B4-BE49-F238E27FC236}">
                  <a16:creationId xmlns:a16="http://schemas.microsoft.com/office/drawing/2014/main" id="{10177DF7-3F88-45BF-2C38-24E5DFDFED63}"/>
                </a:ext>
              </a:extLst>
            </p:cNvPr>
            <p:cNvCxnSpPr>
              <a:cxnSpLocks/>
              <a:stCxn id="956" idx="6"/>
              <a:endCxn id="953" idx="2"/>
            </p:cNvCxnSpPr>
            <p:nvPr/>
          </p:nvCxnSpPr>
          <p:spPr>
            <a:xfrm flipV="1">
              <a:off x="5106776" y="425623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8C9EBB6D-EE48-A174-BB85-76F473C72631}"/>
                    </a:ext>
                  </a:extLst>
                </p:cNvPr>
                <p:cNvSpPr/>
                <p:nvPr/>
              </p:nvSpPr>
              <p:spPr>
                <a:xfrm>
                  <a:off x="3280372" y="648570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8C9EBB6D-EE48-A174-BB85-76F473C726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0372" y="6485701"/>
                  <a:ext cx="289169" cy="289169"/>
                </a:xfrm>
                <a:prstGeom prst="rect">
                  <a:avLst/>
                </a:prstGeom>
                <a:blipFill>
                  <a:blip r:embed="rId101"/>
                  <a:stretch>
                    <a:fillRect l="-20833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48CDF77F-CFBD-8491-EAA3-B055D312468E}"/>
                    </a:ext>
                  </a:extLst>
                </p:cNvPr>
                <p:cNvSpPr/>
                <p:nvPr/>
              </p:nvSpPr>
              <p:spPr>
                <a:xfrm>
                  <a:off x="5353533" y="648570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48CDF77F-CFBD-8491-EAA3-B055D31246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533" y="6485701"/>
                  <a:ext cx="289169" cy="289169"/>
                </a:xfrm>
                <a:prstGeom prst="rect">
                  <a:avLst/>
                </a:prstGeom>
                <a:blipFill>
                  <a:blip r:embed="rId102"/>
                  <a:stretch>
                    <a:fillRect l="-16667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6" name="直線コネクタ 1025">
              <a:extLst>
                <a:ext uri="{FF2B5EF4-FFF2-40B4-BE49-F238E27FC236}">
                  <a16:creationId xmlns:a16="http://schemas.microsoft.com/office/drawing/2014/main" id="{07D6A947-3858-F15F-A042-BDE4B213F95E}"/>
                </a:ext>
              </a:extLst>
            </p:cNvPr>
            <p:cNvCxnSpPr>
              <a:cxnSpLocks/>
              <a:stCxn id="886" idx="6"/>
              <a:endCxn id="885" idx="2"/>
            </p:cNvCxnSpPr>
            <p:nvPr/>
          </p:nvCxnSpPr>
          <p:spPr>
            <a:xfrm flipV="1">
              <a:off x="3043100" y="425623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695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548</Words>
  <Application>Microsoft Macintosh PowerPoint</Application>
  <PresentationFormat>ワイド画面</PresentationFormat>
  <Paragraphs>475</Paragraphs>
  <Slides>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正代 隆義</dc:creator>
  <cp:lastModifiedBy>Takayoshi Shoudai</cp:lastModifiedBy>
  <cp:revision>28</cp:revision>
  <dcterms:created xsi:type="dcterms:W3CDTF">2024-05-17T01:03:25Z</dcterms:created>
  <dcterms:modified xsi:type="dcterms:W3CDTF">2024-11-30T05:55:16Z</dcterms:modified>
</cp:coreProperties>
</file>