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77"/>
    <p:restoredTop sz="94667"/>
  </p:normalViewPr>
  <p:slideViewPr>
    <p:cSldViewPr snapToGrid="0">
      <p:cViewPr>
        <p:scale>
          <a:sx n="107" d="100"/>
          <a:sy n="107" d="100"/>
        </p:scale>
        <p:origin x="1928" y="2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0381-8CCF-D2F4-DF87-A9B481C8F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31E5077-0202-C314-741D-09816543A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C164ED0-9CC3-1A77-DEEF-FCDE99AF9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8C1014-597F-3CE6-3A13-21D0DE587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3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68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59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5AEF0-3661-844D-26ED-4D30C6F3A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CDD8FF9-2317-03BC-0FB6-CD2DA6BD9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5A4967-AEF9-39A5-7818-9F24F33E8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C53C4C-C60C-5D16-540B-F61519E4B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89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0B9F6-7D66-4A37-E02B-564BF1F63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671C8F1-0190-C7E4-894B-81216EBF4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0C5FBD7-8D2E-7DC9-A6B5-EA8E8D325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865C71-B6DD-E67D-CCD4-444CBCC81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76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0.png"/><Relationship Id="rId34" Type="http://schemas.openxmlformats.org/officeDocument/2006/relationships/image" Target="../media/image48.png"/><Relationship Id="rId42" Type="http://schemas.openxmlformats.org/officeDocument/2006/relationships/image" Target="../media/image50.png"/><Relationship Id="rId7" Type="http://schemas.openxmlformats.org/officeDocument/2006/relationships/image" Target="../media/image176.png"/><Relationship Id="rId12" Type="http://schemas.openxmlformats.org/officeDocument/2006/relationships/image" Target="../media/image23.png"/><Relationship Id="rId17" Type="http://schemas.openxmlformats.org/officeDocument/2006/relationships/image" Target="../media/image24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38.png"/><Relationship Id="rId32" Type="http://schemas.openxmlformats.org/officeDocument/2006/relationships/image" Target="../media/image36.png"/><Relationship Id="rId37" Type="http://schemas.openxmlformats.org/officeDocument/2006/relationships/image" Target="../media/image51.png"/><Relationship Id="rId40" Type="http://schemas.openxmlformats.org/officeDocument/2006/relationships/image" Target="../media/image45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image" Target="../media/image42.png"/><Relationship Id="rId36" Type="http://schemas.openxmlformats.org/officeDocument/2006/relationships/image" Target="../media/image37.png"/><Relationship Id="rId19" Type="http://schemas.openxmlformats.org/officeDocument/2006/relationships/image" Target="../media/image33.png"/><Relationship Id="rId31" Type="http://schemas.openxmlformats.org/officeDocument/2006/relationships/image" Target="../media/image35.png"/><Relationship Id="rId4" Type="http://schemas.openxmlformats.org/officeDocument/2006/relationships/image" Target="../media/image27.png"/><Relationship Id="rId14" Type="http://schemas.openxmlformats.org/officeDocument/2006/relationships/image" Target="../media/image21.png"/><Relationship Id="rId22" Type="http://schemas.openxmlformats.org/officeDocument/2006/relationships/image" Target="../media/image31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18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4.png"/><Relationship Id="rId3" Type="http://schemas.openxmlformats.org/officeDocument/2006/relationships/image" Target="../media/image56.png"/><Relationship Id="rId21" Type="http://schemas.openxmlformats.org/officeDocument/2006/relationships/image" Target="../media/image73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2.png"/><Relationship Id="rId20" Type="http://schemas.openxmlformats.org/officeDocument/2006/relationships/image" Target="../media/image70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7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0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4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1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0.png"/><Relationship Id="rId20" Type="http://schemas.openxmlformats.org/officeDocument/2006/relationships/image" Target="../media/image98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5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2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1.png"/><Relationship Id="rId4" Type="http://schemas.openxmlformats.org/officeDocument/2006/relationships/image" Target="../media/image82.png"/><Relationship Id="rId9" Type="http://schemas.openxmlformats.org/officeDocument/2006/relationships/image" Target="../media/image89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png"/><Relationship Id="rId18" Type="http://schemas.openxmlformats.org/officeDocument/2006/relationships/image" Target="../media/image133.png"/><Relationship Id="rId26" Type="http://schemas.openxmlformats.org/officeDocument/2006/relationships/image" Target="../media/image138.png"/><Relationship Id="rId39" Type="http://schemas.openxmlformats.org/officeDocument/2006/relationships/image" Target="../media/image151.png"/><Relationship Id="rId21" Type="http://schemas.openxmlformats.org/officeDocument/2006/relationships/image" Target="../media/image130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41.png"/><Relationship Id="rId41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3.png"/><Relationship Id="rId4" Type="http://schemas.openxmlformats.org/officeDocument/2006/relationships/image" Target="../media/image131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8" Type="http://schemas.openxmlformats.org/officeDocument/2006/relationships/image" Target="../media/image132.png"/><Relationship Id="rId3" Type="http://schemas.openxmlformats.org/officeDocument/2006/relationships/image" Target="../media/image112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50.png"/><Relationship Id="rId21" Type="http://schemas.openxmlformats.org/officeDocument/2006/relationships/image" Target="../media/image1300.png"/><Relationship Id="rId34" Type="http://schemas.openxmlformats.org/officeDocument/2006/relationships/image" Target="../media/image1430.png"/><Relationship Id="rId42" Type="http://schemas.openxmlformats.org/officeDocument/2006/relationships/image" Target="../media/image1510.png"/><Relationship Id="rId47" Type="http://schemas.openxmlformats.org/officeDocument/2006/relationships/image" Target="../media/image156.png"/><Relationship Id="rId50" Type="http://schemas.openxmlformats.org/officeDocument/2006/relationships/image" Target="../media/image159.png"/><Relationship Id="rId55" Type="http://schemas.openxmlformats.org/officeDocument/2006/relationships/image" Target="../media/image164.png"/><Relationship Id="rId63" Type="http://schemas.openxmlformats.org/officeDocument/2006/relationships/image" Target="../media/image172.png"/><Relationship Id="rId7" Type="http://schemas.openxmlformats.org/officeDocument/2006/relationships/image" Target="../media/image11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50.png"/><Relationship Id="rId29" Type="http://schemas.openxmlformats.org/officeDocument/2006/relationships/image" Target="../media/image1380.png"/><Relationship Id="rId11" Type="http://schemas.openxmlformats.org/officeDocument/2006/relationships/image" Target="../media/image1200.png"/><Relationship Id="rId24" Type="http://schemas.openxmlformats.org/officeDocument/2006/relationships/image" Target="../media/image1330.png"/><Relationship Id="rId32" Type="http://schemas.openxmlformats.org/officeDocument/2006/relationships/image" Target="../media/image1410.png"/><Relationship Id="rId37" Type="http://schemas.openxmlformats.org/officeDocument/2006/relationships/image" Target="../media/image1460.png"/><Relationship Id="rId40" Type="http://schemas.openxmlformats.org/officeDocument/2006/relationships/image" Target="../media/image1490.png"/><Relationship Id="rId45" Type="http://schemas.openxmlformats.org/officeDocument/2006/relationships/image" Target="../media/image1540.png"/><Relationship Id="rId53" Type="http://schemas.openxmlformats.org/officeDocument/2006/relationships/image" Target="../media/image162.png"/><Relationship Id="rId58" Type="http://schemas.openxmlformats.org/officeDocument/2006/relationships/image" Target="../media/image167.png"/><Relationship Id="rId66" Type="http://schemas.openxmlformats.org/officeDocument/2006/relationships/image" Target="../media/image175.png"/><Relationship Id="rId5" Type="http://schemas.openxmlformats.org/officeDocument/2006/relationships/image" Target="../media/image1140.png"/><Relationship Id="rId61" Type="http://schemas.openxmlformats.org/officeDocument/2006/relationships/image" Target="../media/image170.png"/><Relationship Id="rId19" Type="http://schemas.openxmlformats.org/officeDocument/2006/relationships/image" Target="../media/image1280.png"/><Relationship Id="rId14" Type="http://schemas.openxmlformats.org/officeDocument/2006/relationships/image" Target="../media/image1230.png"/><Relationship Id="rId22" Type="http://schemas.openxmlformats.org/officeDocument/2006/relationships/image" Target="../media/image1310.png"/><Relationship Id="rId27" Type="http://schemas.openxmlformats.org/officeDocument/2006/relationships/image" Target="../media/image1360.png"/><Relationship Id="rId30" Type="http://schemas.openxmlformats.org/officeDocument/2006/relationships/image" Target="../media/image1390.png"/><Relationship Id="rId35" Type="http://schemas.openxmlformats.org/officeDocument/2006/relationships/image" Target="../media/image1440.png"/><Relationship Id="rId43" Type="http://schemas.openxmlformats.org/officeDocument/2006/relationships/image" Target="../media/image1520.png"/><Relationship Id="rId48" Type="http://schemas.openxmlformats.org/officeDocument/2006/relationships/image" Target="../media/image157.png"/><Relationship Id="rId56" Type="http://schemas.openxmlformats.org/officeDocument/2006/relationships/image" Target="../media/image165.png"/><Relationship Id="rId64" Type="http://schemas.openxmlformats.org/officeDocument/2006/relationships/image" Target="../media/image173.png"/><Relationship Id="rId8" Type="http://schemas.openxmlformats.org/officeDocument/2006/relationships/image" Target="../media/image1170.png"/><Relationship Id="rId51" Type="http://schemas.openxmlformats.org/officeDocument/2006/relationships/image" Target="../media/image160.png"/><Relationship Id="rId3" Type="http://schemas.openxmlformats.org/officeDocument/2006/relationships/image" Target="../media/image240.png"/><Relationship Id="rId12" Type="http://schemas.openxmlformats.org/officeDocument/2006/relationships/image" Target="../media/image1210.png"/><Relationship Id="rId17" Type="http://schemas.openxmlformats.org/officeDocument/2006/relationships/image" Target="../media/image1260.png"/><Relationship Id="rId25" Type="http://schemas.openxmlformats.org/officeDocument/2006/relationships/image" Target="../media/image1340.png"/><Relationship Id="rId33" Type="http://schemas.openxmlformats.org/officeDocument/2006/relationships/image" Target="../media/image1420.png"/><Relationship Id="rId38" Type="http://schemas.openxmlformats.org/officeDocument/2006/relationships/image" Target="../media/image1470.png"/><Relationship Id="rId46" Type="http://schemas.openxmlformats.org/officeDocument/2006/relationships/image" Target="../media/image155.png"/><Relationship Id="rId59" Type="http://schemas.openxmlformats.org/officeDocument/2006/relationships/image" Target="../media/image168.png"/><Relationship Id="rId20" Type="http://schemas.openxmlformats.org/officeDocument/2006/relationships/image" Target="../media/image1290.png"/><Relationship Id="rId41" Type="http://schemas.openxmlformats.org/officeDocument/2006/relationships/image" Target="../media/image1500.png"/><Relationship Id="rId54" Type="http://schemas.openxmlformats.org/officeDocument/2006/relationships/image" Target="../media/image163.png"/><Relationship Id="rId6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0.png"/><Relationship Id="rId15" Type="http://schemas.openxmlformats.org/officeDocument/2006/relationships/image" Target="../media/image1240.png"/><Relationship Id="rId23" Type="http://schemas.openxmlformats.org/officeDocument/2006/relationships/image" Target="../media/image1320.png"/><Relationship Id="rId28" Type="http://schemas.openxmlformats.org/officeDocument/2006/relationships/image" Target="../media/image1370.png"/><Relationship Id="rId36" Type="http://schemas.openxmlformats.org/officeDocument/2006/relationships/image" Target="../media/image1450.png"/><Relationship Id="rId49" Type="http://schemas.openxmlformats.org/officeDocument/2006/relationships/image" Target="../media/image158.png"/><Relationship Id="rId57" Type="http://schemas.openxmlformats.org/officeDocument/2006/relationships/image" Target="../media/image166.png"/><Relationship Id="rId10" Type="http://schemas.openxmlformats.org/officeDocument/2006/relationships/image" Target="../media/image1190.png"/><Relationship Id="rId31" Type="http://schemas.openxmlformats.org/officeDocument/2006/relationships/image" Target="../media/image1400.png"/><Relationship Id="rId44" Type="http://schemas.openxmlformats.org/officeDocument/2006/relationships/image" Target="../media/image1530.png"/><Relationship Id="rId52" Type="http://schemas.openxmlformats.org/officeDocument/2006/relationships/image" Target="../media/image161.png"/><Relationship Id="rId60" Type="http://schemas.openxmlformats.org/officeDocument/2006/relationships/image" Target="../media/image169.png"/><Relationship Id="rId65" Type="http://schemas.openxmlformats.org/officeDocument/2006/relationships/image" Target="../media/image174.png"/><Relationship Id="rId4" Type="http://schemas.openxmlformats.org/officeDocument/2006/relationships/image" Target="../media/image1130.png"/><Relationship Id="rId9" Type="http://schemas.openxmlformats.org/officeDocument/2006/relationships/image" Target="../media/image1180.png"/><Relationship Id="rId13" Type="http://schemas.openxmlformats.org/officeDocument/2006/relationships/image" Target="../media/image1220.png"/><Relationship Id="rId18" Type="http://schemas.openxmlformats.org/officeDocument/2006/relationships/image" Target="../media/image1270.png"/><Relationship Id="rId39" Type="http://schemas.openxmlformats.org/officeDocument/2006/relationships/image" Target="../media/image148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26" Type="http://schemas.openxmlformats.org/officeDocument/2006/relationships/image" Target="../media/image200.png"/><Relationship Id="rId21" Type="http://schemas.openxmlformats.org/officeDocument/2006/relationships/image" Target="../media/image195.png"/><Relationship Id="rId34" Type="http://schemas.openxmlformats.org/officeDocument/2006/relationships/image" Target="../media/image208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199.png"/><Relationship Id="rId33" Type="http://schemas.openxmlformats.org/officeDocument/2006/relationships/image" Target="../media/image20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24" Type="http://schemas.openxmlformats.org/officeDocument/2006/relationships/image" Target="../media/image198.png"/><Relationship Id="rId32" Type="http://schemas.openxmlformats.org/officeDocument/2006/relationships/image" Target="../media/image206.png"/><Relationship Id="rId37" Type="http://schemas.openxmlformats.org/officeDocument/2006/relationships/image" Target="../media/image211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23" Type="http://schemas.openxmlformats.org/officeDocument/2006/relationships/image" Target="../media/image197.png"/><Relationship Id="rId28" Type="http://schemas.openxmlformats.org/officeDocument/2006/relationships/image" Target="../media/image202.png"/><Relationship Id="rId36" Type="http://schemas.openxmlformats.org/officeDocument/2006/relationships/image" Target="../media/image210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31" Type="http://schemas.openxmlformats.org/officeDocument/2006/relationships/image" Target="../media/image205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Relationship Id="rId27" Type="http://schemas.openxmlformats.org/officeDocument/2006/relationships/image" Target="../media/image201.png"/><Relationship Id="rId30" Type="http://schemas.openxmlformats.org/officeDocument/2006/relationships/image" Target="../media/image204.png"/><Relationship Id="rId35" Type="http://schemas.openxmlformats.org/officeDocument/2006/relationships/image" Target="../media/image209.png"/><Relationship Id="rId8" Type="http://schemas.openxmlformats.org/officeDocument/2006/relationships/image" Target="../media/image182.png"/><Relationship Id="rId3" Type="http://schemas.openxmlformats.org/officeDocument/2006/relationships/image" Target="../media/image177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4.png"/><Relationship Id="rId21" Type="http://schemas.openxmlformats.org/officeDocument/2006/relationships/image" Target="../media/image229.png"/><Relationship Id="rId42" Type="http://schemas.openxmlformats.org/officeDocument/2006/relationships/image" Target="../media/image250.png"/><Relationship Id="rId47" Type="http://schemas.openxmlformats.org/officeDocument/2006/relationships/image" Target="../media/image255.png"/><Relationship Id="rId63" Type="http://schemas.openxmlformats.org/officeDocument/2006/relationships/image" Target="../media/image271.png"/><Relationship Id="rId68" Type="http://schemas.openxmlformats.org/officeDocument/2006/relationships/image" Target="../media/image276.png"/><Relationship Id="rId84" Type="http://schemas.openxmlformats.org/officeDocument/2006/relationships/image" Target="../media/image292.png"/><Relationship Id="rId89" Type="http://schemas.openxmlformats.org/officeDocument/2006/relationships/image" Target="../media/image297.png"/><Relationship Id="rId16" Type="http://schemas.openxmlformats.org/officeDocument/2006/relationships/image" Target="../media/image225.png"/><Relationship Id="rId11" Type="http://schemas.openxmlformats.org/officeDocument/2006/relationships/image" Target="../media/image220.png"/><Relationship Id="rId32" Type="http://schemas.openxmlformats.org/officeDocument/2006/relationships/image" Target="../media/image241.png"/><Relationship Id="rId37" Type="http://schemas.openxmlformats.org/officeDocument/2006/relationships/image" Target="../media/image245.png"/><Relationship Id="rId53" Type="http://schemas.openxmlformats.org/officeDocument/2006/relationships/image" Target="../media/image261.png"/><Relationship Id="rId58" Type="http://schemas.openxmlformats.org/officeDocument/2006/relationships/image" Target="../media/image266.png"/><Relationship Id="rId74" Type="http://schemas.openxmlformats.org/officeDocument/2006/relationships/image" Target="../media/image282.png"/><Relationship Id="rId79" Type="http://schemas.openxmlformats.org/officeDocument/2006/relationships/image" Target="../media/image287.png"/><Relationship Id="rId102" Type="http://schemas.openxmlformats.org/officeDocument/2006/relationships/image" Target="../media/image310.png"/><Relationship Id="rId5" Type="http://schemas.openxmlformats.org/officeDocument/2006/relationships/image" Target="../media/image214.png"/><Relationship Id="rId90" Type="http://schemas.openxmlformats.org/officeDocument/2006/relationships/image" Target="../media/image298.png"/><Relationship Id="rId95" Type="http://schemas.openxmlformats.org/officeDocument/2006/relationships/image" Target="../media/image303.png"/><Relationship Id="rId22" Type="http://schemas.openxmlformats.org/officeDocument/2006/relationships/image" Target="../media/image230.png"/><Relationship Id="rId27" Type="http://schemas.openxmlformats.org/officeDocument/2006/relationships/image" Target="../media/image235.png"/><Relationship Id="rId43" Type="http://schemas.openxmlformats.org/officeDocument/2006/relationships/image" Target="../media/image251.png"/><Relationship Id="rId48" Type="http://schemas.openxmlformats.org/officeDocument/2006/relationships/image" Target="../media/image256.png"/><Relationship Id="rId64" Type="http://schemas.openxmlformats.org/officeDocument/2006/relationships/image" Target="../media/image272.png"/><Relationship Id="rId69" Type="http://schemas.openxmlformats.org/officeDocument/2006/relationships/image" Target="../media/image277.png"/><Relationship Id="rId80" Type="http://schemas.openxmlformats.org/officeDocument/2006/relationships/image" Target="../media/image288.png"/><Relationship Id="rId85" Type="http://schemas.openxmlformats.org/officeDocument/2006/relationships/image" Target="../media/image293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5" Type="http://schemas.openxmlformats.org/officeDocument/2006/relationships/image" Target="../media/image233.png"/><Relationship Id="rId33" Type="http://schemas.openxmlformats.org/officeDocument/2006/relationships/image" Target="../media/image242.png"/><Relationship Id="rId38" Type="http://schemas.openxmlformats.org/officeDocument/2006/relationships/image" Target="../media/image246.png"/><Relationship Id="rId46" Type="http://schemas.openxmlformats.org/officeDocument/2006/relationships/image" Target="../media/image254.png"/><Relationship Id="rId59" Type="http://schemas.openxmlformats.org/officeDocument/2006/relationships/image" Target="../media/image267.png"/><Relationship Id="rId67" Type="http://schemas.openxmlformats.org/officeDocument/2006/relationships/image" Target="../media/image275.png"/><Relationship Id="rId20" Type="http://schemas.openxmlformats.org/officeDocument/2006/relationships/image" Target="../media/image228.png"/><Relationship Id="rId41" Type="http://schemas.openxmlformats.org/officeDocument/2006/relationships/image" Target="../media/image249.png"/><Relationship Id="rId54" Type="http://schemas.openxmlformats.org/officeDocument/2006/relationships/image" Target="../media/image262.png"/><Relationship Id="rId62" Type="http://schemas.openxmlformats.org/officeDocument/2006/relationships/image" Target="../media/image270.png"/><Relationship Id="rId70" Type="http://schemas.openxmlformats.org/officeDocument/2006/relationships/image" Target="../media/image278.png"/><Relationship Id="rId75" Type="http://schemas.openxmlformats.org/officeDocument/2006/relationships/image" Target="../media/image283.png"/><Relationship Id="rId83" Type="http://schemas.openxmlformats.org/officeDocument/2006/relationships/image" Target="../media/image291.png"/><Relationship Id="rId88" Type="http://schemas.openxmlformats.org/officeDocument/2006/relationships/image" Target="../media/image296.png"/><Relationship Id="rId91" Type="http://schemas.openxmlformats.org/officeDocument/2006/relationships/image" Target="../media/image299.png"/><Relationship Id="rId96" Type="http://schemas.openxmlformats.org/officeDocument/2006/relationships/image" Target="../media/image3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5.png"/><Relationship Id="rId15" Type="http://schemas.openxmlformats.org/officeDocument/2006/relationships/image" Target="../media/image224.png"/><Relationship Id="rId23" Type="http://schemas.openxmlformats.org/officeDocument/2006/relationships/image" Target="../media/image231.png"/><Relationship Id="rId28" Type="http://schemas.openxmlformats.org/officeDocument/2006/relationships/image" Target="../media/image236.png"/><Relationship Id="rId36" Type="http://schemas.openxmlformats.org/officeDocument/2006/relationships/image" Target="../media/image244.png"/><Relationship Id="rId49" Type="http://schemas.openxmlformats.org/officeDocument/2006/relationships/image" Target="../media/image257.png"/><Relationship Id="rId57" Type="http://schemas.openxmlformats.org/officeDocument/2006/relationships/image" Target="../media/image265.png"/><Relationship Id="rId10" Type="http://schemas.openxmlformats.org/officeDocument/2006/relationships/image" Target="../media/image219.png"/><Relationship Id="rId31" Type="http://schemas.openxmlformats.org/officeDocument/2006/relationships/image" Target="../media/image239.png"/><Relationship Id="rId44" Type="http://schemas.openxmlformats.org/officeDocument/2006/relationships/image" Target="../media/image252.png"/><Relationship Id="rId52" Type="http://schemas.openxmlformats.org/officeDocument/2006/relationships/image" Target="../media/image260.png"/><Relationship Id="rId60" Type="http://schemas.openxmlformats.org/officeDocument/2006/relationships/image" Target="../media/image268.png"/><Relationship Id="rId65" Type="http://schemas.openxmlformats.org/officeDocument/2006/relationships/image" Target="../media/image273.png"/><Relationship Id="rId73" Type="http://schemas.openxmlformats.org/officeDocument/2006/relationships/image" Target="../media/image281.png"/><Relationship Id="rId78" Type="http://schemas.openxmlformats.org/officeDocument/2006/relationships/image" Target="../media/image286.png"/><Relationship Id="rId81" Type="http://schemas.openxmlformats.org/officeDocument/2006/relationships/image" Target="../media/image289.png"/><Relationship Id="rId86" Type="http://schemas.openxmlformats.org/officeDocument/2006/relationships/image" Target="../media/image294.png"/><Relationship Id="rId94" Type="http://schemas.openxmlformats.org/officeDocument/2006/relationships/image" Target="../media/image302.png"/><Relationship Id="rId99" Type="http://schemas.openxmlformats.org/officeDocument/2006/relationships/image" Target="../media/image307.png"/><Relationship Id="rId101" Type="http://schemas.openxmlformats.org/officeDocument/2006/relationships/image" Target="../media/image30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3" Type="http://schemas.openxmlformats.org/officeDocument/2006/relationships/image" Target="../media/image222.png"/><Relationship Id="rId18" Type="http://schemas.openxmlformats.org/officeDocument/2006/relationships/image" Target="../media/image227.png"/><Relationship Id="rId39" Type="http://schemas.openxmlformats.org/officeDocument/2006/relationships/image" Target="../media/image247.png"/><Relationship Id="rId34" Type="http://schemas.openxmlformats.org/officeDocument/2006/relationships/image" Target="../media/image194.png"/><Relationship Id="rId50" Type="http://schemas.openxmlformats.org/officeDocument/2006/relationships/image" Target="../media/image258.png"/><Relationship Id="rId55" Type="http://schemas.openxmlformats.org/officeDocument/2006/relationships/image" Target="../media/image263.png"/><Relationship Id="rId76" Type="http://schemas.openxmlformats.org/officeDocument/2006/relationships/image" Target="../media/image284.png"/><Relationship Id="rId97" Type="http://schemas.openxmlformats.org/officeDocument/2006/relationships/image" Target="../media/image305.png"/><Relationship Id="rId7" Type="http://schemas.openxmlformats.org/officeDocument/2006/relationships/image" Target="../media/image216.png"/><Relationship Id="rId71" Type="http://schemas.openxmlformats.org/officeDocument/2006/relationships/image" Target="../media/image279.png"/><Relationship Id="rId92" Type="http://schemas.openxmlformats.org/officeDocument/2006/relationships/image" Target="../media/image300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237.png"/><Relationship Id="rId24" Type="http://schemas.openxmlformats.org/officeDocument/2006/relationships/image" Target="../media/image232.png"/><Relationship Id="rId40" Type="http://schemas.openxmlformats.org/officeDocument/2006/relationships/image" Target="../media/image248.png"/><Relationship Id="rId45" Type="http://schemas.openxmlformats.org/officeDocument/2006/relationships/image" Target="../media/image253.png"/><Relationship Id="rId66" Type="http://schemas.openxmlformats.org/officeDocument/2006/relationships/image" Target="../media/image274.png"/><Relationship Id="rId87" Type="http://schemas.openxmlformats.org/officeDocument/2006/relationships/image" Target="../media/image295.png"/><Relationship Id="rId61" Type="http://schemas.openxmlformats.org/officeDocument/2006/relationships/image" Target="../media/image269.png"/><Relationship Id="rId82" Type="http://schemas.openxmlformats.org/officeDocument/2006/relationships/image" Target="../media/image290.png"/><Relationship Id="rId19" Type="http://schemas.openxmlformats.org/officeDocument/2006/relationships/image" Target="../media/image209.png"/><Relationship Id="rId14" Type="http://schemas.openxmlformats.org/officeDocument/2006/relationships/image" Target="../media/image223.png"/><Relationship Id="rId30" Type="http://schemas.openxmlformats.org/officeDocument/2006/relationships/image" Target="../media/image238.png"/><Relationship Id="rId35" Type="http://schemas.openxmlformats.org/officeDocument/2006/relationships/image" Target="../media/image243.png"/><Relationship Id="rId56" Type="http://schemas.openxmlformats.org/officeDocument/2006/relationships/image" Target="../media/image264.png"/><Relationship Id="rId77" Type="http://schemas.openxmlformats.org/officeDocument/2006/relationships/image" Target="../media/image285.png"/><Relationship Id="rId100" Type="http://schemas.openxmlformats.org/officeDocument/2006/relationships/image" Target="../media/image308.png"/><Relationship Id="rId8" Type="http://schemas.openxmlformats.org/officeDocument/2006/relationships/image" Target="../media/image217.png"/><Relationship Id="rId51" Type="http://schemas.openxmlformats.org/officeDocument/2006/relationships/image" Target="../media/image259.png"/><Relationship Id="rId72" Type="http://schemas.openxmlformats.org/officeDocument/2006/relationships/image" Target="../media/image280.png"/><Relationship Id="rId93" Type="http://schemas.openxmlformats.org/officeDocument/2006/relationships/image" Target="../media/image301.png"/><Relationship Id="rId98" Type="http://schemas.openxmlformats.org/officeDocument/2006/relationships/image" Target="../media/image306.png"/><Relationship Id="rId3" Type="http://schemas.openxmlformats.org/officeDocument/2006/relationships/image" Target="../media/image2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/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/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/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/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/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/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/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/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8EAEAC0-94B6-DB2B-3C9F-F519AC812C94}"/>
              </a:ext>
            </a:extLst>
          </p:cNvPr>
          <p:cNvCxnSpPr>
            <a:cxnSpLocks/>
          </p:cNvCxnSpPr>
          <p:nvPr/>
        </p:nvCxnSpPr>
        <p:spPr>
          <a:xfrm flipV="1">
            <a:off x="4371978" y="321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C3023DE-20A0-43C1-1953-6A92F64CC79C}"/>
              </a:ext>
            </a:extLst>
          </p:cNvPr>
          <p:cNvCxnSpPr>
            <a:cxnSpLocks/>
          </p:cNvCxnSpPr>
          <p:nvPr/>
        </p:nvCxnSpPr>
        <p:spPr>
          <a:xfrm flipV="1">
            <a:off x="5454918" y="285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/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/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 l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/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/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/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/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/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/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8A84CF3-C2B1-3EA4-767E-5093602750CA}"/>
              </a:ext>
            </a:extLst>
          </p:cNvPr>
          <p:cNvCxnSpPr>
            <a:cxnSpLocks/>
          </p:cNvCxnSpPr>
          <p:nvPr/>
        </p:nvCxnSpPr>
        <p:spPr>
          <a:xfrm flipV="1">
            <a:off x="5087283" y="1200426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6D9B0DE-6048-BF9B-7B74-15A9D058960C}"/>
              </a:ext>
            </a:extLst>
          </p:cNvPr>
          <p:cNvCxnSpPr>
            <a:cxnSpLocks/>
          </p:cNvCxnSpPr>
          <p:nvPr/>
        </p:nvCxnSpPr>
        <p:spPr>
          <a:xfrm flipV="1">
            <a:off x="4356058" y="1209777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41926D-9F5E-7029-6EB3-24721E74DE11}"/>
              </a:ext>
            </a:extLst>
          </p:cNvPr>
          <p:cNvSpPr/>
          <p:nvPr/>
        </p:nvSpPr>
        <p:spPr>
          <a:xfrm>
            <a:off x="5820956" y="176631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0B2444-AC01-6349-71B7-30665A679A05}"/>
              </a:ext>
            </a:extLst>
          </p:cNvPr>
          <p:cNvSpPr/>
          <p:nvPr/>
        </p:nvSpPr>
        <p:spPr>
          <a:xfrm>
            <a:off x="5820956" y="123584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F984835-88C8-F8D6-F836-37FCB03FBCC6}"/>
              </a:ext>
            </a:extLst>
          </p:cNvPr>
          <p:cNvCxnSpPr>
            <a:cxnSpLocks/>
          </p:cNvCxnSpPr>
          <p:nvPr/>
        </p:nvCxnSpPr>
        <p:spPr>
          <a:xfrm flipV="1">
            <a:off x="7259106" y="758130"/>
            <a:ext cx="0" cy="100062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28F3C3-7797-DB51-597E-A27B945659B3}"/>
              </a:ext>
            </a:extLst>
          </p:cNvPr>
          <p:cNvCxnSpPr>
            <a:cxnSpLocks/>
          </p:cNvCxnSpPr>
          <p:nvPr/>
        </p:nvCxnSpPr>
        <p:spPr>
          <a:xfrm flipV="1">
            <a:off x="7615467" y="768581"/>
            <a:ext cx="0" cy="990178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3CC1ED8-55D7-61FA-2B6C-37F822357E35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6534530" y="943584"/>
            <a:ext cx="6297" cy="118053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F8EEC3-7349-E477-D772-3DDA6F1B067F}"/>
              </a:ext>
            </a:extLst>
          </p:cNvPr>
          <p:cNvCxnSpPr>
            <a:cxnSpLocks/>
          </p:cNvCxnSpPr>
          <p:nvPr/>
        </p:nvCxnSpPr>
        <p:spPr>
          <a:xfrm flipV="1">
            <a:off x="5821156" y="1096559"/>
            <a:ext cx="0" cy="116148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1BAA5E-99E5-5C82-3777-122D9DB63CC8}"/>
              </a:ext>
            </a:extLst>
          </p:cNvPr>
          <p:cNvCxnSpPr>
            <a:cxnSpLocks/>
          </p:cNvCxnSpPr>
          <p:nvPr/>
        </p:nvCxnSpPr>
        <p:spPr>
          <a:xfrm flipV="1">
            <a:off x="8340524" y="1102615"/>
            <a:ext cx="0" cy="66370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/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/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/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/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/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15AFEE-34C3-5C8A-0D51-59B70CD8C0AA}"/>
              </a:ext>
            </a:extLst>
          </p:cNvPr>
          <p:cNvGrpSpPr/>
          <p:nvPr/>
        </p:nvGrpSpPr>
        <p:grpSpPr>
          <a:xfrm>
            <a:off x="7250477" y="768581"/>
            <a:ext cx="1810047" cy="360000"/>
            <a:chOff x="7250477" y="768581"/>
            <a:chExt cx="1810047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/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/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/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/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4E264B-EDAF-029A-E96C-1BBBCD9B03F8}"/>
              </a:ext>
            </a:extLst>
          </p:cNvPr>
          <p:cNvCxnSpPr>
            <a:cxnSpLocks/>
          </p:cNvCxnSpPr>
          <p:nvPr/>
        </p:nvCxnSpPr>
        <p:spPr>
          <a:xfrm flipH="1" flipV="1">
            <a:off x="6914360" y="394550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E868105-85D8-7DA1-683F-67C52057DC91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5836527" y="395185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07A8A1-3D7D-F3C8-4CE9-2B3F24D8C0E3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630829" y="3874227"/>
            <a:ext cx="0" cy="1375171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F4C280-7888-4A09-F187-DA5A6889CE8A}"/>
              </a:ext>
            </a:extLst>
          </p:cNvPr>
          <p:cNvCxnSpPr>
            <a:cxnSpLocks/>
          </p:cNvCxnSpPr>
          <p:nvPr/>
        </p:nvCxnSpPr>
        <p:spPr>
          <a:xfrm flipH="1" flipV="1">
            <a:off x="5113000" y="4058728"/>
            <a:ext cx="0" cy="1359656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/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/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/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/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/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/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/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/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/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/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/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/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/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/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3836420-6E68-C42F-A08E-6DFC0F53667A}"/>
              </a:ext>
            </a:extLst>
          </p:cNvPr>
          <p:cNvGrpSpPr/>
          <p:nvPr/>
        </p:nvGrpSpPr>
        <p:grpSpPr>
          <a:xfrm>
            <a:off x="5821341" y="2121887"/>
            <a:ext cx="1816393" cy="483873"/>
            <a:chOff x="5821341" y="2121887"/>
            <a:chExt cx="1816393" cy="483873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4C945508-C92E-748D-92C9-7364A8980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3770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26A9E9C-1A17-C0EC-C36A-F4BF8CCD4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532" y="2124118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/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E883A2E-A6E4-1C07-1F88-2CEC8A61A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343" y="2121887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32A8C49-32E1-81D1-ECB1-0EA542F97B47}"/>
              </a:ext>
            </a:extLst>
          </p:cNvPr>
          <p:cNvGrpSpPr/>
          <p:nvPr/>
        </p:nvGrpSpPr>
        <p:grpSpPr>
          <a:xfrm>
            <a:off x="4727604" y="763584"/>
            <a:ext cx="1806926" cy="360000"/>
            <a:chOff x="7256719" y="768581"/>
            <a:chExt cx="1806926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/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/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/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/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284DA0-330F-8F39-33AA-9028758D78D5}"/>
              </a:ext>
            </a:extLst>
          </p:cNvPr>
          <p:cNvGrpSpPr/>
          <p:nvPr/>
        </p:nvGrpSpPr>
        <p:grpSpPr>
          <a:xfrm>
            <a:off x="3308900" y="1595847"/>
            <a:ext cx="1810151" cy="1015915"/>
            <a:chOff x="5821341" y="1589845"/>
            <a:chExt cx="1810151" cy="1015915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DAD05F-BEB9-BBC6-1F6A-D8BBB77E3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048" y="1589845"/>
              <a:ext cx="0" cy="1015915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/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A36948-B384-4BE3-7F30-3837E485A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101" y="1589845"/>
              <a:ext cx="0" cy="1013684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110FCB5-33C0-7196-37C2-E8D534540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0649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/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5F13546-840A-396B-4381-2435F569BBD4}"/>
              </a:ext>
            </a:extLst>
          </p:cNvPr>
          <p:cNvCxnSpPr>
            <a:cxnSpLocks/>
          </p:cNvCxnSpPr>
          <p:nvPr/>
        </p:nvCxnSpPr>
        <p:spPr>
          <a:xfrm flipV="1">
            <a:off x="4745660" y="1120086"/>
            <a:ext cx="0" cy="11039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85A717D-7D25-7CC6-7830-834B5A3381F2}"/>
              </a:ext>
            </a:extLst>
          </p:cNvPr>
          <p:cNvCxnSpPr>
            <a:cxnSpLocks/>
          </p:cNvCxnSpPr>
          <p:nvPr/>
        </p:nvCxnSpPr>
        <p:spPr>
          <a:xfrm flipV="1">
            <a:off x="5101607" y="1086774"/>
            <a:ext cx="0" cy="143711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/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/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F344A5-D6FA-2C00-47B3-3B6F9F08D304}"/>
              </a:ext>
            </a:extLst>
          </p:cNvPr>
          <p:cNvCxnSpPr>
            <a:cxnSpLocks/>
          </p:cNvCxnSpPr>
          <p:nvPr/>
        </p:nvCxnSpPr>
        <p:spPr>
          <a:xfrm flipH="1" flipV="1">
            <a:off x="6547988" y="81495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47FF2A-A13C-6F9B-62CD-935B43702E5B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5118977" y="82130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2BC490-B5F5-6E79-CC5C-7B6429378350}"/>
              </a:ext>
            </a:extLst>
          </p:cNvPr>
          <p:cNvCxnSpPr>
            <a:cxnSpLocks/>
          </p:cNvCxnSpPr>
          <p:nvPr/>
        </p:nvCxnSpPr>
        <p:spPr>
          <a:xfrm flipV="1">
            <a:off x="4392137" y="92817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/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/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/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/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/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/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/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/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/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/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/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/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1FC8B5-3F5D-89B7-3767-E21C6132FD57}"/>
              </a:ext>
            </a:extLst>
          </p:cNvPr>
          <p:cNvCxnSpPr>
            <a:cxnSpLocks/>
          </p:cNvCxnSpPr>
          <p:nvPr/>
        </p:nvCxnSpPr>
        <p:spPr>
          <a:xfrm flipV="1">
            <a:off x="4747630" y="89173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21B861-D620-4449-6BF3-7DFE38F912A5}"/>
              </a:ext>
            </a:extLst>
          </p:cNvPr>
          <p:cNvCxnSpPr>
            <a:cxnSpLocks/>
          </p:cNvCxnSpPr>
          <p:nvPr/>
        </p:nvCxnSpPr>
        <p:spPr>
          <a:xfrm flipV="1">
            <a:off x="6909613" y="1140213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86E6CD1-BF54-3C8E-0168-32B157F1680E}"/>
              </a:ext>
            </a:extLst>
          </p:cNvPr>
          <p:cNvCxnSpPr>
            <a:cxnSpLocks/>
          </p:cNvCxnSpPr>
          <p:nvPr/>
        </p:nvCxnSpPr>
        <p:spPr>
          <a:xfrm flipV="1">
            <a:off x="7272452" y="125928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A5FD088-6700-E6FD-905D-4676719D2A5A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3910072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2D03CA7-73FA-DE19-F73C-675FEDE7F9CA}"/>
              </a:ext>
            </a:extLst>
          </p:cNvPr>
          <p:cNvCxnSpPr>
            <a:cxnSpLocks/>
            <a:stCxn id="45" idx="1"/>
          </p:cNvCxnSpPr>
          <p:nvPr/>
        </p:nvCxnSpPr>
        <p:spPr>
          <a:xfrm flipV="1">
            <a:off x="5126025" y="3839647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01F014-F258-4BC8-1362-534D058AB0B2}"/>
              </a:ext>
            </a:extLst>
          </p:cNvPr>
          <p:cNvCxnSpPr>
            <a:cxnSpLocks/>
          </p:cNvCxnSpPr>
          <p:nvPr/>
        </p:nvCxnSpPr>
        <p:spPr>
          <a:xfrm flipV="1">
            <a:off x="4399185" y="3946516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/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/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/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/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/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/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/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/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/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/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/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/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F67E8D-BD6E-1349-062F-07BFDBA1F758}"/>
              </a:ext>
            </a:extLst>
          </p:cNvPr>
          <p:cNvCxnSpPr>
            <a:cxnSpLocks/>
          </p:cNvCxnSpPr>
          <p:nvPr/>
        </p:nvCxnSpPr>
        <p:spPr>
          <a:xfrm flipV="1">
            <a:off x="7649263" y="432235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/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/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/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/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2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B5A65B-4EE9-8F22-B1A3-ED0625FA17F3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902990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3608E8E-EA77-E445-AF8F-BC6AB2105609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126025" y="832565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3E9D400-9394-B9AD-FE4E-57A8BEE66FD9}"/>
              </a:ext>
            </a:extLst>
          </p:cNvPr>
          <p:cNvCxnSpPr>
            <a:cxnSpLocks/>
          </p:cNvCxnSpPr>
          <p:nvPr/>
        </p:nvCxnSpPr>
        <p:spPr>
          <a:xfrm flipV="1">
            <a:off x="5477121" y="939434"/>
            <a:ext cx="0" cy="119140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/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/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/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/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/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/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/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/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/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/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/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/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042B301-2EBA-0105-3C88-27AFB9BCB431}"/>
              </a:ext>
            </a:extLst>
          </p:cNvPr>
          <p:cNvCxnSpPr>
            <a:cxnSpLocks/>
          </p:cNvCxnSpPr>
          <p:nvPr/>
        </p:nvCxnSpPr>
        <p:spPr>
          <a:xfrm flipV="1">
            <a:off x="4754678" y="902990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169E5F4-0612-AF59-B2CE-69B707833A69}"/>
              </a:ext>
            </a:extLst>
          </p:cNvPr>
          <p:cNvCxnSpPr>
            <a:cxnSpLocks/>
          </p:cNvCxnSpPr>
          <p:nvPr/>
        </p:nvCxnSpPr>
        <p:spPr>
          <a:xfrm flipV="1">
            <a:off x="7279856" y="872941"/>
            <a:ext cx="0" cy="133757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9631A5-08F7-9EFF-B663-D6160C4B7CCB}"/>
              </a:ext>
            </a:extLst>
          </p:cNvPr>
          <p:cNvCxnSpPr>
            <a:cxnSpLocks/>
          </p:cNvCxnSpPr>
          <p:nvPr/>
        </p:nvCxnSpPr>
        <p:spPr>
          <a:xfrm flipV="1">
            <a:off x="7645638" y="128793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594AD9B-0662-D0F5-2483-1140B745CBED}"/>
              </a:ext>
            </a:extLst>
          </p:cNvPr>
          <p:cNvCxnSpPr>
            <a:cxnSpLocks/>
          </p:cNvCxnSpPr>
          <p:nvPr/>
        </p:nvCxnSpPr>
        <p:spPr>
          <a:xfrm flipH="1" flipV="1">
            <a:off x="6919127" y="3982218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F7DB2E2-D767-374C-259E-56C4EDAC34BC}"/>
              </a:ext>
            </a:extLst>
          </p:cNvPr>
          <p:cNvCxnSpPr>
            <a:cxnSpLocks/>
          </p:cNvCxnSpPr>
          <p:nvPr/>
        </p:nvCxnSpPr>
        <p:spPr>
          <a:xfrm flipV="1">
            <a:off x="6561563" y="3867552"/>
            <a:ext cx="0" cy="134102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/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/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/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/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/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/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/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/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/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/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/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/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D01BAE6-5B7A-783E-909C-2C53D21CAC00}"/>
              </a:ext>
            </a:extLst>
          </p:cNvPr>
          <p:cNvCxnSpPr>
            <a:cxnSpLocks/>
          </p:cNvCxnSpPr>
          <p:nvPr/>
        </p:nvCxnSpPr>
        <p:spPr>
          <a:xfrm flipV="1">
            <a:off x="5120710" y="3982218"/>
            <a:ext cx="0" cy="122635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7FF63F2-E512-EEC9-1EC0-55934B0389FD}"/>
              </a:ext>
            </a:extLst>
          </p:cNvPr>
          <p:cNvCxnSpPr>
            <a:cxnSpLocks/>
          </p:cNvCxnSpPr>
          <p:nvPr/>
        </p:nvCxnSpPr>
        <p:spPr>
          <a:xfrm flipV="1">
            <a:off x="8359036" y="3721375"/>
            <a:ext cx="1965" cy="15120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/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/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/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/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/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/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4788D-9FF3-3889-55E5-ADA3DBEC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4B39D24-675D-94C6-7EA9-328C34A839C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6C93249-C846-3B34-983D-CF193C5CC49D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7D1BBAA-4498-E26D-CED5-2813C6886F14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9781B9E-2A4E-5EA5-89C2-F7D37F879C1F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E74F0D57-EE4B-7755-9AA6-57AFDDA77A9E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7626D84-4F32-F873-D515-0362A15E3920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AF0D0F8-1AC6-17DA-BB9C-A371291D1D8C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EF8BE24-64C7-F68F-3F34-A27D9699DAA8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8B336E9-396B-31F5-A390-A8BE8673E84A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BF579-3943-672D-BAAC-0E12044B3511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6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5611-9C14-C7FA-2902-B7828FFB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0AF6CCA-1CFA-9BB8-4B1A-C54323F1943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5890245-9501-D1C1-C1E6-AFC676B583C0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2B9104B-E286-3E4A-C73D-68D915B815E2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E77713D-16FF-B982-D605-D89957B9E475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C4D3492A-300E-15FD-AEA7-C44D64AA8CB0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190F7BA-A770-0D93-B713-44B6C76447F1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F2C49DD-339D-6D5A-BC25-6A6991EF2C41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E65DC086-5CBB-806F-F6ED-168CC4E3B3F7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7FA87AD-B30D-6695-90AE-8719633A9605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/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/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/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/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/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/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/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/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6894A0C-1C15-596D-70AD-04F375D28AEA}"/>
              </a:ext>
            </a:extLst>
          </p:cNvPr>
          <p:cNvSpPr/>
          <p:nvPr/>
        </p:nvSpPr>
        <p:spPr>
          <a:xfrm>
            <a:off x="5772657" y="4621500"/>
            <a:ext cx="756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/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/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/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/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5EFB353-0076-317D-B484-C2B058F01BD4}"/>
              </a:ext>
            </a:extLst>
          </p:cNvPr>
          <p:cNvSpPr txBox="1"/>
          <p:nvPr/>
        </p:nvSpPr>
        <p:spPr>
          <a:xfrm>
            <a:off x="9553307" y="35923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432EDD42-7AC2-4D46-1DBA-71FBB13F0502}"/>
              </a:ext>
            </a:extLst>
          </p:cNvPr>
          <p:cNvSpPr txBox="1"/>
          <p:nvPr/>
        </p:nvSpPr>
        <p:spPr>
          <a:xfrm>
            <a:off x="9553307" y="4102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/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4B35C04-2787-4A7D-C87C-654DB0F34139}"/>
              </a:ext>
            </a:extLst>
          </p:cNvPr>
          <p:cNvCxnSpPr>
            <a:cxnSpLocks/>
          </p:cNvCxnSpPr>
          <p:nvPr/>
        </p:nvCxnSpPr>
        <p:spPr>
          <a:xfrm flipV="1">
            <a:off x="3291909" y="4293330"/>
            <a:ext cx="0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/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blipFill>
                <a:blip r:embed="rId35"/>
                <a:stretch>
                  <a:fillRect l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/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/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/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/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/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54A29100-43AE-A823-6597-FAFEA1B49F49}"/>
              </a:ext>
            </a:extLst>
          </p:cNvPr>
          <p:cNvSpPr txBox="1"/>
          <p:nvPr/>
        </p:nvSpPr>
        <p:spPr>
          <a:xfrm>
            <a:off x="9514835" y="51043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286637A8-186E-43BF-865F-81D3C97B87E7}"/>
              </a:ext>
            </a:extLst>
          </p:cNvPr>
          <p:cNvSpPr txBox="1"/>
          <p:nvPr/>
        </p:nvSpPr>
        <p:spPr>
          <a:xfrm>
            <a:off x="9514835" y="56192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57386C10-056C-D576-5FCA-D7C7B3831A13}"/>
              </a:ext>
            </a:extLst>
          </p:cNvPr>
          <p:cNvCxnSpPr>
            <a:cxnSpLocks/>
            <a:stCxn id="136" idx="1"/>
          </p:cNvCxnSpPr>
          <p:nvPr/>
        </p:nvCxnSpPr>
        <p:spPr>
          <a:xfrm flipV="1">
            <a:off x="6520264" y="4123840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D84FBEB4-7E61-15BB-C52A-7D137D896CB0}"/>
              </a:ext>
            </a:extLst>
          </p:cNvPr>
          <p:cNvCxnSpPr>
            <a:cxnSpLocks/>
            <a:stCxn id="136" idx="3"/>
            <a:endCxn id="130" idx="1"/>
          </p:cNvCxnSpPr>
          <p:nvPr/>
        </p:nvCxnSpPr>
        <p:spPr>
          <a:xfrm flipV="1">
            <a:off x="6881734" y="3792207"/>
            <a:ext cx="4341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6A1A9AB-DF3C-C0BE-BA47-119C848921C0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0B2D3191-B48A-181E-735C-2920F87BD6CF}"/>
              </a:ext>
            </a:extLst>
          </p:cNvPr>
          <p:cNvCxnSpPr>
            <a:cxnSpLocks/>
          </p:cNvCxnSpPr>
          <p:nvPr/>
        </p:nvCxnSpPr>
        <p:spPr>
          <a:xfrm flipH="1" flipV="1">
            <a:off x="5779030" y="4279042"/>
            <a:ext cx="2698" cy="1707193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/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/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9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036CA53-5F52-B568-D111-2876CD86F94A}"/>
              </a:ext>
            </a:extLst>
          </p:cNvPr>
          <p:cNvGrpSpPr/>
          <p:nvPr/>
        </p:nvGrpSpPr>
        <p:grpSpPr>
          <a:xfrm>
            <a:off x="234097" y="211460"/>
            <a:ext cx="11523590" cy="2957607"/>
            <a:chOff x="234097" y="211460"/>
            <a:chExt cx="11523590" cy="2957607"/>
          </a:xfrm>
        </p:grpSpPr>
        <p:sp>
          <p:nvSpPr>
            <p:cNvPr id="730" name="角丸四角形 729">
              <a:extLst>
                <a:ext uri="{FF2B5EF4-FFF2-40B4-BE49-F238E27FC236}">
                  <a16:creationId xmlns:a16="http://schemas.microsoft.com/office/drawing/2014/main" id="{C60A8A48-1ED9-7FC7-EAF1-17CA54F79A6B}"/>
                </a:ext>
              </a:extLst>
            </p:cNvPr>
            <p:cNvSpPr/>
            <p:nvPr/>
          </p:nvSpPr>
          <p:spPr>
            <a:xfrm>
              <a:off x="10878375" y="58192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角丸四角形 730">
              <a:extLst>
                <a:ext uri="{FF2B5EF4-FFF2-40B4-BE49-F238E27FC236}">
                  <a16:creationId xmlns:a16="http://schemas.microsoft.com/office/drawing/2014/main" id="{2A5B3B17-F626-5590-D88F-1810747B746E}"/>
                </a:ext>
              </a:extLst>
            </p:cNvPr>
            <p:cNvSpPr/>
            <p:nvPr/>
          </p:nvSpPr>
          <p:spPr>
            <a:xfrm>
              <a:off x="9926766" y="58192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/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/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7FB27C7A-CB55-0F14-8478-F543FC47B318}"/>
                </a:ext>
              </a:extLst>
            </p:cNvPr>
            <p:cNvSpPr/>
            <p:nvPr/>
          </p:nvSpPr>
          <p:spPr>
            <a:xfrm>
              <a:off x="858096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5877C970-0842-0D6E-2B5D-FD656DC92300}"/>
                </a:ext>
              </a:extLst>
            </p:cNvPr>
            <p:cNvSpPr/>
            <p:nvPr/>
          </p:nvSpPr>
          <p:spPr>
            <a:xfrm>
              <a:off x="762935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/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/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2" name="角丸四角形 721">
              <a:extLst>
                <a:ext uri="{FF2B5EF4-FFF2-40B4-BE49-F238E27FC236}">
                  <a16:creationId xmlns:a16="http://schemas.microsoft.com/office/drawing/2014/main" id="{517D0D38-6D03-B958-E964-5C207ADFB875}"/>
                </a:ext>
              </a:extLst>
            </p:cNvPr>
            <p:cNvSpPr/>
            <p:nvPr/>
          </p:nvSpPr>
          <p:spPr>
            <a:xfrm>
              <a:off x="627185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3" name="角丸四角形 722">
              <a:extLst>
                <a:ext uri="{FF2B5EF4-FFF2-40B4-BE49-F238E27FC236}">
                  <a16:creationId xmlns:a16="http://schemas.microsoft.com/office/drawing/2014/main" id="{A9D42A02-E7EA-C13F-24DF-B3F392BFE4DA}"/>
                </a:ext>
              </a:extLst>
            </p:cNvPr>
            <p:cNvSpPr/>
            <p:nvPr/>
          </p:nvSpPr>
          <p:spPr>
            <a:xfrm>
              <a:off x="532024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/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/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A4648BD3-21EC-544A-87A1-9EFF26BB0BDF}"/>
                </a:ext>
              </a:extLst>
            </p:cNvPr>
            <p:cNvSpPr/>
            <p:nvPr/>
          </p:nvSpPr>
          <p:spPr>
            <a:xfrm>
              <a:off x="3980113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0729DFE3-BE3E-9E3C-9191-5D0AD06F17D4}"/>
                </a:ext>
              </a:extLst>
            </p:cNvPr>
            <p:cNvSpPr/>
            <p:nvPr/>
          </p:nvSpPr>
          <p:spPr>
            <a:xfrm>
              <a:off x="3028504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/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/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5" name="角丸四角形 714">
              <a:extLst>
                <a:ext uri="{FF2B5EF4-FFF2-40B4-BE49-F238E27FC236}">
                  <a16:creationId xmlns:a16="http://schemas.microsoft.com/office/drawing/2014/main" id="{7E7296A1-EE82-14A1-C97F-2C0CF8DDFC2E}"/>
                </a:ext>
              </a:extLst>
            </p:cNvPr>
            <p:cNvSpPr/>
            <p:nvPr/>
          </p:nvSpPr>
          <p:spPr>
            <a:xfrm>
              <a:off x="1665537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4" name="角丸四角形 713">
              <a:extLst>
                <a:ext uri="{FF2B5EF4-FFF2-40B4-BE49-F238E27FC236}">
                  <a16:creationId xmlns:a16="http://schemas.microsoft.com/office/drawing/2014/main" id="{A4B3F88C-2C53-6448-C283-20BA20AC41EF}"/>
                </a:ext>
              </a:extLst>
            </p:cNvPr>
            <p:cNvSpPr/>
            <p:nvPr/>
          </p:nvSpPr>
          <p:spPr>
            <a:xfrm>
              <a:off x="713928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/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blipFill>
                  <a:blip r:embed="rId11"/>
                  <a:stretch>
                    <a:fillRect l="-2041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/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blipFill>
                  <a:blip r:embed="rId1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/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/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/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/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/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/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/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/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/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/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/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/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/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/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/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blipFill>
                  <a:blip r:embed="rId2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E0C3327-7F04-073D-927F-BF29558A1E33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988251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07BAB0E-61D5-50AA-0332-84D6F0819912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24110BE-0C05-53AB-CFDA-53071CFB94AE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BB335D36-67D0-1DBF-302F-2119DC03F923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1225557-51BC-AE4C-7FED-DDBEFF54090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D96F172-7DF5-19AB-B79F-FDA87C85C987}"/>
                </a:ext>
              </a:extLst>
            </p:cNvPr>
            <p:cNvCxnSpPr>
              <a:cxnSpLocks/>
              <a:stCxn id="3" idx="6"/>
              <a:endCxn id="14" idx="2"/>
            </p:cNvCxnSpPr>
            <p:nvPr/>
          </p:nvCxnSpPr>
          <p:spPr>
            <a:xfrm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9C1D8A3C-D4DA-F835-61EF-855422E0A137}"/>
                </a:ext>
              </a:extLst>
            </p:cNvPr>
            <p:cNvCxnSpPr>
              <a:cxnSpLocks/>
              <a:stCxn id="3" idx="6"/>
              <a:endCxn id="16" idx="2"/>
            </p:cNvCxnSpPr>
            <p:nvPr/>
          </p:nvCxnSpPr>
          <p:spPr>
            <a:xfrm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5E31747A-8B33-16A2-795F-0698E1A62EE1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AE323075-6559-8170-3428-A3E8BDC43FFC}"/>
                </a:ext>
              </a:extLst>
            </p:cNvPr>
            <p:cNvCxnSpPr>
              <a:cxnSpLocks/>
              <a:stCxn id="7" idx="6"/>
              <a:endCxn id="4" idx="2"/>
            </p:cNvCxnSpPr>
            <p:nvPr/>
          </p:nvCxnSpPr>
          <p:spPr>
            <a:xfrm flipV="1"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721B2E4C-A4E3-9670-932B-6B5A0354084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FC99487-3A49-179B-573E-26A19EAB8DF1}"/>
                </a:ext>
              </a:extLst>
            </p:cNvPr>
            <p:cNvCxnSpPr>
              <a:cxnSpLocks/>
              <a:stCxn id="11" idx="6"/>
              <a:endCxn id="4" idx="2"/>
            </p:cNvCxnSpPr>
            <p:nvPr/>
          </p:nvCxnSpPr>
          <p:spPr>
            <a:xfrm flipV="1"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CFAA05C0-C787-6DD0-8476-F5D9D60A7DB6}"/>
                </a:ext>
              </a:extLst>
            </p:cNvPr>
            <p:cNvCxnSpPr>
              <a:cxnSpLocks/>
              <a:stCxn id="13" idx="6"/>
              <a:endCxn id="4" idx="2"/>
            </p:cNvCxnSpPr>
            <p:nvPr/>
          </p:nvCxnSpPr>
          <p:spPr>
            <a:xfrm flipV="1"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D70CDEB-E4DC-7455-FF4B-D44E9F3BF7E1}"/>
                </a:ext>
              </a:extLst>
            </p:cNvPr>
            <p:cNvCxnSpPr>
              <a:cxnSpLocks/>
              <a:stCxn id="15" idx="6"/>
              <a:endCxn id="4" idx="2"/>
            </p:cNvCxnSpPr>
            <p:nvPr/>
          </p:nvCxnSpPr>
          <p:spPr>
            <a:xfrm flipV="1"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/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blipFill>
                  <a:blip r:embed="rId22"/>
                  <a:stretch>
                    <a:fillRect l="-4082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/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blipFill>
                  <a:blip r:embed="rId23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/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/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/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/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/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/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/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/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/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/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/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/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/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/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/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blipFill>
                  <a:blip r:embed="rId30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A4AA0D2-C505-EAB4-73C0-1FD2A4B087EC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00387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C669366-80A1-017F-43FF-F6D1DEDCCE8D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00387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D1DD82CF-35EC-28DE-8EFA-D2D3791497AB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00387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FC4E40A1-2E18-F3A4-1FDC-525881A0527E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00387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BD3D002B-92C1-536C-0942-57DF0CDED37F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00387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363AEE17-A893-DCF2-E9EB-88BF9CF812B2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00387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7DDD7700-0769-7147-6E30-A451DA451A0C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00387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659995FA-44CD-880C-5F8C-C5D37CF0AC9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00387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709E894A-2207-E007-7EF1-BD29D831DC01}"/>
                </a:ext>
              </a:extLst>
            </p:cNvPr>
            <p:cNvCxnSpPr>
              <a:cxnSpLocks/>
              <a:stCxn id="137" idx="6"/>
              <a:endCxn id="134" idx="2"/>
            </p:cNvCxnSpPr>
            <p:nvPr/>
          </p:nvCxnSpPr>
          <p:spPr>
            <a:xfrm flipV="1">
              <a:off x="3300387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B2534C08-3E1E-F349-8F9D-2CB6C27E9EB2}"/>
                </a:ext>
              </a:extLst>
            </p:cNvPr>
            <p:cNvCxnSpPr>
              <a:cxnSpLocks/>
              <a:stCxn id="139" idx="6"/>
              <a:endCxn id="134" idx="2"/>
            </p:cNvCxnSpPr>
            <p:nvPr/>
          </p:nvCxnSpPr>
          <p:spPr>
            <a:xfrm flipV="1">
              <a:off x="3300387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8B548F0B-4452-892E-9BE8-1AD9D911CBC3}"/>
                </a:ext>
              </a:extLst>
            </p:cNvPr>
            <p:cNvCxnSpPr>
              <a:cxnSpLocks/>
              <a:stCxn id="141" idx="6"/>
              <a:endCxn id="134" idx="2"/>
            </p:cNvCxnSpPr>
            <p:nvPr/>
          </p:nvCxnSpPr>
          <p:spPr>
            <a:xfrm flipV="1">
              <a:off x="3300387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59825385-1CEC-D678-512E-E33FBA5AF00B}"/>
                </a:ext>
              </a:extLst>
            </p:cNvPr>
            <p:cNvCxnSpPr>
              <a:cxnSpLocks/>
              <a:stCxn id="143" idx="6"/>
              <a:endCxn id="134" idx="2"/>
            </p:cNvCxnSpPr>
            <p:nvPr/>
          </p:nvCxnSpPr>
          <p:spPr>
            <a:xfrm flipV="1">
              <a:off x="3300387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D0E22958-8D86-6AD8-BDCC-3A21164708BC}"/>
                </a:ext>
              </a:extLst>
            </p:cNvPr>
            <p:cNvCxnSpPr>
              <a:cxnSpLocks/>
              <a:stCxn id="145" idx="6"/>
              <a:endCxn id="134" idx="2"/>
            </p:cNvCxnSpPr>
            <p:nvPr/>
          </p:nvCxnSpPr>
          <p:spPr>
            <a:xfrm flipV="1">
              <a:off x="3300387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/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blipFill>
                  <a:blip r:embed="rId31"/>
                  <a:stretch>
                    <a:fillRect l="-2041"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/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blipFill>
                  <a:blip r:embed="rId3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/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/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/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/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/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/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/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/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/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/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/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/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/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/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/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blipFill>
                  <a:blip r:embed="rId38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B47D9DA7-7D30-E097-3D35-58008037DB74}"/>
                </a:ext>
              </a:extLst>
            </p:cNvPr>
            <p:cNvCxnSpPr>
              <a:cxnSpLocks/>
              <a:stCxn id="463" idx="6"/>
              <a:endCxn id="464" idx="2"/>
            </p:cNvCxnSpPr>
            <p:nvPr/>
          </p:nvCxnSpPr>
          <p:spPr>
            <a:xfrm flipV="1">
              <a:off x="5599159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B0649629-0873-316D-3586-CA8EBB2C5C0D}"/>
                </a:ext>
              </a:extLst>
            </p:cNvPr>
            <p:cNvCxnSpPr>
              <a:cxnSpLocks/>
              <a:stCxn id="463" idx="6"/>
              <a:endCxn id="466" idx="2"/>
            </p:cNvCxnSpPr>
            <p:nvPr/>
          </p:nvCxnSpPr>
          <p:spPr>
            <a:xfrm>
              <a:off x="5599159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401CDB24-1FB9-A3D3-F93D-604B6E3F60C7}"/>
                </a:ext>
              </a:extLst>
            </p:cNvPr>
            <p:cNvCxnSpPr>
              <a:cxnSpLocks/>
              <a:stCxn id="463" idx="6"/>
              <a:endCxn id="468" idx="2"/>
            </p:cNvCxnSpPr>
            <p:nvPr/>
          </p:nvCxnSpPr>
          <p:spPr>
            <a:xfrm>
              <a:off x="5599159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05DF8AB-2B0F-99AA-19C5-667C294C72F4}"/>
                </a:ext>
              </a:extLst>
            </p:cNvPr>
            <p:cNvCxnSpPr>
              <a:cxnSpLocks/>
              <a:stCxn id="463" idx="6"/>
              <a:endCxn id="470" idx="2"/>
            </p:cNvCxnSpPr>
            <p:nvPr/>
          </p:nvCxnSpPr>
          <p:spPr>
            <a:xfrm>
              <a:off x="5599159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線コネクタ 493">
              <a:extLst>
                <a:ext uri="{FF2B5EF4-FFF2-40B4-BE49-F238E27FC236}">
                  <a16:creationId xmlns:a16="http://schemas.microsoft.com/office/drawing/2014/main" id="{06984FAB-AB11-DF6C-4462-D57F8DFD4418}"/>
                </a:ext>
              </a:extLst>
            </p:cNvPr>
            <p:cNvCxnSpPr>
              <a:cxnSpLocks/>
              <a:stCxn id="463" idx="6"/>
              <a:endCxn id="472" idx="2"/>
            </p:cNvCxnSpPr>
            <p:nvPr/>
          </p:nvCxnSpPr>
          <p:spPr>
            <a:xfrm>
              <a:off x="5599159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057218D0-2AA8-B255-90BD-7F4CA0014A92}"/>
                </a:ext>
              </a:extLst>
            </p:cNvPr>
            <p:cNvCxnSpPr>
              <a:cxnSpLocks/>
              <a:stCxn id="463" idx="6"/>
              <a:endCxn id="474" idx="2"/>
            </p:cNvCxnSpPr>
            <p:nvPr/>
          </p:nvCxnSpPr>
          <p:spPr>
            <a:xfrm>
              <a:off x="5599159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6F3FF6F8-695A-6871-27B6-DF31A25586A7}"/>
                </a:ext>
              </a:extLst>
            </p:cNvPr>
            <p:cNvCxnSpPr>
              <a:cxnSpLocks/>
              <a:stCxn id="463" idx="6"/>
              <a:endCxn id="462" idx="2"/>
            </p:cNvCxnSpPr>
            <p:nvPr/>
          </p:nvCxnSpPr>
          <p:spPr>
            <a:xfrm>
              <a:off x="5599159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/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blipFill>
                  <a:blip r:embed="rId3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/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/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/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/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/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/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/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/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/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/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/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/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/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/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/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673ACF61-E5DE-BDA0-4A07-A43DB470EF4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7906196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44B7FA99-8B41-71CB-34D1-90A7850DE45B}"/>
                </a:ext>
              </a:extLst>
            </p:cNvPr>
            <p:cNvCxnSpPr>
              <a:cxnSpLocks/>
              <a:stCxn id="515" idx="6"/>
              <a:endCxn id="518" idx="2"/>
            </p:cNvCxnSpPr>
            <p:nvPr/>
          </p:nvCxnSpPr>
          <p:spPr>
            <a:xfrm>
              <a:off x="7906196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BB6A536D-4C72-6C47-6AB0-8E65A6098A13}"/>
                </a:ext>
              </a:extLst>
            </p:cNvPr>
            <p:cNvCxnSpPr>
              <a:cxnSpLocks/>
              <a:stCxn id="517" idx="6"/>
              <a:endCxn id="518" idx="2"/>
            </p:cNvCxnSpPr>
            <p:nvPr/>
          </p:nvCxnSpPr>
          <p:spPr>
            <a:xfrm>
              <a:off x="7906196" y="144821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C2296738-B00A-5307-C04C-D02A8953D6A4}"/>
                </a:ext>
              </a:extLst>
            </p:cNvPr>
            <p:cNvCxnSpPr>
              <a:cxnSpLocks/>
              <a:stCxn id="519" idx="6"/>
              <a:endCxn id="518" idx="2"/>
            </p:cNvCxnSpPr>
            <p:nvPr/>
          </p:nvCxnSpPr>
          <p:spPr>
            <a:xfrm flipV="1">
              <a:off x="7906196" y="144821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0848EACF-39D6-D396-FB6B-9713166F5065}"/>
                </a:ext>
              </a:extLst>
            </p:cNvPr>
            <p:cNvCxnSpPr>
              <a:cxnSpLocks/>
              <a:stCxn id="521" idx="6"/>
              <a:endCxn id="518" idx="2"/>
            </p:cNvCxnSpPr>
            <p:nvPr/>
          </p:nvCxnSpPr>
          <p:spPr>
            <a:xfrm flipV="1">
              <a:off x="7906196" y="144821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コネクタ 555">
              <a:extLst>
                <a:ext uri="{FF2B5EF4-FFF2-40B4-BE49-F238E27FC236}">
                  <a16:creationId xmlns:a16="http://schemas.microsoft.com/office/drawing/2014/main" id="{2A26EDAB-C80E-D3B5-D884-4CA9F1DD5C32}"/>
                </a:ext>
              </a:extLst>
            </p:cNvPr>
            <p:cNvCxnSpPr>
              <a:cxnSpLocks/>
              <a:stCxn id="523" idx="6"/>
              <a:endCxn id="518" idx="2"/>
            </p:cNvCxnSpPr>
            <p:nvPr/>
          </p:nvCxnSpPr>
          <p:spPr>
            <a:xfrm flipV="1">
              <a:off x="7906196" y="144821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B66DF3C7-C71E-C3BA-D24A-0562288FD70B}"/>
                </a:ext>
              </a:extLst>
            </p:cNvPr>
            <p:cNvCxnSpPr>
              <a:cxnSpLocks/>
              <a:stCxn id="525" idx="6"/>
              <a:endCxn id="518" idx="2"/>
            </p:cNvCxnSpPr>
            <p:nvPr/>
          </p:nvCxnSpPr>
          <p:spPr>
            <a:xfrm flipV="1">
              <a:off x="7906196" y="144821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/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blipFill>
                  <a:blip r:embed="rId4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/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/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/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/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/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/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/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/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/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/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/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/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/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/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/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blipFill>
                  <a:blip r:embed="rId43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/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blipFill>
                  <a:blip r:embed="rId44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/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blipFill>
                  <a:blip r:embed="rId45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3" name="角丸四角形 702">
              <a:extLst>
                <a:ext uri="{FF2B5EF4-FFF2-40B4-BE49-F238E27FC236}">
                  <a16:creationId xmlns:a16="http://schemas.microsoft.com/office/drawing/2014/main" id="{1949C662-992C-B49C-6ED3-C65915EEA160}"/>
                </a:ext>
              </a:extLst>
            </p:cNvPr>
            <p:cNvSpPr/>
            <p:nvPr/>
          </p:nvSpPr>
          <p:spPr>
            <a:xfrm>
              <a:off x="234097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99CE3D4-251C-D13D-F6FC-4C39A40C8653}"/>
                </a:ext>
              </a:extLst>
            </p:cNvPr>
            <p:cNvSpPr/>
            <p:nvPr/>
          </p:nvSpPr>
          <p:spPr>
            <a:xfrm>
              <a:off x="2546233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5" name="角丸四角形 704">
              <a:extLst>
                <a:ext uri="{FF2B5EF4-FFF2-40B4-BE49-F238E27FC236}">
                  <a16:creationId xmlns:a16="http://schemas.microsoft.com/office/drawing/2014/main" id="{6BF1614D-D83B-1574-A716-7F26438BF939}"/>
                </a:ext>
              </a:extLst>
            </p:cNvPr>
            <p:cNvSpPr/>
            <p:nvPr/>
          </p:nvSpPr>
          <p:spPr>
            <a:xfrm>
              <a:off x="4845005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9BAAF8FF-B385-89F8-CE76-1E9D7C53770F}"/>
                </a:ext>
              </a:extLst>
            </p:cNvPr>
            <p:cNvSpPr/>
            <p:nvPr/>
          </p:nvSpPr>
          <p:spPr>
            <a:xfrm>
              <a:off x="715204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角丸四角形 706">
              <a:extLst>
                <a:ext uri="{FF2B5EF4-FFF2-40B4-BE49-F238E27FC236}">
                  <a16:creationId xmlns:a16="http://schemas.microsoft.com/office/drawing/2014/main" id="{07E9F00A-4085-1B6A-61FE-3F689207206F}"/>
                </a:ext>
              </a:extLst>
            </p:cNvPr>
            <p:cNvSpPr/>
            <p:nvPr/>
          </p:nvSpPr>
          <p:spPr>
            <a:xfrm>
              <a:off x="945073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/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blipFill>
                  <a:blip r:embed="rId4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/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blipFill>
                  <a:blip r:embed="rId4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8CCE9E-49C1-4603-4A4C-FE7B7B489858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46A0E6C4-C0C3-F1F5-15F2-81AEDFDF70E3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88F9CA31-4A7E-50F1-919D-97307C7E413D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48"/>
                  <a:stretch>
                    <a:fillRect l="-29032" r="-25806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C76C740F-6B28-A70C-3665-DAAB9F83A162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ECB52616-3101-9559-7F15-DBD91AD05173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8DA3157B-901F-1CFF-6B09-7176F73051BB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6A410E8B-63A1-33B1-9E2E-F667B76968D5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5A5B6E33-5CA0-F9D2-E128-3197669ED703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B9D32843-BC23-FE5B-1EC7-48A1DBF19465}"/>
                </a:ext>
              </a:extLst>
            </p:cNvPr>
            <p:cNvCxnSpPr>
              <a:cxnSpLocks/>
              <a:stCxn id="603" idx="6"/>
              <a:endCxn id="614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>
              <a:extLst>
                <a:ext uri="{FF2B5EF4-FFF2-40B4-BE49-F238E27FC236}">
                  <a16:creationId xmlns:a16="http://schemas.microsoft.com/office/drawing/2014/main" id="{788B261D-7F80-4111-9CFE-46FE674708E5}"/>
                </a:ext>
              </a:extLst>
            </p:cNvPr>
            <p:cNvCxnSpPr>
              <a:cxnSpLocks/>
              <a:stCxn id="603" idx="6"/>
              <a:endCxn id="616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CF5F106A-6A98-DFFA-9B2D-D6418AF2C9E4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>
              <a:extLst>
                <a:ext uri="{FF2B5EF4-FFF2-40B4-BE49-F238E27FC236}">
                  <a16:creationId xmlns:a16="http://schemas.microsoft.com/office/drawing/2014/main" id="{9C02E5D3-88D1-CA94-B0C5-016500C9D15D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C1348C4B-EC88-6644-B653-AF288F754CDB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9707F5D0-DA05-2616-7150-96A85C530B18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>
              <a:extLst>
                <a:ext uri="{FF2B5EF4-FFF2-40B4-BE49-F238E27FC236}">
                  <a16:creationId xmlns:a16="http://schemas.microsoft.com/office/drawing/2014/main" id="{02E84220-F35E-3687-8481-362858F25D7B}"/>
                </a:ext>
              </a:extLst>
            </p:cNvPr>
            <p:cNvCxnSpPr>
              <a:cxnSpLocks/>
              <a:stCxn id="613" idx="6"/>
              <a:endCxn id="604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>
              <a:extLst>
                <a:ext uri="{FF2B5EF4-FFF2-40B4-BE49-F238E27FC236}">
                  <a16:creationId xmlns:a16="http://schemas.microsoft.com/office/drawing/2014/main" id="{2E271DCF-EF74-4CFA-BCF8-1DCDE848D70A}"/>
                </a:ext>
              </a:extLst>
            </p:cNvPr>
            <p:cNvCxnSpPr>
              <a:cxnSpLocks/>
              <a:stCxn id="615" idx="6"/>
              <a:endCxn id="604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572E334B-32E1-A211-F56F-4C23E2631DD4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>
              <a:extLst>
                <a:ext uri="{FF2B5EF4-FFF2-40B4-BE49-F238E27FC236}">
                  <a16:creationId xmlns:a16="http://schemas.microsoft.com/office/drawing/2014/main" id="{A03A732C-F21A-84E8-E3E9-3A18FD47D610}"/>
                </a:ext>
              </a:extLst>
            </p:cNvPr>
            <p:cNvCxnSpPr>
              <a:cxnSpLocks/>
              <a:stCxn id="607" idx="6"/>
              <a:endCxn id="606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>
              <a:extLst>
                <a:ext uri="{FF2B5EF4-FFF2-40B4-BE49-F238E27FC236}">
                  <a16:creationId xmlns:a16="http://schemas.microsoft.com/office/drawing/2014/main" id="{74C07B04-DEBF-0968-D9E5-929D00B8CD68}"/>
                </a:ext>
              </a:extLst>
            </p:cNvPr>
            <p:cNvCxnSpPr>
              <a:cxnSpLocks/>
              <a:stCxn id="609" idx="6"/>
              <a:endCxn id="606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コネクタ 643">
              <a:extLst>
                <a:ext uri="{FF2B5EF4-FFF2-40B4-BE49-F238E27FC236}">
                  <a16:creationId xmlns:a16="http://schemas.microsoft.com/office/drawing/2014/main" id="{CA592E1C-087F-A82B-22AE-0B9409899CA5}"/>
                </a:ext>
              </a:extLst>
            </p:cNvPr>
            <p:cNvCxnSpPr>
              <a:cxnSpLocks/>
              <a:stCxn id="615" idx="6"/>
              <a:endCxn id="606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>
              <a:extLst>
                <a:ext uri="{FF2B5EF4-FFF2-40B4-BE49-F238E27FC236}">
                  <a16:creationId xmlns:a16="http://schemas.microsoft.com/office/drawing/2014/main" id="{561DCB39-8A05-D087-DCCA-033ACFC38FC1}"/>
                </a:ext>
              </a:extLst>
            </p:cNvPr>
            <p:cNvCxnSpPr>
              <a:cxnSpLocks/>
              <a:stCxn id="611" idx="6"/>
              <a:endCxn id="606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>
              <a:extLst>
                <a:ext uri="{FF2B5EF4-FFF2-40B4-BE49-F238E27FC236}">
                  <a16:creationId xmlns:a16="http://schemas.microsoft.com/office/drawing/2014/main" id="{F7A61906-12D9-6305-188E-CA96C0EBB18D}"/>
                </a:ext>
              </a:extLst>
            </p:cNvPr>
            <p:cNvCxnSpPr>
              <a:cxnSpLocks/>
              <a:stCxn id="613" idx="6"/>
              <a:endCxn id="606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F8BC9805-CA99-4044-ED96-B4417C478C05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9CD6C5FA-1A69-E563-9CF0-58C3E313A982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C9890D59-436B-A4D6-EF2A-2423C1B6D80E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>
              <a:extLst>
                <a:ext uri="{FF2B5EF4-FFF2-40B4-BE49-F238E27FC236}">
                  <a16:creationId xmlns:a16="http://schemas.microsoft.com/office/drawing/2014/main" id="{76A2809A-5D04-87C9-52FE-F46217E24FCC}"/>
                </a:ext>
              </a:extLst>
            </p:cNvPr>
            <p:cNvCxnSpPr>
              <a:cxnSpLocks/>
              <a:stCxn id="605" idx="6"/>
              <a:endCxn id="614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コネクタ 664">
              <a:extLst>
                <a:ext uri="{FF2B5EF4-FFF2-40B4-BE49-F238E27FC236}">
                  <a16:creationId xmlns:a16="http://schemas.microsoft.com/office/drawing/2014/main" id="{6B96F2FF-59CF-C043-5C0A-D67C1359CD76}"/>
                </a:ext>
              </a:extLst>
            </p:cNvPr>
            <p:cNvCxnSpPr>
              <a:cxnSpLocks/>
              <a:stCxn id="607" idx="6"/>
              <a:endCxn id="608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コネクタ 684">
              <a:extLst>
                <a:ext uri="{FF2B5EF4-FFF2-40B4-BE49-F238E27FC236}">
                  <a16:creationId xmlns:a16="http://schemas.microsoft.com/office/drawing/2014/main" id="{615DD3BE-F854-5521-1899-B492B82553B8}"/>
                </a:ext>
              </a:extLst>
            </p:cNvPr>
            <p:cNvCxnSpPr>
              <a:cxnSpLocks/>
              <a:stCxn id="609" idx="6"/>
              <a:endCxn id="608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>
              <a:extLst>
                <a:ext uri="{FF2B5EF4-FFF2-40B4-BE49-F238E27FC236}">
                  <a16:creationId xmlns:a16="http://schemas.microsoft.com/office/drawing/2014/main" id="{286CC6C1-AC4C-6B09-B871-1E9EF60E1064}"/>
                </a:ext>
              </a:extLst>
            </p:cNvPr>
            <p:cNvCxnSpPr>
              <a:cxnSpLocks/>
              <a:stCxn id="611" idx="6"/>
              <a:endCxn id="608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>
              <a:extLst>
                <a:ext uri="{FF2B5EF4-FFF2-40B4-BE49-F238E27FC236}">
                  <a16:creationId xmlns:a16="http://schemas.microsoft.com/office/drawing/2014/main" id="{D312AEA6-28BC-A41C-AED8-A90E56017CA8}"/>
                </a:ext>
              </a:extLst>
            </p:cNvPr>
            <p:cNvCxnSpPr>
              <a:cxnSpLocks/>
              <a:stCxn id="613" idx="6"/>
              <a:endCxn id="608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>
              <a:extLst>
                <a:ext uri="{FF2B5EF4-FFF2-40B4-BE49-F238E27FC236}">
                  <a16:creationId xmlns:a16="http://schemas.microsoft.com/office/drawing/2014/main" id="{4D9D532B-06D4-64F6-B3AB-4DFC6A6BACD1}"/>
                </a:ext>
              </a:extLst>
            </p:cNvPr>
            <p:cNvCxnSpPr>
              <a:cxnSpLocks/>
              <a:stCxn id="615" idx="6"/>
              <a:endCxn id="608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左中かっこ 737">
              <a:extLst>
                <a:ext uri="{FF2B5EF4-FFF2-40B4-BE49-F238E27FC236}">
                  <a16:creationId xmlns:a16="http://schemas.microsoft.com/office/drawing/2014/main" id="{FEB3AC11-8271-B67E-45AC-8E58B874C08F}"/>
                </a:ext>
              </a:extLst>
            </p:cNvPr>
            <p:cNvSpPr/>
            <p:nvPr/>
          </p:nvSpPr>
          <p:spPr>
            <a:xfrm>
              <a:off x="4853574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781E9BC3-89AA-9916-5994-18DAC86D0895}"/>
                </a:ext>
              </a:extLst>
            </p:cNvPr>
            <p:cNvSpPr/>
            <p:nvPr/>
          </p:nvSpPr>
          <p:spPr>
            <a:xfrm>
              <a:off x="4853574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0BF162DD-9F18-C520-ECA6-0C683FE96397}"/>
                </a:ext>
              </a:extLst>
            </p:cNvPr>
            <p:cNvSpPr/>
            <p:nvPr/>
          </p:nvSpPr>
          <p:spPr>
            <a:xfrm>
              <a:off x="6335558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5809243D-98AE-80A5-3D80-8FB91DABB00C}"/>
                </a:ext>
              </a:extLst>
            </p:cNvPr>
            <p:cNvSpPr/>
            <p:nvPr/>
          </p:nvSpPr>
          <p:spPr>
            <a:xfrm>
              <a:off x="6335558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/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blipFill>
                  <a:blip r:embed="rId54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/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blipFill>
                  <a:blip r:embed="rId55"/>
                  <a:stretch>
                    <a:fillRect l="-15217" r="-2174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/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blipFill>
                  <a:blip r:embed="rId56"/>
                  <a:stretch>
                    <a:fillRect l="-21622" r="-18919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/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blipFill>
                  <a:blip r:embed="rId57"/>
                  <a:stretch>
                    <a:fillRect l="-1875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B178BD3B-29A8-8737-5735-A13B729995B9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角丸四角形 747">
              <a:extLst>
                <a:ext uri="{FF2B5EF4-FFF2-40B4-BE49-F238E27FC236}">
                  <a16:creationId xmlns:a16="http://schemas.microsoft.com/office/drawing/2014/main" id="{EE287D47-0FFB-4BC5-577D-E3FEB2129B4D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角丸四角形 748">
              <a:extLst>
                <a:ext uri="{FF2B5EF4-FFF2-40B4-BE49-F238E27FC236}">
                  <a16:creationId xmlns:a16="http://schemas.microsoft.com/office/drawing/2014/main" id="{44F86814-2272-166E-FD62-FF1FF04BAB38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5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60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9" name="直線コネクタ 768">
              <a:extLst>
                <a:ext uri="{FF2B5EF4-FFF2-40B4-BE49-F238E27FC236}">
                  <a16:creationId xmlns:a16="http://schemas.microsoft.com/office/drawing/2014/main" id="{EFAA0E71-B3BC-D083-313C-02718D75459A}"/>
                </a:ext>
              </a:extLst>
            </p:cNvPr>
            <p:cNvCxnSpPr>
              <a:cxnSpLocks/>
              <a:stCxn id="764" idx="6"/>
              <a:endCxn id="759" idx="2"/>
            </p:cNvCxnSpPr>
            <p:nvPr/>
          </p:nvCxnSpPr>
          <p:spPr>
            <a:xfrm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コネクタ 769">
              <a:extLst>
                <a:ext uri="{FF2B5EF4-FFF2-40B4-BE49-F238E27FC236}">
                  <a16:creationId xmlns:a16="http://schemas.microsoft.com/office/drawing/2014/main" id="{D8219A84-9103-41D2-D16D-38FFD229C4BE}"/>
                </a:ext>
              </a:extLst>
            </p:cNvPr>
            <p:cNvCxnSpPr>
              <a:cxnSpLocks/>
              <a:stCxn id="760" idx="6"/>
              <a:endCxn id="76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6ADB77B5-FC26-6F8C-CECC-8AE4650EE83D}"/>
                </a:ext>
              </a:extLst>
            </p:cNvPr>
            <p:cNvCxnSpPr>
              <a:cxnSpLocks/>
              <a:stCxn id="758" idx="6"/>
              <a:endCxn id="76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5D553124-E845-26F5-5067-2E6E1976050E}"/>
                </a:ext>
              </a:extLst>
            </p:cNvPr>
            <p:cNvCxnSpPr>
              <a:cxnSpLocks/>
              <a:stCxn id="762" idx="6"/>
              <a:endCxn id="76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コネクタ 772">
              <a:extLst>
                <a:ext uri="{FF2B5EF4-FFF2-40B4-BE49-F238E27FC236}">
                  <a16:creationId xmlns:a16="http://schemas.microsoft.com/office/drawing/2014/main" id="{46EA2868-66B9-2E4E-1F75-C9C84EAC6279}"/>
                </a:ext>
              </a:extLst>
            </p:cNvPr>
            <p:cNvCxnSpPr>
              <a:cxnSpLocks/>
              <a:stCxn id="760" idx="6"/>
              <a:endCxn id="76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コネクタ 773">
              <a:extLst>
                <a:ext uri="{FF2B5EF4-FFF2-40B4-BE49-F238E27FC236}">
                  <a16:creationId xmlns:a16="http://schemas.microsoft.com/office/drawing/2014/main" id="{946B986B-B4FD-8D8F-2A7A-E07BA415A0F9}"/>
                </a:ext>
              </a:extLst>
            </p:cNvPr>
            <p:cNvCxnSpPr>
              <a:cxnSpLocks/>
              <a:stCxn id="756" idx="6"/>
              <a:endCxn id="763" idx="2"/>
            </p:cNvCxnSpPr>
            <p:nvPr/>
          </p:nvCxnSpPr>
          <p:spPr>
            <a:xfrm>
              <a:off x="7579330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92AE7C2F-49A3-AEE2-CA3E-74FBF3F3F40B}"/>
                </a:ext>
              </a:extLst>
            </p:cNvPr>
            <p:cNvCxnSpPr>
              <a:cxnSpLocks/>
              <a:stCxn id="760" idx="6"/>
              <a:endCxn id="759" idx="2"/>
            </p:cNvCxnSpPr>
            <p:nvPr/>
          </p:nvCxnSpPr>
          <p:spPr>
            <a:xfrm flipV="1"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>
              <a:extLst>
                <a:ext uri="{FF2B5EF4-FFF2-40B4-BE49-F238E27FC236}">
                  <a16:creationId xmlns:a16="http://schemas.microsoft.com/office/drawing/2014/main" id="{8A9C9EED-2377-4035-4ACF-19B4BE54CF17}"/>
                </a:ext>
              </a:extLst>
            </p:cNvPr>
            <p:cNvCxnSpPr>
              <a:cxnSpLocks/>
              <a:stCxn id="765" idx="2"/>
              <a:endCxn id="75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>
              <a:extLst>
                <a:ext uri="{FF2B5EF4-FFF2-40B4-BE49-F238E27FC236}">
                  <a16:creationId xmlns:a16="http://schemas.microsoft.com/office/drawing/2014/main" id="{C4A8E63D-C5E3-F4D3-350F-2E1300CFD117}"/>
                </a:ext>
              </a:extLst>
            </p:cNvPr>
            <p:cNvCxnSpPr>
              <a:cxnSpLocks/>
              <a:stCxn id="762" idx="6"/>
              <a:endCxn id="76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コネクタ 777">
              <a:extLst>
                <a:ext uri="{FF2B5EF4-FFF2-40B4-BE49-F238E27FC236}">
                  <a16:creationId xmlns:a16="http://schemas.microsoft.com/office/drawing/2014/main" id="{9609EDB1-6339-AF59-F652-4CB0208A91E1}"/>
                </a:ext>
              </a:extLst>
            </p:cNvPr>
            <p:cNvCxnSpPr>
              <a:cxnSpLocks/>
              <a:stCxn id="764" idx="6"/>
              <a:endCxn id="761" idx="2"/>
            </p:cNvCxnSpPr>
            <p:nvPr/>
          </p:nvCxnSpPr>
          <p:spPr>
            <a:xfrm flipV="1"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61D20023-696F-9AEA-8512-B1A656D8E1FC}"/>
                </a:ext>
              </a:extLst>
            </p:cNvPr>
            <p:cNvCxnSpPr>
              <a:cxnSpLocks/>
              <a:stCxn id="756" idx="6"/>
              <a:endCxn id="765" idx="2"/>
            </p:cNvCxnSpPr>
            <p:nvPr/>
          </p:nvCxnSpPr>
          <p:spPr>
            <a:xfrm>
              <a:off x="7579330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線コネクタ 780">
              <a:extLst>
                <a:ext uri="{FF2B5EF4-FFF2-40B4-BE49-F238E27FC236}">
                  <a16:creationId xmlns:a16="http://schemas.microsoft.com/office/drawing/2014/main" id="{712603C9-18CF-9175-EB66-1F147FD66F3C}"/>
                </a:ext>
              </a:extLst>
            </p:cNvPr>
            <p:cNvCxnSpPr>
              <a:cxnSpLocks/>
              <a:stCxn id="758" idx="6"/>
              <a:endCxn id="759" idx="2"/>
            </p:cNvCxnSpPr>
            <p:nvPr/>
          </p:nvCxnSpPr>
          <p:spPr>
            <a:xfrm>
              <a:off x="7579330" y="505811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線コネクタ 781">
              <a:extLst>
                <a:ext uri="{FF2B5EF4-FFF2-40B4-BE49-F238E27FC236}">
                  <a16:creationId xmlns:a16="http://schemas.microsoft.com/office/drawing/2014/main" id="{037B9CB6-7E47-D623-E72A-B0C77173321A}"/>
                </a:ext>
              </a:extLst>
            </p:cNvPr>
            <p:cNvCxnSpPr>
              <a:cxnSpLocks/>
              <a:stCxn id="764" idx="6"/>
              <a:endCxn id="763" idx="2"/>
            </p:cNvCxnSpPr>
            <p:nvPr/>
          </p:nvCxnSpPr>
          <p:spPr>
            <a:xfrm flipV="1"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線コネクタ 783">
              <a:extLst>
                <a:ext uri="{FF2B5EF4-FFF2-40B4-BE49-F238E27FC236}">
                  <a16:creationId xmlns:a16="http://schemas.microsoft.com/office/drawing/2014/main" id="{829E88FA-DD1B-5AEF-77AA-EB2E99AC3D87}"/>
                </a:ext>
              </a:extLst>
            </p:cNvPr>
            <p:cNvCxnSpPr>
              <a:cxnSpLocks/>
              <a:stCxn id="762" idx="6"/>
              <a:endCxn id="76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直線コネクタ 785">
              <a:extLst>
                <a:ext uri="{FF2B5EF4-FFF2-40B4-BE49-F238E27FC236}">
                  <a16:creationId xmlns:a16="http://schemas.microsoft.com/office/drawing/2014/main" id="{50803D02-6E81-A62E-B5BD-EB982A6432C8}"/>
                </a:ext>
              </a:extLst>
            </p:cNvPr>
            <p:cNvCxnSpPr>
              <a:cxnSpLocks/>
              <a:stCxn id="756" idx="6"/>
              <a:endCxn id="759" idx="2"/>
            </p:cNvCxnSpPr>
            <p:nvPr/>
          </p:nvCxnSpPr>
          <p:spPr>
            <a:xfrm>
              <a:off x="7579330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直線コネクタ 786">
              <a:extLst>
                <a:ext uri="{FF2B5EF4-FFF2-40B4-BE49-F238E27FC236}">
                  <a16:creationId xmlns:a16="http://schemas.microsoft.com/office/drawing/2014/main" id="{C073C4C5-6B4F-99EB-DCFC-9412724CE94F}"/>
                </a:ext>
              </a:extLst>
            </p:cNvPr>
            <p:cNvCxnSpPr>
              <a:cxnSpLocks/>
              <a:stCxn id="756" idx="6"/>
              <a:endCxn id="761" idx="2"/>
            </p:cNvCxnSpPr>
            <p:nvPr/>
          </p:nvCxnSpPr>
          <p:spPr>
            <a:xfrm>
              <a:off x="7579330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>
              <a:extLst>
                <a:ext uri="{FF2B5EF4-FFF2-40B4-BE49-F238E27FC236}">
                  <a16:creationId xmlns:a16="http://schemas.microsoft.com/office/drawing/2014/main" id="{7C7DCA2A-0AAB-C85F-721C-8BFFA347D3E4}"/>
                </a:ext>
              </a:extLst>
            </p:cNvPr>
            <p:cNvCxnSpPr>
              <a:cxnSpLocks/>
              <a:stCxn id="760" idx="6"/>
              <a:endCxn id="76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3633D806-9758-2453-3F86-CD7F64490300}"/>
                </a:ext>
              </a:extLst>
            </p:cNvPr>
            <p:cNvCxnSpPr>
              <a:cxnSpLocks/>
              <a:stCxn id="758" idx="6"/>
              <a:endCxn id="76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17F5A601-89D1-9866-8311-B6A9DF16ED33}"/>
                </a:ext>
              </a:extLst>
            </p:cNvPr>
            <p:cNvCxnSpPr>
              <a:cxnSpLocks/>
              <a:stCxn id="762" idx="6"/>
              <a:endCxn id="759" idx="2"/>
            </p:cNvCxnSpPr>
            <p:nvPr/>
          </p:nvCxnSpPr>
          <p:spPr>
            <a:xfrm flipV="1"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6D9371E6-CD23-4452-D5C6-AA236C231D57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7579330" y="598076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4" name="左中かっこ 793">
              <a:extLst>
                <a:ext uri="{FF2B5EF4-FFF2-40B4-BE49-F238E27FC236}">
                  <a16:creationId xmlns:a16="http://schemas.microsoft.com/office/drawing/2014/main" id="{4F352D53-2673-0C2E-A388-39E1D92343EB}"/>
                </a:ext>
              </a:extLst>
            </p:cNvPr>
            <p:cNvSpPr/>
            <p:nvPr/>
          </p:nvSpPr>
          <p:spPr>
            <a:xfrm>
              <a:off x="7162416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左中かっこ 794">
              <a:extLst>
                <a:ext uri="{FF2B5EF4-FFF2-40B4-BE49-F238E27FC236}">
                  <a16:creationId xmlns:a16="http://schemas.microsoft.com/office/drawing/2014/main" id="{06C55173-ED0A-32E7-1626-FB5598B25FE1}"/>
                </a:ext>
              </a:extLst>
            </p:cNvPr>
            <p:cNvSpPr/>
            <p:nvPr/>
          </p:nvSpPr>
          <p:spPr>
            <a:xfrm>
              <a:off x="7162416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右中かっこ 795">
              <a:extLst>
                <a:ext uri="{FF2B5EF4-FFF2-40B4-BE49-F238E27FC236}">
                  <a16:creationId xmlns:a16="http://schemas.microsoft.com/office/drawing/2014/main" id="{F8FD7EFE-1572-501F-FC69-4A923FAFC892}"/>
                </a:ext>
              </a:extLst>
            </p:cNvPr>
            <p:cNvSpPr/>
            <p:nvPr/>
          </p:nvSpPr>
          <p:spPr>
            <a:xfrm>
              <a:off x="8644400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右中かっこ 796">
              <a:extLst>
                <a:ext uri="{FF2B5EF4-FFF2-40B4-BE49-F238E27FC236}">
                  <a16:creationId xmlns:a16="http://schemas.microsoft.com/office/drawing/2014/main" id="{63083DFC-F8D5-4CFE-FAE2-0972F3F9E958}"/>
                </a:ext>
              </a:extLst>
            </p:cNvPr>
            <p:cNvSpPr/>
            <p:nvPr/>
          </p:nvSpPr>
          <p:spPr>
            <a:xfrm>
              <a:off x="8644400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/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/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17778" r="-2222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/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blipFill>
                  <a:blip r:embed="rId64"/>
                  <a:stretch>
                    <a:fillRect l="-24324" r="-1621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/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1632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51846237-5408-1807-3865-150DD5D6E592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0EE12AAC-CD5D-CEEC-BCF5-1EC70777701B}"/>
                </a:ext>
              </a:extLst>
            </p:cNvPr>
            <p:cNvCxnSpPr>
              <a:cxnSpLocks/>
              <a:stCxn id="605" idx="6"/>
              <a:endCxn id="616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81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39D46-6D14-C60F-D1EE-03B361C57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グループ化 503">
            <a:extLst>
              <a:ext uri="{FF2B5EF4-FFF2-40B4-BE49-F238E27FC236}">
                <a16:creationId xmlns:a16="http://schemas.microsoft.com/office/drawing/2014/main" id="{30A8353A-AE48-E7E4-3E65-B42C3C430E6A}"/>
              </a:ext>
            </a:extLst>
          </p:cNvPr>
          <p:cNvGrpSpPr/>
          <p:nvPr/>
        </p:nvGrpSpPr>
        <p:grpSpPr>
          <a:xfrm>
            <a:off x="4230503" y="1350819"/>
            <a:ext cx="3959627" cy="3121426"/>
            <a:chOff x="2797660" y="3417786"/>
            <a:chExt cx="3959627" cy="3121426"/>
          </a:xfrm>
        </p:grpSpPr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E873D17C-4ED8-4A3E-4C59-1DF961AAAC54}"/>
                </a:ext>
              </a:extLst>
            </p:cNvPr>
            <p:cNvSpPr/>
            <p:nvPr/>
          </p:nvSpPr>
          <p:spPr>
            <a:xfrm>
              <a:off x="4017520" y="3791339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391D5062-C892-6D3C-1728-4B441AC638C5}"/>
                </a:ext>
              </a:extLst>
            </p:cNvPr>
            <p:cNvSpPr/>
            <p:nvPr/>
          </p:nvSpPr>
          <p:spPr>
            <a:xfrm>
              <a:off x="3065911" y="3791339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/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/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/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/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/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/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/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/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/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/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/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/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/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/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/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/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/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4956428-B6BD-143D-4014-17E9614345F6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F118EB2-8E7B-1B5F-D80B-E20349C62CA6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37794" y="404838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28B428E9-2CB0-637B-F384-FDC75D4DF1BA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37794" y="4048381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E4D55C90-941A-E712-4DE4-E656D8C6C325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37794" y="4048381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15249235-0EC8-E7AB-4B09-3E65DDC28964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37794" y="4048381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64C536E1-D511-BDE0-ABAA-3CD6196180F9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37794" y="4048381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4A7749A7-430C-DEEC-B129-4DC3D726E628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37794" y="4048381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430CF7B3-C2CF-B8B0-266B-C6666FFAD9D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37794" y="434927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CC05690A-54C5-D8F9-BB77-9481A6FAEF29}"/>
                </a:ext>
              </a:extLst>
            </p:cNvPr>
            <p:cNvCxnSpPr>
              <a:cxnSpLocks/>
              <a:stCxn id="135" idx="6"/>
              <a:endCxn id="136" idx="2"/>
            </p:cNvCxnSpPr>
            <p:nvPr/>
          </p:nvCxnSpPr>
          <p:spPr>
            <a:xfrm flipV="1"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FE8BFDDB-4840-BD99-6515-EBE76C42259B}"/>
                </a:ext>
              </a:extLst>
            </p:cNvPr>
            <p:cNvCxnSpPr>
              <a:cxnSpLocks/>
              <a:stCxn id="135" idx="6"/>
              <a:endCxn id="138" idx="2"/>
            </p:cNvCxnSpPr>
            <p:nvPr/>
          </p:nvCxnSpPr>
          <p:spPr>
            <a:xfrm>
              <a:off x="3337794" y="434927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C4DDE44C-024F-6071-E062-56B377C34736}"/>
                </a:ext>
              </a:extLst>
            </p:cNvPr>
            <p:cNvCxnSpPr>
              <a:cxnSpLocks/>
              <a:stCxn id="135" idx="6"/>
              <a:endCxn id="140" idx="2"/>
            </p:cNvCxnSpPr>
            <p:nvPr/>
          </p:nvCxnSpPr>
          <p:spPr>
            <a:xfrm>
              <a:off x="3337794" y="434927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BD2B6285-BE65-209D-4C56-FB4C5770D7E1}"/>
                </a:ext>
              </a:extLst>
            </p:cNvPr>
            <p:cNvCxnSpPr>
              <a:cxnSpLocks/>
              <a:stCxn id="135" idx="6"/>
              <a:endCxn id="142" idx="2"/>
            </p:cNvCxnSpPr>
            <p:nvPr/>
          </p:nvCxnSpPr>
          <p:spPr>
            <a:xfrm>
              <a:off x="3337794" y="434927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1FEDDA38-FF75-7579-8976-0AEB6E1ABA3C}"/>
                </a:ext>
              </a:extLst>
            </p:cNvPr>
            <p:cNvCxnSpPr>
              <a:cxnSpLocks/>
              <a:stCxn id="135" idx="6"/>
            </p:cNvCxnSpPr>
            <p:nvPr/>
          </p:nvCxnSpPr>
          <p:spPr>
            <a:xfrm>
              <a:off x="3337794" y="4349273"/>
              <a:ext cx="791733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84DDBF4-A840-E6A8-D829-4E078FAFF879}"/>
                </a:ext>
              </a:extLst>
            </p:cNvPr>
            <p:cNvSpPr/>
            <p:nvPr/>
          </p:nvSpPr>
          <p:spPr>
            <a:xfrm>
              <a:off x="2797660" y="3424686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A5FA637-F3B9-2870-C339-18760498BB05}"/>
                </a:ext>
              </a:extLst>
            </p:cNvPr>
            <p:cNvCxnSpPr>
              <a:cxnSpLocks/>
              <a:stCxn id="135" idx="6"/>
              <a:endCxn id="144" idx="2"/>
            </p:cNvCxnSpPr>
            <p:nvPr/>
          </p:nvCxnSpPr>
          <p:spPr>
            <a:xfrm>
              <a:off x="3337794" y="4349273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1351D596-2974-B02B-B2C5-C71E121A6E0F}"/>
                </a:ext>
              </a:extLst>
            </p:cNvPr>
            <p:cNvSpPr/>
            <p:nvPr/>
          </p:nvSpPr>
          <p:spPr>
            <a:xfrm>
              <a:off x="6109572" y="378573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B86FA066-5B54-1953-BFFF-F58277F14E14}"/>
                </a:ext>
              </a:extLst>
            </p:cNvPr>
            <p:cNvSpPr/>
            <p:nvPr/>
          </p:nvSpPr>
          <p:spPr>
            <a:xfrm>
              <a:off x="5157963" y="378573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/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/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/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/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b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/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/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/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/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/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/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/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/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/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/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/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/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/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2DAF54FA-57D7-515E-A943-FB388D33238E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448939B7-CEED-D365-4FFE-5B39B7F50AE7}"/>
                </a:ext>
              </a:extLst>
            </p:cNvPr>
            <p:cNvCxnSpPr>
              <a:cxnSpLocks/>
              <a:stCxn id="37" idx="6"/>
              <a:endCxn id="40" idx="2"/>
            </p:cNvCxnSpPr>
            <p:nvPr/>
          </p:nvCxnSpPr>
          <p:spPr>
            <a:xfrm>
              <a:off x="5429846" y="40427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0FCC0D17-4EC8-DCC1-3EF0-6A34FD9F828E}"/>
                </a:ext>
              </a:extLst>
            </p:cNvPr>
            <p:cNvCxnSpPr>
              <a:cxnSpLocks/>
              <a:stCxn id="41" idx="6"/>
              <a:endCxn id="40" idx="2"/>
            </p:cNvCxnSpPr>
            <p:nvPr/>
          </p:nvCxnSpPr>
          <p:spPr>
            <a:xfrm flipV="1">
              <a:off x="5429846" y="4042774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4EF4380-A0C7-7A89-681A-704B0EC83C2D}"/>
                </a:ext>
              </a:extLst>
            </p:cNvPr>
            <p:cNvCxnSpPr>
              <a:cxnSpLocks/>
              <a:stCxn id="43" idx="6"/>
              <a:endCxn id="40" idx="2"/>
            </p:cNvCxnSpPr>
            <p:nvPr/>
          </p:nvCxnSpPr>
          <p:spPr>
            <a:xfrm flipV="1">
              <a:off x="5429846" y="40427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51623FA-CDC2-3E0F-9B9C-4A2B664F84DD}"/>
                </a:ext>
              </a:extLst>
            </p:cNvPr>
            <p:cNvCxnSpPr>
              <a:cxnSpLocks/>
              <a:stCxn id="49" idx="6"/>
              <a:endCxn id="40" idx="2"/>
            </p:cNvCxnSpPr>
            <p:nvPr/>
          </p:nvCxnSpPr>
          <p:spPr>
            <a:xfrm flipV="1">
              <a:off x="5429846" y="4042774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7770AAA7-DA2C-1249-7F8A-62488D5684AE}"/>
                </a:ext>
              </a:extLst>
            </p:cNvPr>
            <p:cNvCxnSpPr>
              <a:cxnSpLocks/>
              <a:stCxn id="45" idx="6"/>
              <a:endCxn id="40" idx="2"/>
            </p:cNvCxnSpPr>
            <p:nvPr/>
          </p:nvCxnSpPr>
          <p:spPr>
            <a:xfrm flipV="1">
              <a:off x="5429846" y="4042774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>
              <a:extLst>
                <a:ext uri="{FF2B5EF4-FFF2-40B4-BE49-F238E27FC236}">
                  <a16:creationId xmlns:a16="http://schemas.microsoft.com/office/drawing/2014/main" id="{8BE1FD02-487C-C2AF-8872-C9EA10AF9F85}"/>
                </a:ext>
              </a:extLst>
            </p:cNvPr>
            <p:cNvCxnSpPr>
              <a:cxnSpLocks/>
              <a:stCxn id="47" idx="6"/>
              <a:endCxn id="40" idx="2"/>
            </p:cNvCxnSpPr>
            <p:nvPr/>
          </p:nvCxnSpPr>
          <p:spPr>
            <a:xfrm flipV="1">
              <a:off x="5429846" y="4042774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>
              <a:extLst>
                <a:ext uri="{FF2B5EF4-FFF2-40B4-BE49-F238E27FC236}">
                  <a16:creationId xmlns:a16="http://schemas.microsoft.com/office/drawing/2014/main" id="{BE99EA88-331A-E065-2091-DD503ED02F6E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5429846" y="434366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>
              <a:extLst>
                <a:ext uri="{FF2B5EF4-FFF2-40B4-BE49-F238E27FC236}">
                  <a16:creationId xmlns:a16="http://schemas.microsoft.com/office/drawing/2014/main" id="{609A1C44-A750-6642-A8CA-C26E0883B582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 flipV="1"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752B9989-764F-226D-1AEB-F8C01528F896}"/>
                </a:ext>
              </a:extLst>
            </p:cNvPr>
            <p:cNvCxnSpPr>
              <a:cxnSpLocks/>
              <a:stCxn id="38" idx="2"/>
              <a:endCxn id="49" idx="6"/>
            </p:cNvCxnSpPr>
            <p:nvPr/>
          </p:nvCxnSpPr>
          <p:spPr>
            <a:xfrm flipH="1">
              <a:off x="5429846" y="4343666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>
              <a:extLst>
                <a:ext uri="{FF2B5EF4-FFF2-40B4-BE49-F238E27FC236}">
                  <a16:creationId xmlns:a16="http://schemas.microsoft.com/office/drawing/2014/main" id="{CC6418CB-A6C7-54B8-4CEA-4480F90E81EE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5435743" y="4343666"/>
              <a:ext cx="792749" cy="3164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コネクタ 452">
              <a:extLst>
                <a:ext uri="{FF2B5EF4-FFF2-40B4-BE49-F238E27FC236}">
                  <a16:creationId xmlns:a16="http://schemas.microsoft.com/office/drawing/2014/main" id="{6B9612C2-21B4-ABA7-6B80-E3E46B52620D}"/>
                </a:ext>
              </a:extLst>
            </p:cNvPr>
            <p:cNvCxnSpPr>
              <a:cxnSpLocks/>
              <a:stCxn id="43" idx="6"/>
              <a:endCxn id="38" idx="2"/>
            </p:cNvCxnSpPr>
            <p:nvPr/>
          </p:nvCxnSpPr>
          <p:spPr>
            <a:xfrm flipV="1">
              <a:off x="5429846" y="434366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コネクタ 453">
              <a:extLst>
                <a:ext uri="{FF2B5EF4-FFF2-40B4-BE49-F238E27FC236}">
                  <a16:creationId xmlns:a16="http://schemas.microsoft.com/office/drawing/2014/main" id="{C8FBC078-3A6F-36BF-6CE4-4660D094BC3C}"/>
                </a:ext>
              </a:extLst>
            </p:cNvPr>
            <p:cNvCxnSpPr>
              <a:cxnSpLocks/>
              <a:stCxn id="47" idx="6"/>
              <a:endCxn id="38" idx="2"/>
            </p:cNvCxnSpPr>
            <p:nvPr/>
          </p:nvCxnSpPr>
          <p:spPr>
            <a:xfrm flipV="1">
              <a:off x="5429846" y="4343666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コネクタ 455">
              <a:extLst>
                <a:ext uri="{FF2B5EF4-FFF2-40B4-BE49-F238E27FC236}">
                  <a16:creationId xmlns:a16="http://schemas.microsoft.com/office/drawing/2014/main" id="{1D987372-176C-2138-33D2-CC0BF0845D68}"/>
                </a:ext>
              </a:extLst>
            </p:cNvPr>
            <p:cNvCxnSpPr>
              <a:cxnSpLocks/>
              <a:stCxn id="45" idx="6"/>
              <a:endCxn id="38" idx="2"/>
            </p:cNvCxnSpPr>
            <p:nvPr/>
          </p:nvCxnSpPr>
          <p:spPr>
            <a:xfrm flipV="1">
              <a:off x="5429846" y="434366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角丸四角形 456">
              <a:extLst>
                <a:ext uri="{FF2B5EF4-FFF2-40B4-BE49-F238E27FC236}">
                  <a16:creationId xmlns:a16="http://schemas.microsoft.com/office/drawing/2014/main" id="{CF393814-731E-4ECB-304A-CB1B72C14A82}"/>
                </a:ext>
              </a:extLst>
            </p:cNvPr>
            <p:cNvSpPr/>
            <p:nvPr/>
          </p:nvSpPr>
          <p:spPr>
            <a:xfrm>
              <a:off x="4885287" y="342339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/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blipFill>
                  <a:blip r:embed="rId36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/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blipFill>
                  <a:blip r:embed="rId37"/>
                  <a:stretch>
                    <a:fillRect l="-16667" r="-20833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56B9680F-5485-F205-9A0C-2C1EE8C4CB07}"/>
              </a:ext>
            </a:extLst>
          </p:cNvPr>
          <p:cNvSpPr txBox="1"/>
          <p:nvPr/>
        </p:nvSpPr>
        <p:spPr>
          <a:xfrm>
            <a:off x="2894913" y="267956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98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830C9-0CA4-7FD5-E483-5C9AD4458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0AC7F88-4F6E-C608-B4C8-E20B48A68ABC}"/>
              </a:ext>
            </a:extLst>
          </p:cNvPr>
          <p:cNvSpPr txBox="1"/>
          <p:nvPr/>
        </p:nvSpPr>
        <p:spPr>
          <a:xfrm>
            <a:off x="1505823" y="399159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sp>
        <p:nvSpPr>
          <p:cNvPr id="736" name="テキスト ボックス 735">
            <a:extLst>
              <a:ext uri="{FF2B5EF4-FFF2-40B4-BE49-F238E27FC236}">
                <a16:creationId xmlns:a16="http://schemas.microsoft.com/office/drawing/2014/main" id="{AF73205D-6074-8B81-A332-897A823E92D6}"/>
              </a:ext>
            </a:extLst>
          </p:cNvPr>
          <p:cNvSpPr txBox="1"/>
          <p:nvPr/>
        </p:nvSpPr>
        <p:spPr>
          <a:xfrm>
            <a:off x="1505823" y="66650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  <p:grpSp>
        <p:nvGrpSpPr>
          <p:cNvPr id="737" name="グループ化 736">
            <a:extLst>
              <a:ext uri="{FF2B5EF4-FFF2-40B4-BE49-F238E27FC236}">
                <a16:creationId xmlns:a16="http://schemas.microsoft.com/office/drawing/2014/main" id="{72752502-7A80-B202-FB77-335674CC32D3}"/>
              </a:ext>
            </a:extLst>
          </p:cNvPr>
          <p:cNvGrpSpPr/>
          <p:nvPr/>
        </p:nvGrpSpPr>
        <p:grpSpPr>
          <a:xfrm>
            <a:off x="2548292" y="101668"/>
            <a:ext cx="8049832" cy="3138021"/>
            <a:chOff x="2548292" y="3426759"/>
            <a:chExt cx="8049832" cy="3138021"/>
          </a:xfrm>
        </p:grpSpPr>
        <p:sp>
          <p:nvSpPr>
            <p:cNvPr id="738" name="角丸四角形 737">
              <a:extLst>
                <a:ext uri="{FF2B5EF4-FFF2-40B4-BE49-F238E27FC236}">
                  <a16:creationId xmlns:a16="http://schemas.microsoft.com/office/drawing/2014/main" id="{13C67BD3-9CB2-70C9-B44E-ED5858131EB9}"/>
                </a:ext>
              </a:extLst>
            </p:cNvPr>
            <p:cNvSpPr/>
            <p:nvPr/>
          </p:nvSpPr>
          <p:spPr>
            <a:xfrm>
              <a:off x="3750866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角丸四角形 738">
              <a:extLst>
                <a:ext uri="{FF2B5EF4-FFF2-40B4-BE49-F238E27FC236}">
                  <a16:creationId xmlns:a16="http://schemas.microsoft.com/office/drawing/2014/main" id="{BBDCA7F2-D04D-60C7-71DA-5A2CDE431CBC}"/>
                </a:ext>
              </a:extLst>
            </p:cNvPr>
            <p:cNvSpPr/>
            <p:nvPr/>
          </p:nvSpPr>
          <p:spPr>
            <a:xfrm>
              <a:off x="2799257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/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/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/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/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/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/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/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/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/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/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/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/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/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/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直線コネクタ 753">
              <a:extLst>
                <a:ext uri="{FF2B5EF4-FFF2-40B4-BE49-F238E27FC236}">
                  <a16:creationId xmlns:a16="http://schemas.microsoft.com/office/drawing/2014/main" id="{38805AFB-D802-DA24-C126-772DC8BED166}"/>
                </a:ext>
              </a:extLst>
            </p:cNvPr>
            <p:cNvCxnSpPr>
              <a:stCxn id="740" idx="6"/>
              <a:endCxn id="741" idx="2"/>
            </p:cNvCxnSpPr>
            <p:nvPr/>
          </p:nvCxnSpPr>
          <p:spPr>
            <a:xfrm>
              <a:off x="3073580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線コネクタ 754">
              <a:extLst>
                <a:ext uri="{FF2B5EF4-FFF2-40B4-BE49-F238E27FC236}">
                  <a16:creationId xmlns:a16="http://schemas.microsoft.com/office/drawing/2014/main" id="{28B04F70-6360-A2F6-55FA-3398BDA2D124}"/>
                </a:ext>
              </a:extLst>
            </p:cNvPr>
            <p:cNvCxnSpPr>
              <a:cxnSpLocks/>
              <a:stCxn id="746" idx="6"/>
              <a:endCxn id="743" idx="2"/>
            </p:cNvCxnSpPr>
            <p:nvPr/>
          </p:nvCxnSpPr>
          <p:spPr>
            <a:xfrm flipV="1">
              <a:off x="3073580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線コネクタ 755">
              <a:extLst>
                <a:ext uri="{FF2B5EF4-FFF2-40B4-BE49-F238E27FC236}">
                  <a16:creationId xmlns:a16="http://schemas.microsoft.com/office/drawing/2014/main" id="{495EC105-C995-4F89-9320-BA9404DFEE1D}"/>
                </a:ext>
              </a:extLst>
            </p:cNvPr>
            <p:cNvCxnSpPr>
              <a:cxnSpLocks/>
              <a:stCxn id="742" idx="6"/>
              <a:endCxn id="745" idx="2"/>
            </p:cNvCxnSpPr>
            <p:nvPr/>
          </p:nvCxnSpPr>
          <p:spPr>
            <a:xfrm>
              <a:off x="3073580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線コネクタ 756">
              <a:extLst>
                <a:ext uri="{FF2B5EF4-FFF2-40B4-BE49-F238E27FC236}">
                  <a16:creationId xmlns:a16="http://schemas.microsoft.com/office/drawing/2014/main" id="{EB26E151-646D-0570-01DA-29EF41DFA899}"/>
                </a:ext>
              </a:extLst>
            </p:cNvPr>
            <p:cNvCxnSpPr>
              <a:cxnSpLocks/>
              <a:stCxn id="746" idx="6"/>
              <a:endCxn id="747" idx="2"/>
            </p:cNvCxnSpPr>
            <p:nvPr/>
          </p:nvCxnSpPr>
          <p:spPr>
            <a:xfrm>
              <a:off x="3073580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線コネクタ 757">
              <a:extLst>
                <a:ext uri="{FF2B5EF4-FFF2-40B4-BE49-F238E27FC236}">
                  <a16:creationId xmlns:a16="http://schemas.microsoft.com/office/drawing/2014/main" id="{B31E979C-D7A6-66AA-C993-B74C43032221}"/>
                </a:ext>
              </a:extLst>
            </p:cNvPr>
            <p:cNvCxnSpPr>
              <a:cxnSpLocks/>
              <a:stCxn id="746" idx="6"/>
              <a:endCxn id="749" idx="2"/>
            </p:cNvCxnSpPr>
            <p:nvPr/>
          </p:nvCxnSpPr>
          <p:spPr>
            <a:xfrm>
              <a:off x="3073580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線コネクタ 758">
              <a:extLst>
                <a:ext uri="{FF2B5EF4-FFF2-40B4-BE49-F238E27FC236}">
                  <a16:creationId xmlns:a16="http://schemas.microsoft.com/office/drawing/2014/main" id="{D735289B-DBF9-BF58-C904-352E9FDFAF76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線コネクタ 759">
              <a:extLst>
                <a:ext uri="{FF2B5EF4-FFF2-40B4-BE49-F238E27FC236}">
                  <a16:creationId xmlns:a16="http://schemas.microsoft.com/office/drawing/2014/main" id="{CBA3C97F-FF42-0993-FFDD-4686392A36EB}"/>
                </a:ext>
              </a:extLst>
            </p:cNvPr>
            <p:cNvCxnSpPr>
              <a:cxnSpLocks/>
              <a:stCxn id="746" idx="6"/>
              <a:endCxn id="753" idx="2"/>
            </p:cNvCxnSpPr>
            <p:nvPr/>
          </p:nvCxnSpPr>
          <p:spPr>
            <a:xfrm>
              <a:off x="3073580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線コネクタ 760">
              <a:extLst>
                <a:ext uri="{FF2B5EF4-FFF2-40B4-BE49-F238E27FC236}">
                  <a16:creationId xmlns:a16="http://schemas.microsoft.com/office/drawing/2014/main" id="{89D8841F-DCA2-B7A2-0983-9E90F71979BD}"/>
                </a:ext>
              </a:extLst>
            </p:cNvPr>
            <p:cNvCxnSpPr>
              <a:cxnSpLocks/>
              <a:stCxn id="746" idx="6"/>
              <a:endCxn id="745" idx="2"/>
            </p:cNvCxnSpPr>
            <p:nvPr/>
          </p:nvCxnSpPr>
          <p:spPr>
            <a:xfrm flipV="1">
              <a:off x="3073580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直線コネクタ 761">
              <a:extLst>
                <a:ext uri="{FF2B5EF4-FFF2-40B4-BE49-F238E27FC236}">
                  <a16:creationId xmlns:a16="http://schemas.microsoft.com/office/drawing/2014/main" id="{58E32DED-0365-A7E2-C4C9-6ADFC1CDFF8B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線コネクタ 762">
              <a:extLst>
                <a:ext uri="{FF2B5EF4-FFF2-40B4-BE49-F238E27FC236}">
                  <a16:creationId xmlns:a16="http://schemas.microsoft.com/office/drawing/2014/main" id="{F9FABE67-BF63-F217-AB2B-33A0767DF1F2}"/>
                </a:ext>
              </a:extLst>
            </p:cNvPr>
            <p:cNvCxnSpPr>
              <a:cxnSpLocks/>
              <a:stCxn id="746" idx="6"/>
              <a:endCxn id="741" idx="2"/>
            </p:cNvCxnSpPr>
            <p:nvPr/>
          </p:nvCxnSpPr>
          <p:spPr>
            <a:xfrm flipV="1">
              <a:off x="3073580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線コネクタ 763">
              <a:extLst>
                <a:ext uri="{FF2B5EF4-FFF2-40B4-BE49-F238E27FC236}">
                  <a16:creationId xmlns:a16="http://schemas.microsoft.com/office/drawing/2014/main" id="{96953CD4-F8FC-1AA9-8F89-734F601CBF89}"/>
                </a:ext>
              </a:extLst>
            </p:cNvPr>
            <p:cNvCxnSpPr>
              <a:cxnSpLocks/>
              <a:stCxn id="748" idx="6"/>
              <a:endCxn id="741" idx="2"/>
            </p:cNvCxnSpPr>
            <p:nvPr/>
          </p:nvCxnSpPr>
          <p:spPr>
            <a:xfrm flipV="1">
              <a:off x="3073580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コネクタ 764">
              <a:extLst>
                <a:ext uri="{FF2B5EF4-FFF2-40B4-BE49-F238E27FC236}">
                  <a16:creationId xmlns:a16="http://schemas.microsoft.com/office/drawing/2014/main" id="{80C39A08-8BB0-981C-7A45-6DE9A26FBBF1}"/>
                </a:ext>
              </a:extLst>
            </p:cNvPr>
            <p:cNvCxnSpPr>
              <a:cxnSpLocks/>
              <a:stCxn id="750" idx="6"/>
              <a:endCxn id="741" idx="2"/>
            </p:cNvCxnSpPr>
            <p:nvPr/>
          </p:nvCxnSpPr>
          <p:spPr>
            <a:xfrm flipV="1">
              <a:off x="3073580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線コネクタ 765">
              <a:extLst>
                <a:ext uri="{FF2B5EF4-FFF2-40B4-BE49-F238E27FC236}">
                  <a16:creationId xmlns:a16="http://schemas.microsoft.com/office/drawing/2014/main" id="{65749E0C-E5E3-9B7D-3D44-10337CE12811}"/>
                </a:ext>
              </a:extLst>
            </p:cNvPr>
            <p:cNvCxnSpPr>
              <a:cxnSpLocks/>
              <a:stCxn id="752" idx="6"/>
              <a:endCxn id="741" idx="2"/>
            </p:cNvCxnSpPr>
            <p:nvPr/>
          </p:nvCxnSpPr>
          <p:spPr>
            <a:xfrm flipV="1">
              <a:off x="3073580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/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/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/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0" name="角丸四角形 769">
              <a:extLst>
                <a:ext uri="{FF2B5EF4-FFF2-40B4-BE49-F238E27FC236}">
                  <a16:creationId xmlns:a16="http://schemas.microsoft.com/office/drawing/2014/main" id="{649DD3E8-1784-2562-04D0-FE84F95A5090}"/>
                </a:ext>
              </a:extLst>
            </p:cNvPr>
            <p:cNvSpPr/>
            <p:nvPr/>
          </p:nvSpPr>
          <p:spPr>
            <a:xfrm>
              <a:off x="2548292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8F37D70E-D7B5-3C05-C812-0968BED6E475}"/>
                </a:ext>
              </a:extLst>
            </p:cNvPr>
            <p:cNvCxnSpPr>
              <a:cxnSpLocks/>
              <a:stCxn id="742" idx="6"/>
              <a:endCxn id="741" idx="2"/>
            </p:cNvCxnSpPr>
            <p:nvPr/>
          </p:nvCxnSpPr>
          <p:spPr>
            <a:xfrm flipV="1">
              <a:off x="3073580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E55E4E46-49A9-B79F-45FA-0F06B7EAFBD0}"/>
                </a:ext>
              </a:extLst>
            </p:cNvPr>
            <p:cNvCxnSpPr>
              <a:cxnSpLocks/>
              <a:stCxn id="744" idx="6"/>
              <a:endCxn id="741" idx="2"/>
            </p:cNvCxnSpPr>
            <p:nvPr/>
          </p:nvCxnSpPr>
          <p:spPr>
            <a:xfrm flipV="1">
              <a:off x="3073580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角丸四角形 772">
              <a:extLst>
                <a:ext uri="{FF2B5EF4-FFF2-40B4-BE49-F238E27FC236}">
                  <a16:creationId xmlns:a16="http://schemas.microsoft.com/office/drawing/2014/main" id="{0779561E-4F71-CA39-3832-0BE8B2729A6E}"/>
                </a:ext>
              </a:extLst>
            </p:cNvPr>
            <p:cNvSpPr/>
            <p:nvPr/>
          </p:nvSpPr>
          <p:spPr>
            <a:xfrm>
              <a:off x="5802731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角丸四角形 773">
              <a:extLst>
                <a:ext uri="{FF2B5EF4-FFF2-40B4-BE49-F238E27FC236}">
                  <a16:creationId xmlns:a16="http://schemas.microsoft.com/office/drawing/2014/main" id="{0B8AEB41-798D-329D-37F5-8A23070FA5E1}"/>
                </a:ext>
              </a:extLst>
            </p:cNvPr>
            <p:cNvSpPr/>
            <p:nvPr/>
          </p:nvSpPr>
          <p:spPr>
            <a:xfrm>
              <a:off x="4851122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/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/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/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/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/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/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/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/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/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/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/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/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/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/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直線コネクタ 788">
              <a:extLst>
                <a:ext uri="{FF2B5EF4-FFF2-40B4-BE49-F238E27FC236}">
                  <a16:creationId xmlns:a16="http://schemas.microsoft.com/office/drawing/2014/main" id="{F0C1991F-2FB7-914D-B0F8-B43D1A5C8691}"/>
                </a:ext>
              </a:extLst>
            </p:cNvPr>
            <p:cNvCxnSpPr>
              <a:stCxn id="775" idx="6"/>
              <a:endCxn id="776" idx="2"/>
            </p:cNvCxnSpPr>
            <p:nvPr/>
          </p:nvCxnSpPr>
          <p:spPr>
            <a:xfrm>
              <a:off x="5125445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9168C07F-45F7-79B3-D1F2-14A13957CCAD}"/>
                </a:ext>
              </a:extLst>
            </p:cNvPr>
            <p:cNvCxnSpPr>
              <a:cxnSpLocks/>
              <a:stCxn id="775" idx="6"/>
              <a:endCxn id="778" idx="2"/>
            </p:cNvCxnSpPr>
            <p:nvPr/>
          </p:nvCxnSpPr>
          <p:spPr>
            <a:xfrm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直線コネクタ 790">
              <a:extLst>
                <a:ext uri="{FF2B5EF4-FFF2-40B4-BE49-F238E27FC236}">
                  <a16:creationId xmlns:a16="http://schemas.microsoft.com/office/drawing/2014/main" id="{12C32387-E7B6-9418-3E32-54450BB0F68A}"/>
                </a:ext>
              </a:extLst>
            </p:cNvPr>
            <p:cNvCxnSpPr>
              <a:cxnSpLocks/>
              <a:stCxn id="777" idx="6"/>
              <a:endCxn id="780" idx="2"/>
            </p:cNvCxnSpPr>
            <p:nvPr/>
          </p:nvCxnSpPr>
          <p:spPr>
            <a:xfrm>
              <a:off x="5125445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81587BF9-301B-D08A-0FC7-664C007F37F3}"/>
                </a:ext>
              </a:extLst>
            </p:cNvPr>
            <p:cNvCxnSpPr>
              <a:cxnSpLocks/>
              <a:stCxn id="775" idx="6"/>
              <a:endCxn id="782" idx="2"/>
            </p:cNvCxnSpPr>
            <p:nvPr/>
          </p:nvCxnSpPr>
          <p:spPr>
            <a:xfrm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5673F323-E73E-D1FE-6820-FD6E637C58E3}"/>
                </a:ext>
              </a:extLst>
            </p:cNvPr>
            <p:cNvCxnSpPr>
              <a:cxnSpLocks/>
              <a:stCxn id="775" idx="6"/>
              <a:endCxn id="784" idx="2"/>
            </p:cNvCxnSpPr>
            <p:nvPr/>
          </p:nvCxnSpPr>
          <p:spPr>
            <a:xfrm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直線コネクタ 793">
              <a:extLst>
                <a:ext uri="{FF2B5EF4-FFF2-40B4-BE49-F238E27FC236}">
                  <a16:creationId xmlns:a16="http://schemas.microsoft.com/office/drawing/2014/main" id="{F410329D-983C-403F-5FFF-A6E51696A3E5}"/>
                </a:ext>
              </a:extLst>
            </p:cNvPr>
            <p:cNvCxnSpPr>
              <a:cxnSpLocks/>
              <a:stCxn id="775" idx="6"/>
              <a:endCxn id="788" idx="2"/>
            </p:cNvCxnSpPr>
            <p:nvPr/>
          </p:nvCxnSpPr>
          <p:spPr>
            <a:xfrm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線コネクタ 794">
              <a:extLst>
                <a:ext uri="{FF2B5EF4-FFF2-40B4-BE49-F238E27FC236}">
                  <a16:creationId xmlns:a16="http://schemas.microsoft.com/office/drawing/2014/main" id="{B354F10F-8816-1110-F9BA-423CA2C23A3F}"/>
                </a:ext>
              </a:extLst>
            </p:cNvPr>
            <p:cNvCxnSpPr>
              <a:cxnSpLocks/>
              <a:stCxn id="775" idx="6"/>
              <a:endCxn id="780" idx="2"/>
            </p:cNvCxnSpPr>
            <p:nvPr/>
          </p:nvCxnSpPr>
          <p:spPr>
            <a:xfrm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線コネクタ 795">
              <a:extLst>
                <a:ext uri="{FF2B5EF4-FFF2-40B4-BE49-F238E27FC236}">
                  <a16:creationId xmlns:a16="http://schemas.microsoft.com/office/drawing/2014/main" id="{480C891D-9130-BD89-339D-C6017B2EDEA5}"/>
                </a:ext>
              </a:extLst>
            </p:cNvPr>
            <p:cNvCxnSpPr>
              <a:cxnSpLocks/>
              <a:stCxn id="775" idx="6"/>
              <a:endCxn id="786" idx="2"/>
            </p:cNvCxnSpPr>
            <p:nvPr/>
          </p:nvCxnSpPr>
          <p:spPr>
            <a:xfrm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線コネクタ 796">
              <a:extLst>
                <a:ext uri="{FF2B5EF4-FFF2-40B4-BE49-F238E27FC236}">
                  <a16:creationId xmlns:a16="http://schemas.microsoft.com/office/drawing/2014/main" id="{FF01EE1B-777E-91AC-FC74-8F47C5A5B4AC}"/>
                </a:ext>
              </a:extLst>
            </p:cNvPr>
            <p:cNvCxnSpPr>
              <a:cxnSpLocks/>
              <a:stCxn id="783" idx="6"/>
              <a:endCxn id="776" idx="2"/>
            </p:cNvCxnSpPr>
            <p:nvPr/>
          </p:nvCxnSpPr>
          <p:spPr>
            <a:xfrm flipV="1"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線コネクタ 797">
              <a:extLst>
                <a:ext uri="{FF2B5EF4-FFF2-40B4-BE49-F238E27FC236}">
                  <a16:creationId xmlns:a16="http://schemas.microsoft.com/office/drawing/2014/main" id="{1F4A91A8-9916-19D1-2E9A-999E0599ECEF}"/>
                </a:ext>
              </a:extLst>
            </p:cNvPr>
            <p:cNvCxnSpPr>
              <a:cxnSpLocks/>
              <a:stCxn id="785" idx="6"/>
              <a:endCxn id="776" idx="2"/>
            </p:cNvCxnSpPr>
            <p:nvPr/>
          </p:nvCxnSpPr>
          <p:spPr>
            <a:xfrm flipV="1"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線コネクタ 798">
              <a:extLst>
                <a:ext uri="{FF2B5EF4-FFF2-40B4-BE49-F238E27FC236}">
                  <a16:creationId xmlns:a16="http://schemas.microsoft.com/office/drawing/2014/main" id="{FF7056EB-59B9-40CA-129C-08DEA715A517}"/>
                </a:ext>
              </a:extLst>
            </p:cNvPr>
            <p:cNvCxnSpPr>
              <a:cxnSpLocks/>
              <a:stCxn id="787" idx="6"/>
              <a:endCxn id="776" idx="2"/>
            </p:cNvCxnSpPr>
            <p:nvPr/>
          </p:nvCxnSpPr>
          <p:spPr>
            <a:xfrm flipV="1"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/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/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/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F0F74956-ADA5-EB31-6762-2B605A51996A}"/>
                </a:ext>
              </a:extLst>
            </p:cNvPr>
            <p:cNvSpPr/>
            <p:nvPr/>
          </p:nvSpPr>
          <p:spPr>
            <a:xfrm>
              <a:off x="4600157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04" name="直線コネクタ 803">
              <a:extLst>
                <a:ext uri="{FF2B5EF4-FFF2-40B4-BE49-F238E27FC236}">
                  <a16:creationId xmlns:a16="http://schemas.microsoft.com/office/drawing/2014/main" id="{DC109BDC-C556-A5F6-28CA-1327BE73C0DC}"/>
                </a:ext>
              </a:extLst>
            </p:cNvPr>
            <p:cNvCxnSpPr>
              <a:cxnSpLocks/>
              <a:stCxn id="777" idx="6"/>
              <a:endCxn id="776" idx="2"/>
            </p:cNvCxnSpPr>
            <p:nvPr/>
          </p:nvCxnSpPr>
          <p:spPr>
            <a:xfrm flipV="1"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線コネクタ 804">
              <a:extLst>
                <a:ext uri="{FF2B5EF4-FFF2-40B4-BE49-F238E27FC236}">
                  <a16:creationId xmlns:a16="http://schemas.microsoft.com/office/drawing/2014/main" id="{68127E41-D463-6B9A-CC76-4B9913D4484B}"/>
                </a:ext>
              </a:extLst>
            </p:cNvPr>
            <p:cNvCxnSpPr>
              <a:cxnSpLocks/>
              <a:stCxn id="779" idx="6"/>
              <a:endCxn id="776" idx="2"/>
            </p:cNvCxnSpPr>
            <p:nvPr/>
          </p:nvCxnSpPr>
          <p:spPr>
            <a:xfrm flipV="1"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角丸四角形 805">
              <a:extLst>
                <a:ext uri="{FF2B5EF4-FFF2-40B4-BE49-F238E27FC236}">
                  <a16:creationId xmlns:a16="http://schemas.microsoft.com/office/drawing/2014/main" id="{06176E39-D0AA-6B7D-F342-0153344BB73F}"/>
                </a:ext>
              </a:extLst>
            </p:cNvPr>
            <p:cNvSpPr/>
            <p:nvPr/>
          </p:nvSpPr>
          <p:spPr>
            <a:xfrm>
              <a:off x="7868974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角丸四角形 806">
              <a:extLst>
                <a:ext uri="{FF2B5EF4-FFF2-40B4-BE49-F238E27FC236}">
                  <a16:creationId xmlns:a16="http://schemas.microsoft.com/office/drawing/2014/main" id="{6C73381F-A9B4-AEC0-7AC3-3AD81632F580}"/>
                </a:ext>
              </a:extLst>
            </p:cNvPr>
            <p:cNvSpPr/>
            <p:nvPr/>
          </p:nvSpPr>
          <p:spPr>
            <a:xfrm>
              <a:off x="6917365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/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/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/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/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/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/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/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/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/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/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/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 l="-14286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/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/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/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2" name="直線コネクタ 821">
              <a:extLst>
                <a:ext uri="{FF2B5EF4-FFF2-40B4-BE49-F238E27FC236}">
                  <a16:creationId xmlns:a16="http://schemas.microsoft.com/office/drawing/2014/main" id="{9B1C3C42-CDC0-0B2C-A433-A65D76A30624}"/>
                </a:ext>
              </a:extLst>
            </p:cNvPr>
            <p:cNvCxnSpPr>
              <a:stCxn id="808" idx="6"/>
              <a:endCxn id="809" idx="2"/>
            </p:cNvCxnSpPr>
            <p:nvPr/>
          </p:nvCxnSpPr>
          <p:spPr>
            <a:xfrm>
              <a:off x="7191688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線コネクタ 822">
              <a:extLst>
                <a:ext uri="{FF2B5EF4-FFF2-40B4-BE49-F238E27FC236}">
                  <a16:creationId xmlns:a16="http://schemas.microsoft.com/office/drawing/2014/main" id="{92AE7681-8AF8-8C7D-422C-B20F9C2390B2}"/>
                </a:ext>
              </a:extLst>
            </p:cNvPr>
            <p:cNvCxnSpPr>
              <a:cxnSpLocks/>
              <a:stCxn id="814" idx="6"/>
              <a:endCxn id="811" idx="2"/>
            </p:cNvCxnSpPr>
            <p:nvPr/>
          </p:nvCxnSpPr>
          <p:spPr>
            <a:xfrm flipV="1">
              <a:off x="7191688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線コネクタ 823">
              <a:extLst>
                <a:ext uri="{FF2B5EF4-FFF2-40B4-BE49-F238E27FC236}">
                  <a16:creationId xmlns:a16="http://schemas.microsoft.com/office/drawing/2014/main" id="{1CE6AE17-800D-3A94-3A2A-E8444159262C}"/>
                </a:ext>
              </a:extLst>
            </p:cNvPr>
            <p:cNvCxnSpPr>
              <a:cxnSpLocks/>
              <a:stCxn id="810" idx="6"/>
              <a:endCxn id="811" idx="2"/>
            </p:cNvCxnSpPr>
            <p:nvPr/>
          </p:nvCxnSpPr>
          <p:spPr>
            <a:xfrm>
              <a:off x="7191688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線コネクタ 824">
              <a:extLst>
                <a:ext uri="{FF2B5EF4-FFF2-40B4-BE49-F238E27FC236}">
                  <a16:creationId xmlns:a16="http://schemas.microsoft.com/office/drawing/2014/main" id="{5B5F8B51-1BA6-FBA5-F18B-1D8B1C360B93}"/>
                </a:ext>
              </a:extLst>
            </p:cNvPr>
            <p:cNvCxnSpPr>
              <a:cxnSpLocks/>
              <a:stCxn id="814" idx="6"/>
              <a:endCxn id="815" idx="2"/>
            </p:cNvCxnSpPr>
            <p:nvPr/>
          </p:nvCxnSpPr>
          <p:spPr>
            <a:xfrm>
              <a:off x="7191688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線コネクタ 825">
              <a:extLst>
                <a:ext uri="{FF2B5EF4-FFF2-40B4-BE49-F238E27FC236}">
                  <a16:creationId xmlns:a16="http://schemas.microsoft.com/office/drawing/2014/main" id="{9188F00D-265D-FDBC-9841-5317E1B5E795}"/>
                </a:ext>
              </a:extLst>
            </p:cNvPr>
            <p:cNvCxnSpPr>
              <a:cxnSpLocks/>
              <a:stCxn id="814" idx="6"/>
              <a:endCxn id="817" idx="2"/>
            </p:cNvCxnSpPr>
            <p:nvPr/>
          </p:nvCxnSpPr>
          <p:spPr>
            <a:xfrm>
              <a:off x="7191688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線コネクタ 826">
              <a:extLst>
                <a:ext uri="{FF2B5EF4-FFF2-40B4-BE49-F238E27FC236}">
                  <a16:creationId xmlns:a16="http://schemas.microsoft.com/office/drawing/2014/main" id="{8E753664-6BE2-1FC8-F2D6-0A998C849306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線コネクタ 827">
              <a:extLst>
                <a:ext uri="{FF2B5EF4-FFF2-40B4-BE49-F238E27FC236}">
                  <a16:creationId xmlns:a16="http://schemas.microsoft.com/office/drawing/2014/main" id="{0BA7F660-4E44-A983-4294-32F17FB7C503}"/>
                </a:ext>
              </a:extLst>
            </p:cNvPr>
            <p:cNvCxnSpPr>
              <a:cxnSpLocks/>
              <a:stCxn id="814" idx="6"/>
              <a:endCxn id="821" idx="2"/>
            </p:cNvCxnSpPr>
            <p:nvPr/>
          </p:nvCxnSpPr>
          <p:spPr>
            <a:xfrm>
              <a:off x="7191688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線コネクタ 828">
              <a:extLst>
                <a:ext uri="{FF2B5EF4-FFF2-40B4-BE49-F238E27FC236}">
                  <a16:creationId xmlns:a16="http://schemas.microsoft.com/office/drawing/2014/main" id="{D21B87A0-DA72-1E4C-ACCF-9508FD022AB5}"/>
                </a:ext>
              </a:extLst>
            </p:cNvPr>
            <p:cNvCxnSpPr>
              <a:cxnSpLocks/>
              <a:stCxn id="814" idx="6"/>
              <a:endCxn id="813" idx="2"/>
            </p:cNvCxnSpPr>
            <p:nvPr/>
          </p:nvCxnSpPr>
          <p:spPr>
            <a:xfrm flipV="1">
              <a:off x="7191688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線コネクタ 829">
              <a:extLst>
                <a:ext uri="{FF2B5EF4-FFF2-40B4-BE49-F238E27FC236}">
                  <a16:creationId xmlns:a16="http://schemas.microsoft.com/office/drawing/2014/main" id="{DBA13354-43B6-FC3B-AA99-356178158E05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>
              <a:extLst>
                <a:ext uri="{FF2B5EF4-FFF2-40B4-BE49-F238E27FC236}">
                  <a16:creationId xmlns:a16="http://schemas.microsoft.com/office/drawing/2014/main" id="{5C2631DB-FCAE-5331-DD06-9C585291D39E}"/>
                </a:ext>
              </a:extLst>
            </p:cNvPr>
            <p:cNvCxnSpPr>
              <a:cxnSpLocks/>
              <a:stCxn id="814" idx="6"/>
              <a:endCxn id="809" idx="2"/>
            </p:cNvCxnSpPr>
            <p:nvPr/>
          </p:nvCxnSpPr>
          <p:spPr>
            <a:xfrm flipV="1">
              <a:off x="7191688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直線コネクタ 831">
              <a:extLst>
                <a:ext uri="{FF2B5EF4-FFF2-40B4-BE49-F238E27FC236}">
                  <a16:creationId xmlns:a16="http://schemas.microsoft.com/office/drawing/2014/main" id="{81C763D4-076B-52AF-FAEE-4F59681B022E}"/>
                </a:ext>
              </a:extLst>
            </p:cNvPr>
            <p:cNvCxnSpPr>
              <a:cxnSpLocks/>
              <a:stCxn id="816" idx="6"/>
              <a:endCxn id="809" idx="2"/>
            </p:cNvCxnSpPr>
            <p:nvPr/>
          </p:nvCxnSpPr>
          <p:spPr>
            <a:xfrm flipV="1">
              <a:off x="7191688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直線コネクタ 832">
              <a:extLst>
                <a:ext uri="{FF2B5EF4-FFF2-40B4-BE49-F238E27FC236}">
                  <a16:creationId xmlns:a16="http://schemas.microsoft.com/office/drawing/2014/main" id="{BBAB4C8F-2E7D-5111-5364-37D086C74D7F}"/>
                </a:ext>
              </a:extLst>
            </p:cNvPr>
            <p:cNvCxnSpPr>
              <a:cxnSpLocks/>
              <a:stCxn id="818" idx="6"/>
              <a:endCxn id="809" idx="2"/>
            </p:cNvCxnSpPr>
            <p:nvPr/>
          </p:nvCxnSpPr>
          <p:spPr>
            <a:xfrm flipV="1">
              <a:off x="7191688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直線コネクタ 833">
              <a:extLst>
                <a:ext uri="{FF2B5EF4-FFF2-40B4-BE49-F238E27FC236}">
                  <a16:creationId xmlns:a16="http://schemas.microsoft.com/office/drawing/2014/main" id="{ABA4548F-E8C4-847B-5EB6-DE1839C41B94}"/>
                </a:ext>
              </a:extLst>
            </p:cNvPr>
            <p:cNvCxnSpPr>
              <a:cxnSpLocks/>
              <a:stCxn id="820" idx="6"/>
              <a:endCxn id="809" idx="2"/>
            </p:cNvCxnSpPr>
            <p:nvPr/>
          </p:nvCxnSpPr>
          <p:spPr>
            <a:xfrm flipV="1">
              <a:off x="7191688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/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/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/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blipFill>
                  <a:blip r:embed="rId50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8" name="角丸四角形 837">
              <a:extLst>
                <a:ext uri="{FF2B5EF4-FFF2-40B4-BE49-F238E27FC236}">
                  <a16:creationId xmlns:a16="http://schemas.microsoft.com/office/drawing/2014/main" id="{801EEDC3-A639-5C3B-DEFC-A7171A16AB90}"/>
                </a:ext>
              </a:extLst>
            </p:cNvPr>
            <p:cNvSpPr/>
            <p:nvPr/>
          </p:nvSpPr>
          <p:spPr>
            <a:xfrm>
              <a:off x="6666400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9" name="直線コネクタ 838">
              <a:extLst>
                <a:ext uri="{FF2B5EF4-FFF2-40B4-BE49-F238E27FC236}">
                  <a16:creationId xmlns:a16="http://schemas.microsoft.com/office/drawing/2014/main" id="{B3F1002D-16D5-7F50-F07D-9A8241777C2C}"/>
                </a:ext>
              </a:extLst>
            </p:cNvPr>
            <p:cNvCxnSpPr>
              <a:cxnSpLocks/>
              <a:stCxn id="810" idx="6"/>
              <a:endCxn id="809" idx="2"/>
            </p:cNvCxnSpPr>
            <p:nvPr/>
          </p:nvCxnSpPr>
          <p:spPr>
            <a:xfrm flipV="1">
              <a:off x="7191688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線コネクタ 839">
              <a:extLst>
                <a:ext uri="{FF2B5EF4-FFF2-40B4-BE49-F238E27FC236}">
                  <a16:creationId xmlns:a16="http://schemas.microsoft.com/office/drawing/2014/main" id="{CE550708-8361-4948-B08B-F4B610597B84}"/>
                </a:ext>
              </a:extLst>
            </p:cNvPr>
            <p:cNvCxnSpPr>
              <a:cxnSpLocks/>
              <a:stCxn id="812" idx="6"/>
              <a:endCxn id="809" idx="2"/>
            </p:cNvCxnSpPr>
            <p:nvPr/>
          </p:nvCxnSpPr>
          <p:spPr>
            <a:xfrm flipV="1">
              <a:off x="7191688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1" name="角丸四角形 840">
              <a:extLst>
                <a:ext uri="{FF2B5EF4-FFF2-40B4-BE49-F238E27FC236}">
                  <a16:creationId xmlns:a16="http://schemas.microsoft.com/office/drawing/2014/main" id="{354F68E5-24B8-A7EC-32AD-272F7CDC1306}"/>
                </a:ext>
              </a:extLst>
            </p:cNvPr>
            <p:cNvSpPr/>
            <p:nvPr/>
          </p:nvSpPr>
          <p:spPr>
            <a:xfrm>
              <a:off x="9928698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2" name="角丸四角形 841">
              <a:extLst>
                <a:ext uri="{FF2B5EF4-FFF2-40B4-BE49-F238E27FC236}">
                  <a16:creationId xmlns:a16="http://schemas.microsoft.com/office/drawing/2014/main" id="{0F994495-5C2A-01DE-A7A4-6A0823DBF46E}"/>
                </a:ext>
              </a:extLst>
            </p:cNvPr>
            <p:cNvSpPr/>
            <p:nvPr/>
          </p:nvSpPr>
          <p:spPr>
            <a:xfrm>
              <a:off x="8977089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/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/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/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/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blipFill>
                  <a:blip r:embed="rId54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/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/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/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blipFill>
                  <a:blip r:embed="rId5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/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  <a:blipFill>
                  <a:blip r:embed="rId58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/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/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/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/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  <a:blipFill>
                  <a:blip r:embed="rId62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/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  <a:blipFill>
                  <a:blip r:embed="rId6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/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  <a:blipFill>
                  <a:blip r:embed="rId64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7" name="直線コネクタ 856">
              <a:extLst>
                <a:ext uri="{FF2B5EF4-FFF2-40B4-BE49-F238E27FC236}">
                  <a16:creationId xmlns:a16="http://schemas.microsoft.com/office/drawing/2014/main" id="{87A5961F-A959-E123-8AA2-529FBB3F6504}"/>
                </a:ext>
              </a:extLst>
            </p:cNvPr>
            <p:cNvCxnSpPr>
              <a:stCxn id="843" idx="6"/>
              <a:endCxn id="844" idx="2"/>
            </p:cNvCxnSpPr>
            <p:nvPr/>
          </p:nvCxnSpPr>
          <p:spPr>
            <a:xfrm>
              <a:off x="9251412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線コネクタ 857">
              <a:extLst>
                <a:ext uri="{FF2B5EF4-FFF2-40B4-BE49-F238E27FC236}">
                  <a16:creationId xmlns:a16="http://schemas.microsoft.com/office/drawing/2014/main" id="{6DEE8F59-2C19-CDFD-442D-043EA06AB45E}"/>
                </a:ext>
              </a:extLst>
            </p:cNvPr>
            <p:cNvCxnSpPr>
              <a:cxnSpLocks/>
              <a:stCxn id="843" idx="6"/>
              <a:endCxn id="846" idx="2"/>
            </p:cNvCxnSpPr>
            <p:nvPr/>
          </p:nvCxnSpPr>
          <p:spPr>
            <a:xfrm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線コネクタ 858">
              <a:extLst>
                <a:ext uri="{FF2B5EF4-FFF2-40B4-BE49-F238E27FC236}">
                  <a16:creationId xmlns:a16="http://schemas.microsoft.com/office/drawing/2014/main" id="{7692BDB7-5908-24A0-31D0-90B92F6BD6FB}"/>
                </a:ext>
              </a:extLst>
            </p:cNvPr>
            <p:cNvCxnSpPr>
              <a:cxnSpLocks/>
              <a:stCxn id="845" idx="6"/>
              <a:endCxn id="846" idx="2"/>
            </p:cNvCxnSpPr>
            <p:nvPr/>
          </p:nvCxnSpPr>
          <p:spPr>
            <a:xfrm>
              <a:off x="9251412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コネクタ 859">
              <a:extLst>
                <a:ext uri="{FF2B5EF4-FFF2-40B4-BE49-F238E27FC236}">
                  <a16:creationId xmlns:a16="http://schemas.microsoft.com/office/drawing/2014/main" id="{C4061D7B-1ADD-DA67-4EE5-BB168945EFB3}"/>
                </a:ext>
              </a:extLst>
            </p:cNvPr>
            <p:cNvCxnSpPr>
              <a:cxnSpLocks/>
              <a:stCxn id="843" idx="6"/>
              <a:endCxn id="850" idx="2"/>
            </p:cNvCxnSpPr>
            <p:nvPr/>
          </p:nvCxnSpPr>
          <p:spPr>
            <a:xfrm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線コネクタ 860">
              <a:extLst>
                <a:ext uri="{FF2B5EF4-FFF2-40B4-BE49-F238E27FC236}">
                  <a16:creationId xmlns:a16="http://schemas.microsoft.com/office/drawing/2014/main" id="{83458826-5B1C-0E01-146D-6393DE4902B9}"/>
                </a:ext>
              </a:extLst>
            </p:cNvPr>
            <p:cNvCxnSpPr>
              <a:cxnSpLocks/>
              <a:stCxn id="843" idx="6"/>
              <a:endCxn id="852" idx="2"/>
            </p:cNvCxnSpPr>
            <p:nvPr/>
          </p:nvCxnSpPr>
          <p:spPr>
            <a:xfrm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線コネクタ 861">
              <a:extLst>
                <a:ext uri="{FF2B5EF4-FFF2-40B4-BE49-F238E27FC236}">
                  <a16:creationId xmlns:a16="http://schemas.microsoft.com/office/drawing/2014/main" id="{6CD86D59-89EB-35B4-7D5A-8A9F078B545A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線コネクタ 862">
              <a:extLst>
                <a:ext uri="{FF2B5EF4-FFF2-40B4-BE49-F238E27FC236}">
                  <a16:creationId xmlns:a16="http://schemas.microsoft.com/office/drawing/2014/main" id="{C941DE46-9CFF-4222-6D3A-0E53F6880108}"/>
                </a:ext>
              </a:extLst>
            </p:cNvPr>
            <p:cNvCxnSpPr>
              <a:cxnSpLocks/>
              <a:stCxn id="843" idx="6"/>
              <a:endCxn id="856" idx="2"/>
            </p:cNvCxnSpPr>
            <p:nvPr/>
          </p:nvCxnSpPr>
          <p:spPr>
            <a:xfrm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線コネクタ 863">
              <a:extLst>
                <a:ext uri="{FF2B5EF4-FFF2-40B4-BE49-F238E27FC236}">
                  <a16:creationId xmlns:a16="http://schemas.microsoft.com/office/drawing/2014/main" id="{4FD7EB8B-8F9D-87EC-CC0F-AC0230DFCAD2}"/>
                </a:ext>
              </a:extLst>
            </p:cNvPr>
            <p:cNvCxnSpPr>
              <a:cxnSpLocks/>
              <a:stCxn id="843" idx="6"/>
              <a:endCxn id="848" idx="2"/>
            </p:cNvCxnSpPr>
            <p:nvPr/>
          </p:nvCxnSpPr>
          <p:spPr>
            <a:xfrm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線コネクタ 864">
              <a:extLst>
                <a:ext uri="{FF2B5EF4-FFF2-40B4-BE49-F238E27FC236}">
                  <a16:creationId xmlns:a16="http://schemas.microsoft.com/office/drawing/2014/main" id="{20B9B65D-A6A8-71AA-0277-142F71859775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線コネクタ 865">
              <a:extLst>
                <a:ext uri="{FF2B5EF4-FFF2-40B4-BE49-F238E27FC236}">
                  <a16:creationId xmlns:a16="http://schemas.microsoft.com/office/drawing/2014/main" id="{6443149F-40AC-A37B-3D36-9A8DAD461697}"/>
                </a:ext>
              </a:extLst>
            </p:cNvPr>
            <p:cNvCxnSpPr>
              <a:cxnSpLocks/>
              <a:stCxn id="851" idx="6"/>
              <a:endCxn id="844" idx="2"/>
            </p:cNvCxnSpPr>
            <p:nvPr/>
          </p:nvCxnSpPr>
          <p:spPr>
            <a:xfrm flipV="1"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線コネクタ 866">
              <a:extLst>
                <a:ext uri="{FF2B5EF4-FFF2-40B4-BE49-F238E27FC236}">
                  <a16:creationId xmlns:a16="http://schemas.microsoft.com/office/drawing/2014/main" id="{F814CBDD-76C8-CAE8-B50C-7D652616C1E1}"/>
                </a:ext>
              </a:extLst>
            </p:cNvPr>
            <p:cNvCxnSpPr>
              <a:cxnSpLocks/>
              <a:stCxn id="853" idx="6"/>
              <a:endCxn id="844" idx="2"/>
            </p:cNvCxnSpPr>
            <p:nvPr/>
          </p:nvCxnSpPr>
          <p:spPr>
            <a:xfrm flipV="1"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線コネクタ 867">
              <a:extLst>
                <a:ext uri="{FF2B5EF4-FFF2-40B4-BE49-F238E27FC236}">
                  <a16:creationId xmlns:a16="http://schemas.microsoft.com/office/drawing/2014/main" id="{2A32058D-1225-9195-AE75-EE06D9C54169}"/>
                </a:ext>
              </a:extLst>
            </p:cNvPr>
            <p:cNvCxnSpPr>
              <a:cxnSpLocks/>
              <a:stCxn id="855" idx="6"/>
              <a:endCxn id="844" idx="2"/>
            </p:cNvCxnSpPr>
            <p:nvPr/>
          </p:nvCxnSpPr>
          <p:spPr>
            <a:xfrm flipV="1"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/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/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/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2" name="角丸四角形 871">
              <a:extLst>
                <a:ext uri="{FF2B5EF4-FFF2-40B4-BE49-F238E27FC236}">
                  <a16:creationId xmlns:a16="http://schemas.microsoft.com/office/drawing/2014/main" id="{C09D8898-8048-5AA8-6818-B9226A14CEE5}"/>
                </a:ext>
              </a:extLst>
            </p:cNvPr>
            <p:cNvSpPr/>
            <p:nvPr/>
          </p:nvSpPr>
          <p:spPr>
            <a:xfrm>
              <a:off x="8726124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3" name="直線コネクタ 872">
              <a:extLst>
                <a:ext uri="{FF2B5EF4-FFF2-40B4-BE49-F238E27FC236}">
                  <a16:creationId xmlns:a16="http://schemas.microsoft.com/office/drawing/2014/main" id="{D5F968A5-A3EC-E994-DBB0-36732BD199DA}"/>
                </a:ext>
              </a:extLst>
            </p:cNvPr>
            <p:cNvCxnSpPr>
              <a:cxnSpLocks/>
              <a:stCxn id="845" idx="6"/>
              <a:endCxn id="844" idx="2"/>
            </p:cNvCxnSpPr>
            <p:nvPr/>
          </p:nvCxnSpPr>
          <p:spPr>
            <a:xfrm flipV="1"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線コネクタ 873">
              <a:extLst>
                <a:ext uri="{FF2B5EF4-FFF2-40B4-BE49-F238E27FC236}">
                  <a16:creationId xmlns:a16="http://schemas.microsoft.com/office/drawing/2014/main" id="{4EE4E11E-A9AB-9E12-AD06-31FCE0B61867}"/>
                </a:ext>
              </a:extLst>
            </p:cNvPr>
            <p:cNvCxnSpPr>
              <a:cxnSpLocks/>
              <a:stCxn id="847" idx="6"/>
              <a:endCxn id="844" idx="2"/>
            </p:cNvCxnSpPr>
            <p:nvPr/>
          </p:nvCxnSpPr>
          <p:spPr>
            <a:xfrm flipV="1"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線コネクタ 874">
              <a:extLst>
                <a:ext uri="{FF2B5EF4-FFF2-40B4-BE49-F238E27FC236}">
                  <a16:creationId xmlns:a16="http://schemas.microsoft.com/office/drawing/2014/main" id="{D4971239-E80A-5917-516F-5CCB23306BE5}"/>
                </a:ext>
              </a:extLst>
            </p:cNvPr>
            <p:cNvCxnSpPr>
              <a:cxnSpLocks/>
              <a:stCxn id="781" idx="6"/>
              <a:endCxn id="776" idx="2"/>
            </p:cNvCxnSpPr>
            <p:nvPr/>
          </p:nvCxnSpPr>
          <p:spPr>
            <a:xfrm flipV="1"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線コネクタ 875">
              <a:extLst>
                <a:ext uri="{FF2B5EF4-FFF2-40B4-BE49-F238E27FC236}">
                  <a16:creationId xmlns:a16="http://schemas.microsoft.com/office/drawing/2014/main" id="{13C01CFA-E07A-7896-E220-1CEB9403B081}"/>
                </a:ext>
              </a:extLst>
            </p:cNvPr>
            <p:cNvCxnSpPr>
              <a:cxnSpLocks/>
              <a:stCxn id="849" idx="6"/>
              <a:endCxn id="844" idx="2"/>
            </p:cNvCxnSpPr>
            <p:nvPr/>
          </p:nvCxnSpPr>
          <p:spPr>
            <a:xfrm flipV="1"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/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blipFill>
                  <a:blip r:embed="rId65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/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blipFill>
                  <a:blip r:embed="rId66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/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blipFill>
                  <a:blip r:embed="rId67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/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blipFill>
                  <a:blip r:embed="rId68"/>
                  <a:stretch>
                    <a:fillRect l="-21739" r="-2608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0" name="グループ化 1029">
            <a:extLst>
              <a:ext uri="{FF2B5EF4-FFF2-40B4-BE49-F238E27FC236}">
                <a16:creationId xmlns:a16="http://schemas.microsoft.com/office/drawing/2014/main" id="{9D7370DF-9295-F537-080A-405BA8AFF2BF}"/>
              </a:ext>
            </a:extLst>
          </p:cNvPr>
          <p:cNvGrpSpPr/>
          <p:nvPr/>
        </p:nvGrpSpPr>
        <p:grpSpPr>
          <a:xfrm>
            <a:off x="2517812" y="3636849"/>
            <a:ext cx="3935676" cy="3138021"/>
            <a:chOff x="2517812" y="3636849"/>
            <a:chExt cx="3935676" cy="3138021"/>
          </a:xfrm>
        </p:grpSpPr>
        <p:sp>
          <p:nvSpPr>
            <p:cNvPr id="882" name="角丸四角形 881">
              <a:extLst>
                <a:ext uri="{FF2B5EF4-FFF2-40B4-BE49-F238E27FC236}">
                  <a16:creationId xmlns:a16="http://schemas.microsoft.com/office/drawing/2014/main" id="{7F376A61-C20A-BF9E-02B4-2D4AD91D093F}"/>
                </a:ext>
              </a:extLst>
            </p:cNvPr>
            <p:cNvSpPr/>
            <p:nvPr/>
          </p:nvSpPr>
          <p:spPr>
            <a:xfrm>
              <a:off x="3720386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角丸四角形 882">
              <a:extLst>
                <a:ext uri="{FF2B5EF4-FFF2-40B4-BE49-F238E27FC236}">
                  <a16:creationId xmlns:a16="http://schemas.microsoft.com/office/drawing/2014/main" id="{6CF398C9-D743-3741-2B62-82BB7A073E4D}"/>
                </a:ext>
              </a:extLst>
            </p:cNvPr>
            <p:cNvSpPr/>
            <p:nvPr/>
          </p:nvSpPr>
          <p:spPr>
            <a:xfrm>
              <a:off x="2768777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/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/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/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blipFill>
                  <a:blip r:embed="rId7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/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/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/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/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blipFill>
                  <a:blip r:embed="rId7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/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/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/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/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  <a:blipFill>
                  <a:blip r:embed="rId79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/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  <a:blipFill>
                  <a:blip r:embed="rId80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/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  <a:blipFill>
                  <a:blip r:embed="rId81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/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  <a:blipFill>
                  <a:blip r:embed="rId82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8" name="直線コネクタ 897">
              <a:extLst>
                <a:ext uri="{FF2B5EF4-FFF2-40B4-BE49-F238E27FC236}">
                  <a16:creationId xmlns:a16="http://schemas.microsoft.com/office/drawing/2014/main" id="{1955038D-CA70-EB9C-A54E-F0E50CA3587E}"/>
                </a:ext>
              </a:extLst>
            </p:cNvPr>
            <p:cNvCxnSpPr>
              <a:stCxn id="884" idx="6"/>
              <a:endCxn id="885" idx="2"/>
            </p:cNvCxnSpPr>
            <p:nvPr/>
          </p:nvCxnSpPr>
          <p:spPr>
            <a:xfrm>
              <a:off x="3043100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線コネクタ 898">
              <a:extLst>
                <a:ext uri="{FF2B5EF4-FFF2-40B4-BE49-F238E27FC236}">
                  <a16:creationId xmlns:a16="http://schemas.microsoft.com/office/drawing/2014/main" id="{B305B1CB-4FE1-2AD8-70A8-7848A702A353}"/>
                </a:ext>
              </a:extLst>
            </p:cNvPr>
            <p:cNvCxnSpPr>
              <a:cxnSpLocks/>
              <a:stCxn id="890" idx="6"/>
              <a:endCxn id="887" idx="2"/>
            </p:cNvCxnSpPr>
            <p:nvPr/>
          </p:nvCxnSpPr>
          <p:spPr>
            <a:xfrm flipV="1">
              <a:off x="3043100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線コネクタ 899">
              <a:extLst>
                <a:ext uri="{FF2B5EF4-FFF2-40B4-BE49-F238E27FC236}">
                  <a16:creationId xmlns:a16="http://schemas.microsoft.com/office/drawing/2014/main" id="{0260C8E4-10DE-E0FB-765D-BFE4D4766FF6}"/>
                </a:ext>
              </a:extLst>
            </p:cNvPr>
            <p:cNvCxnSpPr>
              <a:cxnSpLocks/>
              <a:stCxn id="884" idx="6"/>
              <a:endCxn id="889" idx="2"/>
            </p:cNvCxnSpPr>
            <p:nvPr/>
          </p:nvCxnSpPr>
          <p:spPr>
            <a:xfrm>
              <a:off x="3043100" y="4256230"/>
              <a:ext cx="798646" cy="61176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線コネクタ 900">
              <a:extLst>
                <a:ext uri="{FF2B5EF4-FFF2-40B4-BE49-F238E27FC236}">
                  <a16:creationId xmlns:a16="http://schemas.microsoft.com/office/drawing/2014/main" id="{E4598B2D-9545-E32A-3E91-3873EA61A850}"/>
                </a:ext>
              </a:extLst>
            </p:cNvPr>
            <p:cNvCxnSpPr>
              <a:cxnSpLocks/>
              <a:stCxn id="890" idx="6"/>
              <a:endCxn id="891" idx="2"/>
            </p:cNvCxnSpPr>
            <p:nvPr/>
          </p:nvCxnSpPr>
          <p:spPr>
            <a:xfrm>
              <a:off x="3043100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線コネクタ 901">
              <a:extLst>
                <a:ext uri="{FF2B5EF4-FFF2-40B4-BE49-F238E27FC236}">
                  <a16:creationId xmlns:a16="http://schemas.microsoft.com/office/drawing/2014/main" id="{144B79C0-0DF9-CC27-B95E-453292DDF296}"/>
                </a:ext>
              </a:extLst>
            </p:cNvPr>
            <p:cNvCxnSpPr>
              <a:cxnSpLocks/>
              <a:stCxn id="890" idx="6"/>
              <a:endCxn id="893" idx="2"/>
            </p:cNvCxnSpPr>
            <p:nvPr/>
          </p:nvCxnSpPr>
          <p:spPr>
            <a:xfrm>
              <a:off x="3043100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線コネクタ 902">
              <a:extLst>
                <a:ext uri="{FF2B5EF4-FFF2-40B4-BE49-F238E27FC236}">
                  <a16:creationId xmlns:a16="http://schemas.microsoft.com/office/drawing/2014/main" id="{C65AF73F-C9A8-23F4-3ADC-8829C8E4F533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線コネクタ 903">
              <a:extLst>
                <a:ext uri="{FF2B5EF4-FFF2-40B4-BE49-F238E27FC236}">
                  <a16:creationId xmlns:a16="http://schemas.microsoft.com/office/drawing/2014/main" id="{EB27CD5E-DD32-F823-904E-C9A131D62776}"/>
                </a:ext>
              </a:extLst>
            </p:cNvPr>
            <p:cNvCxnSpPr>
              <a:cxnSpLocks/>
              <a:stCxn id="890" idx="6"/>
              <a:endCxn id="897" idx="2"/>
            </p:cNvCxnSpPr>
            <p:nvPr/>
          </p:nvCxnSpPr>
          <p:spPr>
            <a:xfrm>
              <a:off x="3043100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線コネクタ 904">
              <a:extLst>
                <a:ext uri="{FF2B5EF4-FFF2-40B4-BE49-F238E27FC236}">
                  <a16:creationId xmlns:a16="http://schemas.microsoft.com/office/drawing/2014/main" id="{C818CF8C-D46D-3324-E8DA-67EDBEC2462C}"/>
                </a:ext>
              </a:extLst>
            </p:cNvPr>
            <p:cNvCxnSpPr>
              <a:cxnSpLocks/>
              <a:stCxn id="890" idx="6"/>
              <a:endCxn id="889" idx="2"/>
            </p:cNvCxnSpPr>
            <p:nvPr/>
          </p:nvCxnSpPr>
          <p:spPr>
            <a:xfrm flipV="1">
              <a:off x="3043100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線コネクタ 905">
              <a:extLst>
                <a:ext uri="{FF2B5EF4-FFF2-40B4-BE49-F238E27FC236}">
                  <a16:creationId xmlns:a16="http://schemas.microsoft.com/office/drawing/2014/main" id="{A88A68F4-84DA-657A-5755-059BB70FE7D5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線コネクタ 906">
              <a:extLst>
                <a:ext uri="{FF2B5EF4-FFF2-40B4-BE49-F238E27FC236}">
                  <a16:creationId xmlns:a16="http://schemas.microsoft.com/office/drawing/2014/main" id="{B1317CF7-D847-1EAA-FA9A-54C199C9B533}"/>
                </a:ext>
              </a:extLst>
            </p:cNvPr>
            <p:cNvCxnSpPr>
              <a:cxnSpLocks/>
              <a:stCxn id="890" idx="6"/>
              <a:endCxn id="885" idx="2"/>
            </p:cNvCxnSpPr>
            <p:nvPr/>
          </p:nvCxnSpPr>
          <p:spPr>
            <a:xfrm flipV="1">
              <a:off x="3043100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線コネクタ 907">
              <a:extLst>
                <a:ext uri="{FF2B5EF4-FFF2-40B4-BE49-F238E27FC236}">
                  <a16:creationId xmlns:a16="http://schemas.microsoft.com/office/drawing/2014/main" id="{4AC67821-04D2-F5EB-577F-7C9AE80AA39F}"/>
                </a:ext>
              </a:extLst>
            </p:cNvPr>
            <p:cNvCxnSpPr>
              <a:cxnSpLocks/>
              <a:stCxn id="892" idx="6"/>
              <a:endCxn id="885" idx="2"/>
            </p:cNvCxnSpPr>
            <p:nvPr/>
          </p:nvCxnSpPr>
          <p:spPr>
            <a:xfrm flipV="1">
              <a:off x="3043100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線コネクタ 908">
              <a:extLst>
                <a:ext uri="{FF2B5EF4-FFF2-40B4-BE49-F238E27FC236}">
                  <a16:creationId xmlns:a16="http://schemas.microsoft.com/office/drawing/2014/main" id="{634B6BAF-7080-15F4-9244-D88DF3C265ED}"/>
                </a:ext>
              </a:extLst>
            </p:cNvPr>
            <p:cNvCxnSpPr>
              <a:cxnSpLocks/>
              <a:stCxn id="894" idx="6"/>
              <a:endCxn id="885" idx="2"/>
            </p:cNvCxnSpPr>
            <p:nvPr/>
          </p:nvCxnSpPr>
          <p:spPr>
            <a:xfrm flipV="1">
              <a:off x="3043100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線コネクタ 909">
              <a:extLst>
                <a:ext uri="{FF2B5EF4-FFF2-40B4-BE49-F238E27FC236}">
                  <a16:creationId xmlns:a16="http://schemas.microsoft.com/office/drawing/2014/main" id="{B7B51CE7-551A-0A87-CC4A-D25C080D8238}"/>
                </a:ext>
              </a:extLst>
            </p:cNvPr>
            <p:cNvCxnSpPr>
              <a:cxnSpLocks/>
              <a:stCxn id="896" idx="6"/>
              <a:endCxn id="885" idx="2"/>
            </p:cNvCxnSpPr>
            <p:nvPr/>
          </p:nvCxnSpPr>
          <p:spPr>
            <a:xfrm flipV="1">
              <a:off x="3043100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/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/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blipFill>
                  <a:blip r:embed="rId84"/>
                  <a:stretch>
                    <a:fillRect l="-1875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/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blipFill>
                  <a:blip r:embed="rId8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4" name="角丸四角形 913">
              <a:extLst>
                <a:ext uri="{FF2B5EF4-FFF2-40B4-BE49-F238E27FC236}">
                  <a16:creationId xmlns:a16="http://schemas.microsoft.com/office/drawing/2014/main" id="{27C4CE9F-AEAC-6427-8C40-80411DF28EF3}"/>
                </a:ext>
              </a:extLst>
            </p:cNvPr>
            <p:cNvSpPr/>
            <p:nvPr/>
          </p:nvSpPr>
          <p:spPr>
            <a:xfrm>
              <a:off x="2517812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6" name="直線コネクタ 915">
              <a:extLst>
                <a:ext uri="{FF2B5EF4-FFF2-40B4-BE49-F238E27FC236}">
                  <a16:creationId xmlns:a16="http://schemas.microsoft.com/office/drawing/2014/main" id="{395BE478-59EF-045E-105A-625CC9A9C4E0}"/>
                </a:ext>
              </a:extLst>
            </p:cNvPr>
            <p:cNvCxnSpPr>
              <a:cxnSpLocks/>
              <a:stCxn id="888" idx="6"/>
              <a:endCxn id="885" idx="2"/>
            </p:cNvCxnSpPr>
            <p:nvPr/>
          </p:nvCxnSpPr>
          <p:spPr>
            <a:xfrm flipV="1">
              <a:off x="3043100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0" name="角丸四角形 949">
              <a:extLst>
                <a:ext uri="{FF2B5EF4-FFF2-40B4-BE49-F238E27FC236}">
                  <a16:creationId xmlns:a16="http://schemas.microsoft.com/office/drawing/2014/main" id="{7D1341B8-063C-A33C-34BD-42B4C9B792BE}"/>
                </a:ext>
              </a:extLst>
            </p:cNvPr>
            <p:cNvSpPr/>
            <p:nvPr/>
          </p:nvSpPr>
          <p:spPr>
            <a:xfrm>
              <a:off x="5784062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1" name="角丸四角形 950">
              <a:extLst>
                <a:ext uri="{FF2B5EF4-FFF2-40B4-BE49-F238E27FC236}">
                  <a16:creationId xmlns:a16="http://schemas.microsoft.com/office/drawing/2014/main" id="{B2B3D2FF-D3D4-A8B3-24CF-9B2DB0F94538}"/>
                </a:ext>
              </a:extLst>
            </p:cNvPr>
            <p:cNvSpPr/>
            <p:nvPr/>
          </p:nvSpPr>
          <p:spPr>
            <a:xfrm>
              <a:off x="4832453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/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/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/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/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/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/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/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blipFill>
                  <a:blip r:embed="rId9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/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blipFill>
                  <a:blip r:embed="rId9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/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/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/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  <a:blipFill>
                  <a:blip r:embed="rId96"/>
                  <a:stretch>
                    <a:fillRect l="-14286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/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  <a:blipFill>
                  <a:blip r:embed="rId97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/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  <a:blipFill>
                  <a:blip r:embed="rId98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/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6" name="直線コネクタ 965">
              <a:extLst>
                <a:ext uri="{FF2B5EF4-FFF2-40B4-BE49-F238E27FC236}">
                  <a16:creationId xmlns:a16="http://schemas.microsoft.com/office/drawing/2014/main" id="{946627FB-4E6E-7A29-C10A-CC020BEA6664}"/>
                </a:ext>
              </a:extLst>
            </p:cNvPr>
            <p:cNvCxnSpPr>
              <a:stCxn id="952" idx="6"/>
              <a:endCxn id="953" idx="2"/>
            </p:cNvCxnSpPr>
            <p:nvPr/>
          </p:nvCxnSpPr>
          <p:spPr>
            <a:xfrm>
              <a:off x="5106776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線コネクタ 966">
              <a:extLst>
                <a:ext uri="{FF2B5EF4-FFF2-40B4-BE49-F238E27FC236}">
                  <a16:creationId xmlns:a16="http://schemas.microsoft.com/office/drawing/2014/main" id="{305D0422-3309-D946-2839-233DCA460686}"/>
                </a:ext>
              </a:extLst>
            </p:cNvPr>
            <p:cNvCxnSpPr>
              <a:cxnSpLocks/>
              <a:stCxn id="958" idx="6"/>
              <a:endCxn id="955" idx="2"/>
            </p:cNvCxnSpPr>
            <p:nvPr/>
          </p:nvCxnSpPr>
          <p:spPr>
            <a:xfrm flipV="1">
              <a:off x="5106776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線コネクタ 967">
              <a:extLst>
                <a:ext uri="{FF2B5EF4-FFF2-40B4-BE49-F238E27FC236}">
                  <a16:creationId xmlns:a16="http://schemas.microsoft.com/office/drawing/2014/main" id="{FFE3814D-7547-D2CF-4CD1-0373D0716196}"/>
                </a:ext>
              </a:extLst>
            </p:cNvPr>
            <p:cNvCxnSpPr>
              <a:cxnSpLocks/>
              <a:stCxn id="954" idx="6"/>
              <a:endCxn id="959" idx="2"/>
            </p:cNvCxnSpPr>
            <p:nvPr/>
          </p:nvCxnSpPr>
          <p:spPr>
            <a:xfrm>
              <a:off x="5106776" y="4557122"/>
              <a:ext cx="798646" cy="62175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線コネクタ 968">
              <a:extLst>
                <a:ext uri="{FF2B5EF4-FFF2-40B4-BE49-F238E27FC236}">
                  <a16:creationId xmlns:a16="http://schemas.microsoft.com/office/drawing/2014/main" id="{1C0B073E-5D40-839B-9AB8-189EDBF67976}"/>
                </a:ext>
              </a:extLst>
            </p:cNvPr>
            <p:cNvCxnSpPr>
              <a:cxnSpLocks/>
              <a:stCxn id="958" idx="6"/>
              <a:endCxn id="959" idx="2"/>
            </p:cNvCxnSpPr>
            <p:nvPr/>
          </p:nvCxnSpPr>
          <p:spPr>
            <a:xfrm>
              <a:off x="5106776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線コネクタ 969">
              <a:extLst>
                <a:ext uri="{FF2B5EF4-FFF2-40B4-BE49-F238E27FC236}">
                  <a16:creationId xmlns:a16="http://schemas.microsoft.com/office/drawing/2014/main" id="{6B59073F-5CE0-EB6D-80FA-B461CA6CDA6C}"/>
                </a:ext>
              </a:extLst>
            </p:cNvPr>
            <p:cNvCxnSpPr>
              <a:cxnSpLocks/>
              <a:stCxn id="958" idx="6"/>
              <a:endCxn id="961" idx="2"/>
            </p:cNvCxnSpPr>
            <p:nvPr/>
          </p:nvCxnSpPr>
          <p:spPr>
            <a:xfrm>
              <a:off x="5106776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線コネクタ 970">
              <a:extLst>
                <a:ext uri="{FF2B5EF4-FFF2-40B4-BE49-F238E27FC236}">
                  <a16:creationId xmlns:a16="http://schemas.microsoft.com/office/drawing/2014/main" id="{BE6775EE-3C8F-101D-E06D-C4697B969E70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線コネクタ 971">
              <a:extLst>
                <a:ext uri="{FF2B5EF4-FFF2-40B4-BE49-F238E27FC236}">
                  <a16:creationId xmlns:a16="http://schemas.microsoft.com/office/drawing/2014/main" id="{20585B69-30A2-56CA-B1EE-8F0DD24E7035}"/>
                </a:ext>
              </a:extLst>
            </p:cNvPr>
            <p:cNvCxnSpPr>
              <a:cxnSpLocks/>
              <a:stCxn id="958" idx="6"/>
              <a:endCxn id="965" idx="2"/>
            </p:cNvCxnSpPr>
            <p:nvPr/>
          </p:nvCxnSpPr>
          <p:spPr>
            <a:xfrm>
              <a:off x="5106776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線コネクタ 972">
              <a:extLst>
                <a:ext uri="{FF2B5EF4-FFF2-40B4-BE49-F238E27FC236}">
                  <a16:creationId xmlns:a16="http://schemas.microsoft.com/office/drawing/2014/main" id="{E180BC6B-A19F-D2E1-85C5-CDD3DB8804DB}"/>
                </a:ext>
              </a:extLst>
            </p:cNvPr>
            <p:cNvCxnSpPr>
              <a:cxnSpLocks/>
              <a:stCxn id="958" idx="6"/>
              <a:endCxn id="957" idx="2"/>
            </p:cNvCxnSpPr>
            <p:nvPr/>
          </p:nvCxnSpPr>
          <p:spPr>
            <a:xfrm flipV="1">
              <a:off x="5106776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線コネクタ 973">
              <a:extLst>
                <a:ext uri="{FF2B5EF4-FFF2-40B4-BE49-F238E27FC236}">
                  <a16:creationId xmlns:a16="http://schemas.microsoft.com/office/drawing/2014/main" id="{7BC0CF0F-16BB-FB75-A7CF-9B0AA4EF6C33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線コネクタ 974">
              <a:extLst>
                <a:ext uri="{FF2B5EF4-FFF2-40B4-BE49-F238E27FC236}">
                  <a16:creationId xmlns:a16="http://schemas.microsoft.com/office/drawing/2014/main" id="{9122B8E9-6C22-86FA-3353-0A377D2B92BA}"/>
                </a:ext>
              </a:extLst>
            </p:cNvPr>
            <p:cNvCxnSpPr>
              <a:cxnSpLocks/>
              <a:stCxn id="958" idx="6"/>
              <a:endCxn id="953" idx="2"/>
            </p:cNvCxnSpPr>
            <p:nvPr/>
          </p:nvCxnSpPr>
          <p:spPr>
            <a:xfrm flipV="1">
              <a:off x="5106776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線コネクタ 975">
              <a:extLst>
                <a:ext uri="{FF2B5EF4-FFF2-40B4-BE49-F238E27FC236}">
                  <a16:creationId xmlns:a16="http://schemas.microsoft.com/office/drawing/2014/main" id="{259D1AFB-8766-6087-CF14-573D4AB85040}"/>
                </a:ext>
              </a:extLst>
            </p:cNvPr>
            <p:cNvCxnSpPr>
              <a:cxnSpLocks/>
              <a:stCxn id="960" idx="6"/>
              <a:endCxn id="953" idx="2"/>
            </p:cNvCxnSpPr>
            <p:nvPr/>
          </p:nvCxnSpPr>
          <p:spPr>
            <a:xfrm flipV="1">
              <a:off x="5106776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線コネクタ 976">
              <a:extLst>
                <a:ext uri="{FF2B5EF4-FFF2-40B4-BE49-F238E27FC236}">
                  <a16:creationId xmlns:a16="http://schemas.microsoft.com/office/drawing/2014/main" id="{00410701-2A8A-4A34-139D-B1AA57B3620E}"/>
                </a:ext>
              </a:extLst>
            </p:cNvPr>
            <p:cNvCxnSpPr>
              <a:cxnSpLocks/>
              <a:stCxn id="962" idx="6"/>
              <a:endCxn id="953" idx="2"/>
            </p:cNvCxnSpPr>
            <p:nvPr/>
          </p:nvCxnSpPr>
          <p:spPr>
            <a:xfrm flipV="1">
              <a:off x="5106776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線コネクタ 977">
              <a:extLst>
                <a:ext uri="{FF2B5EF4-FFF2-40B4-BE49-F238E27FC236}">
                  <a16:creationId xmlns:a16="http://schemas.microsoft.com/office/drawing/2014/main" id="{89ED3708-C136-C218-61CC-C7BFB123E5A7}"/>
                </a:ext>
              </a:extLst>
            </p:cNvPr>
            <p:cNvCxnSpPr>
              <a:cxnSpLocks/>
              <a:stCxn id="964" idx="6"/>
              <a:endCxn id="953" idx="2"/>
            </p:cNvCxnSpPr>
            <p:nvPr/>
          </p:nvCxnSpPr>
          <p:spPr>
            <a:xfrm flipV="1">
              <a:off x="5106776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/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blipFill>
                  <a:blip r:embed="rId100"/>
                  <a:stretch>
                    <a:fillRect l="-2500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/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/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2" name="角丸四角形 981">
              <a:extLst>
                <a:ext uri="{FF2B5EF4-FFF2-40B4-BE49-F238E27FC236}">
                  <a16:creationId xmlns:a16="http://schemas.microsoft.com/office/drawing/2014/main" id="{D8F5DA1C-C061-C317-1605-9EFD6A643C83}"/>
                </a:ext>
              </a:extLst>
            </p:cNvPr>
            <p:cNvSpPr/>
            <p:nvPr/>
          </p:nvSpPr>
          <p:spPr>
            <a:xfrm>
              <a:off x="4581488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3" name="直線コネクタ 982">
              <a:extLst>
                <a:ext uri="{FF2B5EF4-FFF2-40B4-BE49-F238E27FC236}">
                  <a16:creationId xmlns:a16="http://schemas.microsoft.com/office/drawing/2014/main" id="{BF21FC65-C6FD-C50F-C849-E75E6102B8FF}"/>
                </a:ext>
              </a:extLst>
            </p:cNvPr>
            <p:cNvCxnSpPr>
              <a:cxnSpLocks/>
              <a:stCxn id="954" idx="6"/>
              <a:endCxn id="953" idx="2"/>
            </p:cNvCxnSpPr>
            <p:nvPr/>
          </p:nvCxnSpPr>
          <p:spPr>
            <a:xfrm flipV="1">
              <a:off x="5106776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線コネクタ 983">
              <a:extLst>
                <a:ext uri="{FF2B5EF4-FFF2-40B4-BE49-F238E27FC236}">
                  <a16:creationId xmlns:a16="http://schemas.microsoft.com/office/drawing/2014/main" id="{10177DF7-3F88-45BF-2C38-24E5DFDFED63}"/>
                </a:ext>
              </a:extLst>
            </p:cNvPr>
            <p:cNvCxnSpPr>
              <a:cxnSpLocks/>
              <a:stCxn id="956" idx="6"/>
              <a:endCxn id="953" idx="2"/>
            </p:cNvCxnSpPr>
            <p:nvPr/>
          </p:nvCxnSpPr>
          <p:spPr>
            <a:xfrm flipV="1">
              <a:off x="5106776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/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blipFill>
                  <a:blip r:embed="rId101"/>
                  <a:stretch>
                    <a:fillRect l="-20833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/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blipFill>
                  <a:blip r:embed="rId102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6" name="直線コネクタ 1025">
              <a:extLst>
                <a:ext uri="{FF2B5EF4-FFF2-40B4-BE49-F238E27FC236}">
                  <a16:creationId xmlns:a16="http://schemas.microsoft.com/office/drawing/2014/main" id="{07D6A947-3858-F15F-A042-BDE4B213F95E}"/>
                </a:ext>
              </a:extLst>
            </p:cNvPr>
            <p:cNvCxnSpPr>
              <a:cxnSpLocks/>
              <a:stCxn id="886" idx="6"/>
              <a:endCxn id="885" idx="2"/>
            </p:cNvCxnSpPr>
            <p:nvPr/>
          </p:nvCxnSpPr>
          <p:spPr>
            <a:xfrm flipV="1">
              <a:off x="3043100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95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548</Words>
  <Application>Microsoft Macintosh PowerPoint</Application>
  <PresentationFormat>ワイド画面</PresentationFormat>
  <Paragraphs>475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正代 隆義</cp:lastModifiedBy>
  <cp:revision>27</cp:revision>
  <dcterms:created xsi:type="dcterms:W3CDTF">2024-05-17T01:03:25Z</dcterms:created>
  <dcterms:modified xsi:type="dcterms:W3CDTF">2024-11-27T10:51:02Z</dcterms:modified>
</cp:coreProperties>
</file>