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97"/>
    <p:restoredTop sz="94659"/>
  </p:normalViewPr>
  <p:slideViewPr>
    <p:cSldViewPr snapToGrid="0">
      <p:cViewPr>
        <p:scale>
          <a:sx n="108" d="100"/>
          <a:sy n="108" d="100"/>
        </p:scale>
        <p:origin x="180" y="-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BE2DD-2093-8646-9473-C4E9DB273A7A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6DB1D-BB8F-CC4C-8E90-D1B03C0CE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410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819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E0381-8CCF-D2F4-DF87-A9B481C8F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31E5077-0202-C314-741D-09816543A1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C164ED0-9CC3-1A77-DEEF-FCDE99AF9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8C1014-597F-3CE6-3A13-21D0DE587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036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1682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596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5AEF0-3661-844D-26ED-4D30C6F3A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CDD8FF9-2317-03BC-0FB6-CD2DA6BD98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95A4967-AEF9-39A5-7818-9F24F33E8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C53C4C-C60C-5D16-540B-F61519E4B0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898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0B9F6-7D66-4A37-E02B-564BF1F63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0671C8F1-0190-C7E4-894B-81216EBF42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00C5FBD7-8D2E-7DC9-A6B5-EA8E8D325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865C71-B6DD-E67D-CCD4-444CBCC81B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765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A35BE-7D40-1B3F-9DC6-B34AB50CA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F9494FF9-56CC-E1B7-7E93-9B12E2649A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5D92479-B82B-2812-7FB0-D4587B94F2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A4C0AC-980A-5869-C1B8-935F4F637E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166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7D7DC-3EA5-1C9E-8360-7DE9B682A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95E131E0-92E0-9A44-381F-FBC467A924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E66921F-2F98-F4C6-C8D1-A565F9F080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15E542-3C54-8EC7-FA93-9D749C2310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30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D9DB4-5B8B-B336-6C5F-621F4EDFC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6E424A-59E0-CE58-EE44-7D26DBACD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1EA950-88CF-C431-E431-D00ABD45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7743BE-F25D-237B-3F7A-321643D9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FCC009-9D24-9B73-38C9-91FD8144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58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4C47D2-7584-BDE2-1B11-DD393D16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251F55-121E-CB72-1364-AA8FEB62E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F580A4-DBAD-4832-B63E-6DCFA33D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95171E-32C0-16C1-D425-485178FC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505B45-B5B4-ED64-2AFA-EE287EC2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791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3CD7F4D-AE18-C4D9-09E3-9CD55D6D2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D7774C-91DE-88A8-DC58-4997D35C1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D0167A-7C3E-FBD0-A295-3A710EE4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F8287E-9C92-B2CE-06AB-C2277486E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0D0B86-45FC-BA14-6B2C-23AF5B27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67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32D7D7-43CE-3E86-59A5-15B38866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D839D9-CFAE-F985-FFC5-E8D10D0E9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CE24B3-7D47-E49A-01BD-75AB6AB8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1B408D-1E4C-535B-2E51-3CDD0CFE1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71343A-9020-4340-3011-679469DF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82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EF89AB-CDCE-829E-E7E6-E4387942F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D191C0-11F3-F88D-109F-8FDD65A23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C06E4B-0087-E5DD-6E8C-422DB8CF1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D34597-03CB-D82A-979B-808AEE66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B10652-DB41-3E3B-6A10-A920202E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70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F3BF22-5CCA-752B-54DE-535A15C4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393354-FE76-C5EF-D1B4-87D4FA5EF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13672A-FF6C-A305-0E2F-431E8CE0B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F25FB9-6865-2BF5-D895-B1259FDE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8B8646-266F-A94D-3CAC-71739747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01D8CF-3DF9-84C5-A55B-553EFE73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69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00C9F5-4139-8974-1A87-EE23B649E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5ADC35-DF9C-8193-E108-69E5A51CA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BD667C9-F11D-D54B-1FB9-C56C9A91B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147E161-5AFB-35E6-D58A-23B507374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9204B1B-672B-B4DE-BAE7-9EF06B0E8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9BAC05F-96B6-A0DA-9A8E-9D9AA7BF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C78E320-D02C-BB09-3B36-CDBEDA59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C534212-31D6-FD66-E5D6-4293D408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61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06C2F3-6835-2AD9-E8FD-83770A43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350F50B-96BE-E46B-D189-C8804C7D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A6FED74-4692-5D33-2AE3-028D6967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9AC6E3D-FF3B-A194-53B3-83E4F683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92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50765AC-5B4E-1F0A-D1B3-C914868B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A45B6E3-FCD8-EA89-7F65-221EFBD0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21321-3C4A-CF10-F7BB-A2856C74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66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4596C-6240-B5DD-4EF8-B4745522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13FD57-B4EC-17EA-B414-8C24A28C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02DE74-DF8A-8F78-927C-B5E36B877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0FBA03-32B9-E443-7903-4F1EA124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28F751-4137-591A-C5D8-BB23DD6C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AF2E1F-9559-25A4-582B-551099EE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66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193918-F493-19CD-63BE-6CAFD3D23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99C0C8-5D35-2BE5-605D-8E51C40E4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E28620-AB02-8475-7A0F-8710C8A00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D42CAB-E125-D4A0-5853-1FB8DC03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F84153-6C1D-8FA7-D664-9D7A0203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A58247-AF06-6CF1-E10D-0ADD0AF8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AFA9445-C57B-7AA9-71E1-1DB30443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D5344B-B0EA-148C-AFA2-42490EB07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986BFB-E39A-D25E-670A-E30772401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B6F084-8820-CA46-963F-B6FECD3CC15D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6C3857-AFDC-AD04-FD90-55B65AC09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B170F6-A49D-F0A6-0CE5-E11D7EE34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9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1.png"/><Relationship Id="rId18" Type="http://schemas.openxmlformats.org/officeDocument/2006/relationships/image" Target="../media/image326.png"/><Relationship Id="rId26" Type="http://schemas.openxmlformats.org/officeDocument/2006/relationships/image" Target="../media/image334.png"/><Relationship Id="rId39" Type="http://schemas.openxmlformats.org/officeDocument/2006/relationships/image" Target="../media/image347.png"/><Relationship Id="rId21" Type="http://schemas.openxmlformats.org/officeDocument/2006/relationships/image" Target="../media/image329.png"/><Relationship Id="rId34" Type="http://schemas.openxmlformats.org/officeDocument/2006/relationships/image" Target="../media/image342.png"/><Relationship Id="rId42" Type="http://schemas.openxmlformats.org/officeDocument/2006/relationships/image" Target="../media/image350.png"/><Relationship Id="rId47" Type="http://schemas.openxmlformats.org/officeDocument/2006/relationships/image" Target="../media/image355.png"/><Relationship Id="rId50" Type="http://schemas.openxmlformats.org/officeDocument/2006/relationships/image" Target="../media/image358.png"/><Relationship Id="rId55" Type="http://schemas.openxmlformats.org/officeDocument/2006/relationships/image" Target="../media/image341.png"/><Relationship Id="rId7" Type="http://schemas.openxmlformats.org/officeDocument/2006/relationships/image" Target="../media/image31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24.png"/><Relationship Id="rId29" Type="http://schemas.openxmlformats.org/officeDocument/2006/relationships/image" Target="../media/image337.png"/><Relationship Id="rId11" Type="http://schemas.openxmlformats.org/officeDocument/2006/relationships/image" Target="../media/image319.png"/><Relationship Id="rId24" Type="http://schemas.openxmlformats.org/officeDocument/2006/relationships/image" Target="../media/image332.png"/><Relationship Id="rId32" Type="http://schemas.openxmlformats.org/officeDocument/2006/relationships/image" Target="../media/image340.png"/><Relationship Id="rId37" Type="http://schemas.openxmlformats.org/officeDocument/2006/relationships/image" Target="../media/image345.png"/><Relationship Id="rId40" Type="http://schemas.openxmlformats.org/officeDocument/2006/relationships/image" Target="../media/image348.png"/><Relationship Id="rId45" Type="http://schemas.openxmlformats.org/officeDocument/2006/relationships/image" Target="../media/image353.png"/><Relationship Id="rId53" Type="http://schemas.openxmlformats.org/officeDocument/2006/relationships/image" Target="../media/image361.png"/><Relationship Id="rId5" Type="http://schemas.openxmlformats.org/officeDocument/2006/relationships/image" Target="../media/image313.png"/><Relationship Id="rId10" Type="http://schemas.openxmlformats.org/officeDocument/2006/relationships/image" Target="../media/image318.png"/><Relationship Id="rId19" Type="http://schemas.openxmlformats.org/officeDocument/2006/relationships/image" Target="../media/image327.png"/><Relationship Id="rId44" Type="http://schemas.openxmlformats.org/officeDocument/2006/relationships/image" Target="../media/image352.png"/><Relationship Id="rId52" Type="http://schemas.openxmlformats.org/officeDocument/2006/relationships/image" Target="../media/image360.png"/><Relationship Id="rId4" Type="http://schemas.openxmlformats.org/officeDocument/2006/relationships/image" Target="../media/image312.png"/><Relationship Id="rId9" Type="http://schemas.openxmlformats.org/officeDocument/2006/relationships/image" Target="../media/image317.png"/><Relationship Id="rId14" Type="http://schemas.openxmlformats.org/officeDocument/2006/relationships/image" Target="../media/image322.png"/><Relationship Id="rId22" Type="http://schemas.openxmlformats.org/officeDocument/2006/relationships/image" Target="../media/image330.png"/><Relationship Id="rId27" Type="http://schemas.openxmlformats.org/officeDocument/2006/relationships/image" Target="../media/image335.png"/><Relationship Id="rId30" Type="http://schemas.openxmlformats.org/officeDocument/2006/relationships/image" Target="../media/image338.png"/><Relationship Id="rId35" Type="http://schemas.openxmlformats.org/officeDocument/2006/relationships/image" Target="../media/image343.png"/><Relationship Id="rId43" Type="http://schemas.openxmlformats.org/officeDocument/2006/relationships/image" Target="../media/image351.png"/><Relationship Id="rId48" Type="http://schemas.openxmlformats.org/officeDocument/2006/relationships/image" Target="../media/image356.png"/><Relationship Id="rId8" Type="http://schemas.openxmlformats.org/officeDocument/2006/relationships/image" Target="../media/image316.png"/><Relationship Id="rId51" Type="http://schemas.openxmlformats.org/officeDocument/2006/relationships/image" Target="../media/image359.png"/><Relationship Id="rId3" Type="http://schemas.openxmlformats.org/officeDocument/2006/relationships/image" Target="../media/image311.png"/><Relationship Id="rId12" Type="http://schemas.openxmlformats.org/officeDocument/2006/relationships/image" Target="../media/image320.png"/><Relationship Id="rId17" Type="http://schemas.openxmlformats.org/officeDocument/2006/relationships/image" Target="../media/image325.png"/><Relationship Id="rId25" Type="http://schemas.openxmlformats.org/officeDocument/2006/relationships/image" Target="../media/image333.png"/><Relationship Id="rId38" Type="http://schemas.openxmlformats.org/officeDocument/2006/relationships/image" Target="../media/image346.png"/><Relationship Id="rId46" Type="http://schemas.openxmlformats.org/officeDocument/2006/relationships/image" Target="../media/image354.png"/><Relationship Id="rId20" Type="http://schemas.openxmlformats.org/officeDocument/2006/relationships/image" Target="../media/image328.png"/><Relationship Id="rId41" Type="http://schemas.openxmlformats.org/officeDocument/2006/relationships/image" Target="../media/image349.png"/><Relationship Id="rId54" Type="http://schemas.openxmlformats.org/officeDocument/2006/relationships/image" Target="../media/image3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4.png"/><Relationship Id="rId15" Type="http://schemas.openxmlformats.org/officeDocument/2006/relationships/image" Target="../media/image323.png"/><Relationship Id="rId23" Type="http://schemas.openxmlformats.org/officeDocument/2006/relationships/image" Target="../media/image331.png"/><Relationship Id="rId28" Type="http://schemas.openxmlformats.org/officeDocument/2006/relationships/image" Target="../media/image336.png"/><Relationship Id="rId36" Type="http://schemas.openxmlformats.org/officeDocument/2006/relationships/image" Target="../media/image344.png"/><Relationship Id="rId49" Type="http://schemas.openxmlformats.org/officeDocument/2006/relationships/image" Target="../media/image357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76.png"/><Relationship Id="rId112" Type="http://schemas.openxmlformats.org/officeDocument/2006/relationships/image" Target="../media/image471.png"/><Relationship Id="rId21" Type="http://schemas.openxmlformats.org/officeDocument/2006/relationships/image" Target="../media/image380.png"/><Relationship Id="rId42" Type="http://schemas.openxmlformats.org/officeDocument/2006/relationships/image" Target="../media/image401.png"/><Relationship Id="rId47" Type="http://schemas.openxmlformats.org/officeDocument/2006/relationships/image" Target="../media/image406.png"/><Relationship Id="rId63" Type="http://schemas.openxmlformats.org/officeDocument/2006/relationships/image" Target="../media/image422.png"/><Relationship Id="rId68" Type="http://schemas.openxmlformats.org/officeDocument/2006/relationships/image" Target="../media/image427.png"/><Relationship Id="rId84" Type="http://schemas.openxmlformats.org/officeDocument/2006/relationships/image" Target="../media/image443.png"/><Relationship Id="rId89" Type="http://schemas.openxmlformats.org/officeDocument/2006/relationships/image" Target="../media/image448.png"/><Relationship Id="rId107" Type="http://schemas.openxmlformats.org/officeDocument/2006/relationships/image" Target="../media/image466.png"/><Relationship Id="rId16" Type="http://schemas.openxmlformats.org/officeDocument/2006/relationships/image" Target="../media/image375.png"/><Relationship Id="rId102" Type="http://schemas.openxmlformats.org/officeDocument/2006/relationships/image" Target="../media/image461.png"/><Relationship Id="rId123" Type="http://schemas.openxmlformats.org/officeDocument/2006/relationships/image" Target="../media/image482.png"/><Relationship Id="rId128" Type="http://schemas.openxmlformats.org/officeDocument/2006/relationships/image" Target="../media/image487.png"/><Relationship Id="rId11" Type="http://schemas.openxmlformats.org/officeDocument/2006/relationships/image" Target="../media/image370.png"/><Relationship Id="rId32" Type="http://schemas.openxmlformats.org/officeDocument/2006/relationships/image" Target="../media/image391.png"/><Relationship Id="rId37" Type="http://schemas.openxmlformats.org/officeDocument/2006/relationships/image" Target="../media/image396.png"/><Relationship Id="rId53" Type="http://schemas.openxmlformats.org/officeDocument/2006/relationships/image" Target="../media/image412.png"/><Relationship Id="rId58" Type="http://schemas.openxmlformats.org/officeDocument/2006/relationships/image" Target="../media/image417.png"/><Relationship Id="rId74" Type="http://schemas.openxmlformats.org/officeDocument/2006/relationships/image" Target="../media/image433.png"/><Relationship Id="rId79" Type="http://schemas.openxmlformats.org/officeDocument/2006/relationships/image" Target="../media/image438.png"/><Relationship Id="rId90" Type="http://schemas.openxmlformats.org/officeDocument/2006/relationships/image" Target="../media/image449.png"/><Relationship Id="rId95" Type="http://schemas.openxmlformats.org/officeDocument/2006/relationships/image" Target="../media/image454.png"/><Relationship Id="rId5" Type="http://schemas.openxmlformats.org/officeDocument/2006/relationships/image" Target="../media/image364.png"/><Relationship Id="rId113" Type="http://schemas.openxmlformats.org/officeDocument/2006/relationships/image" Target="../media/image472.png"/><Relationship Id="rId118" Type="http://schemas.openxmlformats.org/officeDocument/2006/relationships/image" Target="../media/image477.png"/><Relationship Id="rId22" Type="http://schemas.openxmlformats.org/officeDocument/2006/relationships/image" Target="../media/image381.png"/><Relationship Id="rId27" Type="http://schemas.openxmlformats.org/officeDocument/2006/relationships/image" Target="../media/image386.png"/><Relationship Id="rId43" Type="http://schemas.openxmlformats.org/officeDocument/2006/relationships/image" Target="../media/image402.png"/><Relationship Id="rId48" Type="http://schemas.openxmlformats.org/officeDocument/2006/relationships/image" Target="../media/image407.png"/><Relationship Id="rId64" Type="http://schemas.openxmlformats.org/officeDocument/2006/relationships/image" Target="../media/image423.png"/><Relationship Id="rId69" Type="http://schemas.openxmlformats.org/officeDocument/2006/relationships/image" Target="../media/image428.png"/><Relationship Id="rId80" Type="http://schemas.openxmlformats.org/officeDocument/2006/relationships/image" Target="../media/image439.png"/><Relationship Id="rId85" Type="http://schemas.openxmlformats.org/officeDocument/2006/relationships/image" Target="../media/image444.png"/><Relationship Id="rId103" Type="http://schemas.openxmlformats.org/officeDocument/2006/relationships/image" Target="../media/image462.png"/><Relationship Id="rId108" Type="http://schemas.openxmlformats.org/officeDocument/2006/relationships/image" Target="../media/image467.png"/><Relationship Id="rId124" Type="http://schemas.openxmlformats.org/officeDocument/2006/relationships/image" Target="../media/image483.png"/><Relationship Id="rId129" Type="http://schemas.openxmlformats.org/officeDocument/2006/relationships/image" Target="../media/image488.png"/><Relationship Id="rId12" Type="http://schemas.openxmlformats.org/officeDocument/2006/relationships/image" Target="../media/image371.png"/><Relationship Id="rId17" Type="http://schemas.openxmlformats.org/officeDocument/2006/relationships/image" Target="../media/image376.png"/><Relationship Id="rId33" Type="http://schemas.openxmlformats.org/officeDocument/2006/relationships/image" Target="../media/image392.png"/><Relationship Id="rId38" Type="http://schemas.openxmlformats.org/officeDocument/2006/relationships/image" Target="../media/image397.png"/><Relationship Id="rId59" Type="http://schemas.openxmlformats.org/officeDocument/2006/relationships/image" Target="../media/image418.png"/><Relationship Id="rId91" Type="http://schemas.openxmlformats.org/officeDocument/2006/relationships/image" Target="../media/image450.png"/><Relationship Id="rId96" Type="http://schemas.openxmlformats.org/officeDocument/2006/relationships/image" Target="../media/image455.png"/><Relationship Id="rId54" Type="http://schemas.openxmlformats.org/officeDocument/2006/relationships/image" Target="../media/image413.png"/><Relationship Id="rId70" Type="http://schemas.openxmlformats.org/officeDocument/2006/relationships/image" Target="../media/image429.png"/><Relationship Id="rId75" Type="http://schemas.openxmlformats.org/officeDocument/2006/relationships/image" Target="../media/image4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5.png"/><Relationship Id="rId114" Type="http://schemas.openxmlformats.org/officeDocument/2006/relationships/image" Target="../media/image473.png"/><Relationship Id="rId119" Type="http://schemas.openxmlformats.org/officeDocument/2006/relationships/image" Target="../media/image478.png"/><Relationship Id="rId23" Type="http://schemas.openxmlformats.org/officeDocument/2006/relationships/image" Target="../media/image382.png"/><Relationship Id="rId28" Type="http://schemas.openxmlformats.org/officeDocument/2006/relationships/image" Target="../media/image387.png"/><Relationship Id="rId49" Type="http://schemas.openxmlformats.org/officeDocument/2006/relationships/image" Target="../media/image408.png"/><Relationship Id="rId130" Type="http://schemas.openxmlformats.org/officeDocument/2006/relationships/image" Target="../media/image489.png"/><Relationship Id="rId44" Type="http://schemas.openxmlformats.org/officeDocument/2006/relationships/image" Target="../media/image403.png"/><Relationship Id="rId60" Type="http://schemas.openxmlformats.org/officeDocument/2006/relationships/image" Target="../media/image419.png"/><Relationship Id="rId65" Type="http://schemas.openxmlformats.org/officeDocument/2006/relationships/image" Target="../media/image424.png"/><Relationship Id="rId81" Type="http://schemas.openxmlformats.org/officeDocument/2006/relationships/image" Target="../media/image440.png"/><Relationship Id="rId86" Type="http://schemas.openxmlformats.org/officeDocument/2006/relationships/image" Target="../media/image445.png"/><Relationship Id="rId109" Type="http://schemas.openxmlformats.org/officeDocument/2006/relationships/image" Target="../media/image468.png"/><Relationship Id="rId13" Type="http://schemas.openxmlformats.org/officeDocument/2006/relationships/image" Target="../media/image372.png"/><Relationship Id="rId18" Type="http://schemas.openxmlformats.org/officeDocument/2006/relationships/image" Target="../media/image377.png"/><Relationship Id="rId39" Type="http://schemas.openxmlformats.org/officeDocument/2006/relationships/image" Target="../media/image398.png"/><Relationship Id="rId97" Type="http://schemas.openxmlformats.org/officeDocument/2006/relationships/image" Target="../media/image456.png"/><Relationship Id="rId104" Type="http://schemas.openxmlformats.org/officeDocument/2006/relationships/image" Target="../media/image463.png"/><Relationship Id="rId120" Type="http://schemas.openxmlformats.org/officeDocument/2006/relationships/image" Target="../media/image479.png"/><Relationship Id="rId125" Type="http://schemas.openxmlformats.org/officeDocument/2006/relationships/image" Target="../media/image484.png"/><Relationship Id="rId34" Type="http://schemas.openxmlformats.org/officeDocument/2006/relationships/image" Target="../media/image393.png"/><Relationship Id="rId50" Type="http://schemas.openxmlformats.org/officeDocument/2006/relationships/image" Target="../media/image409.png"/><Relationship Id="rId55" Type="http://schemas.openxmlformats.org/officeDocument/2006/relationships/image" Target="../media/image414.png"/><Relationship Id="rId76" Type="http://schemas.openxmlformats.org/officeDocument/2006/relationships/image" Target="../media/image435.png"/><Relationship Id="rId92" Type="http://schemas.openxmlformats.org/officeDocument/2006/relationships/image" Target="../media/image451.png"/><Relationship Id="rId7" Type="http://schemas.openxmlformats.org/officeDocument/2006/relationships/image" Target="../media/image366.png"/><Relationship Id="rId71" Type="http://schemas.openxmlformats.org/officeDocument/2006/relationships/image" Target="../media/image430.png"/><Relationship Id="rId2" Type="http://schemas.openxmlformats.org/officeDocument/2006/relationships/notesSlide" Target="../notesSlides/notesSlide8.xml"/><Relationship Id="rId29" Type="http://schemas.openxmlformats.org/officeDocument/2006/relationships/image" Target="../media/image388.png"/><Relationship Id="rId110" Type="http://schemas.openxmlformats.org/officeDocument/2006/relationships/image" Target="../media/image469.png"/><Relationship Id="rId115" Type="http://schemas.openxmlformats.org/officeDocument/2006/relationships/image" Target="../media/image474.png"/><Relationship Id="rId131" Type="http://schemas.openxmlformats.org/officeDocument/2006/relationships/image" Target="../media/image490.png"/><Relationship Id="rId24" Type="http://schemas.openxmlformats.org/officeDocument/2006/relationships/image" Target="../media/image383.png"/><Relationship Id="rId40" Type="http://schemas.openxmlformats.org/officeDocument/2006/relationships/image" Target="../media/image399.png"/><Relationship Id="rId45" Type="http://schemas.openxmlformats.org/officeDocument/2006/relationships/image" Target="../media/image404.png"/><Relationship Id="rId66" Type="http://schemas.openxmlformats.org/officeDocument/2006/relationships/image" Target="../media/image425.png"/><Relationship Id="rId87" Type="http://schemas.openxmlformats.org/officeDocument/2006/relationships/image" Target="../media/image446.png"/><Relationship Id="rId61" Type="http://schemas.openxmlformats.org/officeDocument/2006/relationships/image" Target="../media/image420.png"/><Relationship Id="rId82" Type="http://schemas.openxmlformats.org/officeDocument/2006/relationships/image" Target="../media/image441.png"/><Relationship Id="rId19" Type="http://schemas.openxmlformats.org/officeDocument/2006/relationships/image" Target="../media/image378.png"/><Relationship Id="rId100" Type="http://schemas.openxmlformats.org/officeDocument/2006/relationships/image" Target="../media/image459.png"/><Relationship Id="rId105" Type="http://schemas.openxmlformats.org/officeDocument/2006/relationships/image" Target="../media/image464.png"/><Relationship Id="rId126" Type="http://schemas.openxmlformats.org/officeDocument/2006/relationships/image" Target="../media/image485.png"/><Relationship Id="rId14" Type="http://schemas.openxmlformats.org/officeDocument/2006/relationships/image" Target="../media/image373.png"/><Relationship Id="rId30" Type="http://schemas.openxmlformats.org/officeDocument/2006/relationships/image" Target="../media/image389.png"/><Relationship Id="rId35" Type="http://schemas.openxmlformats.org/officeDocument/2006/relationships/image" Target="../media/image394.png"/><Relationship Id="rId56" Type="http://schemas.openxmlformats.org/officeDocument/2006/relationships/image" Target="../media/image415.png"/><Relationship Id="rId77" Type="http://schemas.openxmlformats.org/officeDocument/2006/relationships/image" Target="../media/image436.png"/><Relationship Id="rId93" Type="http://schemas.openxmlformats.org/officeDocument/2006/relationships/image" Target="../media/image452.png"/><Relationship Id="rId98" Type="http://schemas.openxmlformats.org/officeDocument/2006/relationships/image" Target="../media/image457.png"/><Relationship Id="rId121" Type="http://schemas.openxmlformats.org/officeDocument/2006/relationships/image" Target="../media/image480.png"/><Relationship Id="rId8" Type="http://schemas.openxmlformats.org/officeDocument/2006/relationships/image" Target="../media/image367.png"/><Relationship Id="rId51" Type="http://schemas.openxmlformats.org/officeDocument/2006/relationships/image" Target="../media/image410.png"/><Relationship Id="rId72" Type="http://schemas.openxmlformats.org/officeDocument/2006/relationships/image" Target="../media/image431.png"/><Relationship Id="rId3" Type="http://schemas.openxmlformats.org/officeDocument/2006/relationships/image" Target="../media/image362.png"/><Relationship Id="rId116" Type="http://schemas.openxmlformats.org/officeDocument/2006/relationships/image" Target="../media/image475.png"/><Relationship Id="rId25" Type="http://schemas.openxmlformats.org/officeDocument/2006/relationships/image" Target="../media/image384.png"/><Relationship Id="rId46" Type="http://schemas.openxmlformats.org/officeDocument/2006/relationships/image" Target="../media/image405.png"/><Relationship Id="rId67" Type="http://schemas.openxmlformats.org/officeDocument/2006/relationships/image" Target="../media/image426.png"/><Relationship Id="rId111" Type="http://schemas.openxmlformats.org/officeDocument/2006/relationships/image" Target="../media/image470.png"/><Relationship Id="rId132" Type="http://schemas.openxmlformats.org/officeDocument/2006/relationships/image" Target="../media/image491.png"/><Relationship Id="rId20" Type="http://schemas.openxmlformats.org/officeDocument/2006/relationships/image" Target="../media/image379.png"/><Relationship Id="rId41" Type="http://schemas.openxmlformats.org/officeDocument/2006/relationships/image" Target="../media/image400.png"/><Relationship Id="rId62" Type="http://schemas.openxmlformats.org/officeDocument/2006/relationships/image" Target="../media/image421.png"/><Relationship Id="rId83" Type="http://schemas.openxmlformats.org/officeDocument/2006/relationships/image" Target="../media/image442.png"/><Relationship Id="rId88" Type="http://schemas.openxmlformats.org/officeDocument/2006/relationships/image" Target="../media/image447.png"/><Relationship Id="rId106" Type="http://schemas.openxmlformats.org/officeDocument/2006/relationships/image" Target="../media/image465.png"/><Relationship Id="rId127" Type="http://schemas.openxmlformats.org/officeDocument/2006/relationships/image" Target="../media/image486.png"/><Relationship Id="rId15" Type="http://schemas.openxmlformats.org/officeDocument/2006/relationships/image" Target="../media/image374.png"/><Relationship Id="rId36" Type="http://schemas.openxmlformats.org/officeDocument/2006/relationships/image" Target="../media/image395.png"/><Relationship Id="rId57" Type="http://schemas.openxmlformats.org/officeDocument/2006/relationships/image" Target="../media/image416.png"/><Relationship Id="rId94" Type="http://schemas.openxmlformats.org/officeDocument/2006/relationships/image" Target="../media/image453.png"/><Relationship Id="rId99" Type="http://schemas.openxmlformats.org/officeDocument/2006/relationships/image" Target="../media/image458.png"/><Relationship Id="rId101" Type="http://schemas.openxmlformats.org/officeDocument/2006/relationships/image" Target="../media/image460.png"/><Relationship Id="rId122" Type="http://schemas.openxmlformats.org/officeDocument/2006/relationships/image" Target="../media/image481.png"/><Relationship Id="rId10" Type="http://schemas.openxmlformats.org/officeDocument/2006/relationships/image" Target="../media/image369.png"/><Relationship Id="rId31" Type="http://schemas.openxmlformats.org/officeDocument/2006/relationships/image" Target="../media/image390.png"/><Relationship Id="rId52" Type="http://schemas.openxmlformats.org/officeDocument/2006/relationships/image" Target="../media/image411.png"/><Relationship Id="rId73" Type="http://schemas.openxmlformats.org/officeDocument/2006/relationships/image" Target="../media/image432.png"/><Relationship Id="rId78" Type="http://schemas.openxmlformats.org/officeDocument/2006/relationships/image" Target="../media/image437.png"/><Relationship Id="rId4" Type="http://schemas.openxmlformats.org/officeDocument/2006/relationships/image" Target="../media/image363.png"/><Relationship Id="rId9" Type="http://schemas.openxmlformats.org/officeDocument/2006/relationships/image" Target="../media/image368.png"/><Relationship Id="rId26" Type="http://schemas.openxmlformats.org/officeDocument/2006/relationships/image" Target="../media/image385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40.png"/><Relationship Id="rId39" Type="http://schemas.openxmlformats.org/officeDocument/2006/relationships/image" Target="../media/image53.png"/><Relationship Id="rId21" Type="http://schemas.openxmlformats.org/officeDocument/2006/relationships/image" Target="../media/image30.png"/><Relationship Id="rId34" Type="http://schemas.openxmlformats.org/officeDocument/2006/relationships/image" Target="../media/image48.png"/><Relationship Id="rId42" Type="http://schemas.openxmlformats.org/officeDocument/2006/relationships/image" Target="../media/image50.png"/><Relationship Id="rId7" Type="http://schemas.openxmlformats.org/officeDocument/2006/relationships/image" Target="../media/image176.png"/><Relationship Id="rId12" Type="http://schemas.openxmlformats.org/officeDocument/2006/relationships/image" Target="../media/image23.png"/><Relationship Id="rId17" Type="http://schemas.openxmlformats.org/officeDocument/2006/relationships/image" Target="../media/image24.png"/><Relationship Id="rId25" Type="http://schemas.openxmlformats.org/officeDocument/2006/relationships/image" Target="../media/image39.png"/><Relationship Id="rId33" Type="http://schemas.openxmlformats.org/officeDocument/2006/relationships/image" Target="../media/image47.png"/><Relationship Id="rId38" Type="http://schemas.openxmlformats.org/officeDocument/2006/relationships/image" Target="../media/image52.png"/><Relationship Id="rId16" Type="http://schemas.openxmlformats.org/officeDocument/2006/relationships/image" Target="../media/image29.png"/><Relationship Id="rId20" Type="http://schemas.openxmlformats.org/officeDocument/2006/relationships/image" Target="../media/image34.png"/><Relationship Id="rId29" Type="http://schemas.openxmlformats.org/officeDocument/2006/relationships/image" Target="../media/image43.png"/><Relationship Id="rId41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24" Type="http://schemas.openxmlformats.org/officeDocument/2006/relationships/image" Target="../media/image38.png"/><Relationship Id="rId32" Type="http://schemas.openxmlformats.org/officeDocument/2006/relationships/image" Target="../media/image36.png"/><Relationship Id="rId37" Type="http://schemas.openxmlformats.org/officeDocument/2006/relationships/image" Target="../media/image51.png"/><Relationship Id="rId40" Type="http://schemas.openxmlformats.org/officeDocument/2006/relationships/image" Target="../media/image45.png"/><Relationship Id="rId5" Type="http://schemas.openxmlformats.org/officeDocument/2006/relationships/image" Target="../media/image17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image" Target="../media/image42.png"/><Relationship Id="rId36" Type="http://schemas.openxmlformats.org/officeDocument/2006/relationships/image" Target="../media/image37.png"/><Relationship Id="rId19" Type="http://schemas.openxmlformats.org/officeDocument/2006/relationships/image" Target="../media/image33.png"/><Relationship Id="rId31" Type="http://schemas.openxmlformats.org/officeDocument/2006/relationships/image" Target="../media/image35.png"/><Relationship Id="rId4" Type="http://schemas.openxmlformats.org/officeDocument/2006/relationships/image" Target="../media/image27.png"/><Relationship Id="rId14" Type="http://schemas.openxmlformats.org/officeDocument/2006/relationships/image" Target="../media/image21.png"/><Relationship Id="rId22" Type="http://schemas.openxmlformats.org/officeDocument/2006/relationships/image" Target="../media/image31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Relationship Id="rId35" Type="http://schemas.openxmlformats.org/officeDocument/2006/relationships/image" Target="../media/image49.png"/><Relationship Id="rId8" Type="http://schemas.openxmlformats.org/officeDocument/2006/relationships/image" Target="../media/image18.png"/><Relationship Id="rId3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26" Type="http://schemas.openxmlformats.org/officeDocument/2006/relationships/image" Target="../media/image74.png"/><Relationship Id="rId3" Type="http://schemas.openxmlformats.org/officeDocument/2006/relationships/image" Target="../media/image56.png"/><Relationship Id="rId21" Type="http://schemas.openxmlformats.org/officeDocument/2006/relationships/image" Target="../media/image73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69.png"/><Relationship Id="rId25" Type="http://schemas.openxmlformats.org/officeDocument/2006/relationships/image" Target="../media/image78.png"/><Relationship Id="rId2" Type="http://schemas.openxmlformats.org/officeDocument/2006/relationships/image" Target="../media/image55.png"/><Relationship Id="rId16" Type="http://schemas.openxmlformats.org/officeDocument/2006/relationships/image" Target="../media/image62.png"/><Relationship Id="rId20" Type="http://schemas.openxmlformats.org/officeDocument/2006/relationships/image" Target="../media/image70.png"/><Relationship Id="rId29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24" Type="http://schemas.openxmlformats.org/officeDocument/2006/relationships/image" Target="../media/image77.png"/><Relationship Id="rId5" Type="http://schemas.openxmlformats.org/officeDocument/2006/relationships/image" Target="../media/image57.png"/><Relationship Id="rId15" Type="http://schemas.openxmlformats.org/officeDocument/2006/relationships/image" Target="../media/image68.png"/><Relationship Id="rId23" Type="http://schemas.openxmlformats.org/officeDocument/2006/relationships/image" Target="../media/image76.png"/><Relationship Id="rId28" Type="http://schemas.openxmlformats.org/officeDocument/2006/relationships/image" Target="../media/image80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4" Type="http://schemas.openxmlformats.org/officeDocument/2006/relationships/image" Target="../media/image54.png"/><Relationship Id="rId9" Type="http://schemas.openxmlformats.org/officeDocument/2006/relationships/image" Target="../media/image61.png"/><Relationship Id="rId14" Type="http://schemas.openxmlformats.org/officeDocument/2006/relationships/image" Target="../media/image67.png"/><Relationship Id="rId22" Type="http://schemas.openxmlformats.org/officeDocument/2006/relationships/image" Target="../media/image75.png"/><Relationship Id="rId27" Type="http://schemas.openxmlformats.org/officeDocument/2006/relationships/image" Target="../media/image7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4.png"/><Relationship Id="rId18" Type="http://schemas.openxmlformats.org/officeDocument/2006/relationships/image" Target="../media/image99.png"/><Relationship Id="rId26" Type="http://schemas.openxmlformats.org/officeDocument/2006/relationships/image" Target="../media/image107.png"/><Relationship Id="rId3" Type="http://schemas.openxmlformats.org/officeDocument/2006/relationships/image" Target="../media/image84.png"/><Relationship Id="rId21" Type="http://schemas.openxmlformats.org/officeDocument/2006/relationships/image" Target="../media/image101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17" Type="http://schemas.openxmlformats.org/officeDocument/2006/relationships/image" Target="../media/image97.png"/><Relationship Id="rId25" Type="http://schemas.openxmlformats.org/officeDocument/2006/relationships/image" Target="../media/image106.png"/><Relationship Id="rId2" Type="http://schemas.openxmlformats.org/officeDocument/2006/relationships/image" Target="../media/image83.png"/><Relationship Id="rId16" Type="http://schemas.openxmlformats.org/officeDocument/2006/relationships/image" Target="../media/image90.png"/><Relationship Id="rId20" Type="http://schemas.openxmlformats.org/officeDocument/2006/relationships/image" Target="../media/image98.png"/><Relationship Id="rId29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24" Type="http://schemas.openxmlformats.org/officeDocument/2006/relationships/image" Target="../media/image105.png"/><Relationship Id="rId5" Type="http://schemas.openxmlformats.org/officeDocument/2006/relationships/image" Target="../media/image85.png"/><Relationship Id="rId15" Type="http://schemas.openxmlformats.org/officeDocument/2006/relationships/image" Target="../media/image96.png"/><Relationship Id="rId23" Type="http://schemas.openxmlformats.org/officeDocument/2006/relationships/image" Target="../media/image104.png"/><Relationship Id="rId28" Type="http://schemas.openxmlformats.org/officeDocument/2006/relationships/image" Target="../media/image102.png"/><Relationship Id="rId10" Type="http://schemas.openxmlformats.org/officeDocument/2006/relationships/image" Target="../media/image91.png"/><Relationship Id="rId19" Type="http://schemas.openxmlformats.org/officeDocument/2006/relationships/image" Target="../media/image100.png"/><Relationship Id="rId31" Type="http://schemas.openxmlformats.org/officeDocument/2006/relationships/image" Target="../media/image111.png"/><Relationship Id="rId4" Type="http://schemas.openxmlformats.org/officeDocument/2006/relationships/image" Target="../media/image82.png"/><Relationship Id="rId9" Type="http://schemas.openxmlformats.org/officeDocument/2006/relationships/image" Target="../media/image89.png"/><Relationship Id="rId14" Type="http://schemas.openxmlformats.org/officeDocument/2006/relationships/image" Target="../media/image95.png"/><Relationship Id="rId22" Type="http://schemas.openxmlformats.org/officeDocument/2006/relationships/image" Target="../media/image103.png"/><Relationship Id="rId27" Type="http://schemas.openxmlformats.org/officeDocument/2006/relationships/image" Target="../media/image108.png"/><Relationship Id="rId30" Type="http://schemas.openxmlformats.org/officeDocument/2006/relationships/image" Target="../media/image1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18" Type="http://schemas.openxmlformats.org/officeDocument/2006/relationships/image" Target="../media/image127.png"/><Relationship Id="rId3" Type="http://schemas.openxmlformats.org/officeDocument/2006/relationships/image" Target="../media/image112.png"/><Relationship Id="rId21" Type="http://schemas.openxmlformats.org/officeDocument/2006/relationships/image" Target="../media/image130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5.png"/><Relationship Id="rId20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5" Type="http://schemas.openxmlformats.org/officeDocument/2006/relationships/image" Target="../media/image124.png"/><Relationship Id="rId10" Type="http://schemas.openxmlformats.org/officeDocument/2006/relationships/image" Target="../media/image119.png"/><Relationship Id="rId19" Type="http://schemas.openxmlformats.org/officeDocument/2006/relationships/image" Target="../media/image128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2.png"/><Relationship Id="rId18" Type="http://schemas.openxmlformats.org/officeDocument/2006/relationships/image" Target="../media/image133.png"/><Relationship Id="rId26" Type="http://schemas.openxmlformats.org/officeDocument/2006/relationships/image" Target="../media/image138.png"/><Relationship Id="rId39" Type="http://schemas.openxmlformats.org/officeDocument/2006/relationships/image" Target="../media/image151.png"/><Relationship Id="rId21" Type="http://schemas.openxmlformats.org/officeDocument/2006/relationships/image" Target="../media/image130.png"/><Relationship Id="rId34" Type="http://schemas.openxmlformats.org/officeDocument/2006/relationships/image" Target="../media/image146.png"/><Relationship Id="rId42" Type="http://schemas.openxmlformats.org/officeDocument/2006/relationships/image" Target="../media/image154.png"/><Relationship Id="rId7" Type="http://schemas.openxmlformats.org/officeDocument/2006/relationships/image" Target="../media/image11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5.png"/><Relationship Id="rId20" Type="http://schemas.openxmlformats.org/officeDocument/2006/relationships/image" Target="../media/image129.png"/><Relationship Id="rId29" Type="http://schemas.openxmlformats.org/officeDocument/2006/relationships/image" Target="../media/image141.png"/><Relationship Id="rId41" Type="http://schemas.openxmlformats.org/officeDocument/2006/relationships/image" Target="../media/image1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24" Type="http://schemas.openxmlformats.org/officeDocument/2006/relationships/image" Target="../media/image136.png"/><Relationship Id="rId32" Type="http://schemas.openxmlformats.org/officeDocument/2006/relationships/image" Target="../media/image144.png"/><Relationship Id="rId37" Type="http://schemas.openxmlformats.org/officeDocument/2006/relationships/image" Target="../media/image149.png"/><Relationship Id="rId40" Type="http://schemas.openxmlformats.org/officeDocument/2006/relationships/image" Target="../media/image152.png"/><Relationship Id="rId5" Type="http://schemas.openxmlformats.org/officeDocument/2006/relationships/image" Target="../media/image114.png"/><Relationship Id="rId15" Type="http://schemas.openxmlformats.org/officeDocument/2006/relationships/image" Target="../media/image124.png"/><Relationship Id="rId23" Type="http://schemas.openxmlformats.org/officeDocument/2006/relationships/image" Target="../media/image135.png"/><Relationship Id="rId28" Type="http://schemas.openxmlformats.org/officeDocument/2006/relationships/image" Target="../media/image140.png"/><Relationship Id="rId36" Type="http://schemas.openxmlformats.org/officeDocument/2006/relationships/image" Target="../media/image148.png"/><Relationship Id="rId10" Type="http://schemas.openxmlformats.org/officeDocument/2006/relationships/image" Target="../media/image119.png"/><Relationship Id="rId19" Type="http://schemas.openxmlformats.org/officeDocument/2006/relationships/image" Target="../media/image128.png"/><Relationship Id="rId31" Type="http://schemas.openxmlformats.org/officeDocument/2006/relationships/image" Target="../media/image143.png"/><Relationship Id="rId4" Type="http://schemas.openxmlformats.org/officeDocument/2006/relationships/image" Target="../media/image131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Relationship Id="rId22" Type="http://schemas.openxmlformats.org/officeDocument/2006/relationships/image" Target="../media/image134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Relationship Id="rId35" Type="http://schemas.openxmlformats.org/officeDocument/2006/relationships/image" Target="../media/image147.png"/><Relationship Id="rId8" Type="http://schemas.openxmlformats.org/officeDocument/2006/relationships/image" Target="../media/image132.png"/><Relationship Id="rId3" Type="http://schemas.openxmlformats.org/officeDocument/2006/relationships/image" Target="../media/image112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5" Type="http://schemas.openxmlformats.org/officeDocument/2006/relationships/image" Target="../media/image137.png"/><Relationship Id="rId33" Type="http://schemas.openxmlformats.org/officeDocument/2006/relationships/image" Target="../media/image145.png"/><Relationship Id="rId38" Type="http://schemas.openxmlformats.org/officeDocument/2006/relationships/image" Target="../media/image150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50.png"/><Relationship Id="rId21" Type="http://schemas.openxmlformats.org/officeDocument/2006/relationships/image" Target="../media/image1300.png"/><Relationship Id="rId34" Type="http://schemas.openxmlformats.org/officeDocument/2006/relationships/image" Target="../media/image1430.png"/><Relationship Id="rId42" Type="http://schemas.openxmlformats.org/officeDocument/2006/relationships/image" Target="../media/image156.png"/><Relationship Id="rId47" Type="http://schemas.openxmlformats.org/officeDocument/2006/relationships/image" Target="../media/image1560.png"/><Relationship Id="rId50" Type="http://schemas.openxmlformats.org/officeDocument/2006/relationships/image" Target="../media/image159.png"/><Relationship Id="rId55" Type="http://schemas.openxmlformats.org/officeDocument/2006/relationships/image" Target="../media/image164.png"/><Relationship Id="rId63" Type="http://schemas.openxmlformats.org/officeDocument/2006/relationships/image" Target="../media/image172.png"/><Relationship Id="rId7" Type="http://schemas.openxmlformats.org/officeDocument/2006/relationships/image" Target="../media/image116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250.png"/><Relationship Id="rId29" Type="http://schemas.openxmlformats.org/officeDocument/2006/relationships/image" Target="../media/image1380.png"/><Relationship Id="rId11" Type="http://schemas.openxmlformats.org/officeDocument/2006/relationships/image" Target="../media/image1200.png"/><Relationship Id="rId24" Type="http://schemas.openxmlformats.org/officeDocument/2006/relationships/image" Target="../media/image1330.png"/><Relationship Id="rId32" Type="http://schemas.openxmlformats.org/officeDocument/2006/relationships/image" Target="../media/image155.png"/><Relationship Id="rId37" Type="http://schemas.openxmlformats.org/officeDocument/2006/relationships/image" Target="../media/image1460.png"/><Relationship Id="rId40" Type="http://schemas.openxmlformats.org/officeDocument/2006/relationships/image" Target="../media/image1490.png"/><Relationship Id="rId45" Type="http://schemas.openxmlformats.org/officeDocument/2006/relationships/image" Target="../media/image158.png"/><Relationship Id="rId53" Type="http://schemas.openxmlformats.org/officeDocument/2006/relationships/image" Target="../media/image162.png"/><Relationship Id="rId58" Type="http://schemas.openxmlformats.org/officeDocument/2006/relationships/image" Target="../media/image167.png"/><Relationship Id="rId66" Type="http://schemas.openxmlformats.org/officeDocument/2006/relationships/image" Target="../media/image175.png"/><Relationship Id="rId5" Type="http://schemas.openxmlformats.org/officeDocument/2006/relationships/image" Target="../media/image1140.png"/><Relationship Id="rId61" Type="http://schemas.openxmlformats.org/officeDocument/2006/relationships/image" Target="../media/image170.png"/><Relationship Id="rId19" Type="http://schemas.openxmlformats.org/officeDocument/2006/relationships/image" Target="../media/image1280.png"/><Relationship Id="rId14" Type="http://schemas.openxmlformats.org/officeDocument/2006/relationships/image" Target="../media/image1230.png"/><Relationship Id="rId22" Type="http://schemas.openxmlformats.org/officeDocument/2006/relationships/image" Target="../media/image1310.png"/><Relationship Id="rId27" Type="http://schemas.openxmlformats.org/officeDocument/2006/relationships/image" Target="../media/image1360.png"/><Relationship Id="rId30" Type="http://schemas.openxmlformats.org/officeDocument/2006/relationships/image" Target="../media/image1390.png"/><Relationship Id="rId35" Type="http://schemas.openxmlformats.org/officeDocument/2006/relationships/image" Target="../media/image1440.png"/><Relationship Id="rId43" Type="http://schemas.openxmlformats.org/officeDocument/2006/relationships/image" Target="../media/image1520.png"/><Relationship Id="rId48" Type="http://schemas.openxmlformats.org/officeDocument/2006/relationships/image" Target="../media/image1570.png"/><Relationship Id="rId56" Type="http://schemas.openxmlformats.org/officeDocument/2006/relationships/image" Target="../media/image165.png"/><Relationship Id="rId64" Type="http://schemas.openxmlformats.org/officeDocument/2006/relationships/image" Target="../media/image173.png"/><Relationship Id="rId8" Type="http://schemas.openxmlformats.org/officeDocument/2006/relationships/image" Target="../media/image1170.png"/><Relationship Id="rId51" Type="http://schemas.openxmlformats.org/officeDocument/2006/relationships/image" Target="../media/image160.png"/><Relationship Id="rId3" Type="http://schemas.openxmlformats.org/officeDocument/2006/relationships/image" Target="../media/image240.png"/><Relationship Id="rId12" Type="http://schemas.openxmlformats.org/officeDocument/2006/relationships/image" Target="../media/image1210.png"/><Relationship Id="rId17" Type="http://schemas.openxmlformats.org/officeDocument/2006/relationships/image" Target="../media/image1260.png"/><Relationship Id="rId25" Type="http://schemas.openxmlformats.org/officeDocument/2006/relationships/image" Target="../media/image1340.png"/><Relationship Id="rId33" Type="http://schemas.openxmlformats.org/officeDocument/2006/relationships/image" Target="../media/image1420.png"/><Relationship Id="rId38" Type="http://schemas.openxmlformats.org/officeDocument/2006/relationships/image" Target="../media/image1470.png"/><Relationship Id="rId46" Type="http://schemas.openxmlformats.org/officeDocument/2006/relationships/image" Target="../media/image1550.png"/><Relationship Id="rId59" Type="http://schemas.openxmlformats.org/officeDocument/2006/relationships/image" Target="../media/image168.png"/><Relationship Id="rId20" Type="http://schemas.openxmlformats.org/officeDocument/2006/relationships/image" Target="../media/image1290.png"/><Relationship Id="rId41" Type="http://schemas.openxmlformats.org/officeDocument/2006/relationships/image" Target="../media/image1500.png"/><Relationship Id="rId54" Type="http://schemas.openxmlformats.org/officeDocument/2006/relationships/image" Target="../media/image163.png"/><Relationship Id="rId62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0.png"/><Relationship Id="rId15" Type="http://schemas.openxmlformats.org/officeDocument/2006/relationships/image" Target="../media/image1240.png"/><Relationship Id="rId23" Type="http://schemas.openxmlformats.org/officeDocument/2006/relationships/image" Target="../media/image1320.png"/><Relationship Id="rId28" Type="http://schemas.openxmlformats.org/officeDocument/2006/relationships/image" Target="../media/image1370.png"/><Relationship Id="rId36" Type="http://schemas.openxmlformats.org/officeDocument/2006/relationships/image" Target="../media/image1450.png"/><Relationship Id="rId49" Type="http://schemas.openxmlformats.org/officeDocument/2006/relationships/image" Target="../media/image1580.png"/><Relationship Id="rId57" Type="http://schemas.openxmlformats.org/officeDocument/2006/relationships/image" Target="../media/image166.png"/><Relationship Id="rId10" Type="http://schemas.openxmlformats.org/officeDocument/2006/relationships/image" Target="../media/image1190.png"/><Relationship Id="rId31" Type="http://schemas.openxmlformats.org/officeDocument/2006/relationships/image" Target="../media/image1400.png"/><Relationship Id="rId44" Type="http://schemas.openxmlformats.org/officeDocument/2006/relationships/image" Target="../media/image157.png"/><Relationship Id="rId52" Type="http://schemas.openxmlformats.org/officeDocument/2006/relationships/image" Target="../media/image161.png"/><Relationship Id="rId60" Type="http://schemas.openxmlformats.org/officeDocument/2006/relationships/image" Target="../media/image169.png"/><Relationship Id="rId65" Type="http://schemas.openxmlformats.org/officeDocument/2006/relationships/image" Target="../media/image174.png"/><Relationship Id="rId4" Type="http://schemas.openxmlformats.org/officeDocument/2006/relationships/image" Target="../media/image1130.png"/><Relationship Id="rId9" Type="http://schemas.openxmlformats.org/officeDocument/2006/relationships/image" Target="../media/image1180.png"/><Relationship Id="rId13" Type="http://schemas.openxmlformats.org/officeDocument/2006/relationships/image" Target="../media/image1220.png"/><Relationship Id="rId18" Type="http://schemas.openxmlformats.org/officeDocument/2006/relationships/image" Target="../media/image1270.png"/><Relationship Id="rId39" Type="http://schemas.openxmlformats.org/officeDocument/2006/relationships/image" Target="../media/image148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7.png"/><Relationship Id="rId18" Type="http://schemas.openxmlformats.org/officeDocument/2006/relationships/image" Target="../media/image192.png"/><Relationship Id="rId26" Type="http://schemas.openxmlformats.org/officeDocument/2006/relationships/image" Target="../media/image200.png"/><Relationship Id="rId21" Type="http://schemas.openxmlformats.org/officeDocument/2006/relationships/image" Target="../media/image195.png"/><Relationship Id="rId34" Type="http://schemas.openxmlformats.org/officeDocument/2006/relationships/image" Target="../media/image208.png"/><Relationship Id="rId7" Type="http://schemas.openxmlformats.org/officeDocument/2006/relationships/image" Target="../media/image181.png"/><Relationship Id="rId12" Type="http://schemas.openxmlformats.org/officeDocument/2006/relationships/image" Target="../media/image186.png"/><Relationship Id="rId17" Type="http://schemas.openxmlformats.org/officeDocument/2006/relationships/image" Target="../media/image191.png"/><Relationship Id="rId25" Type="http://schemas.openxmlformats.org/officeDocument/2006/relationships/image" Target="../media/image199.png"/><Relationship Id="rId33" Type="http://schemas.openxmlformats.org/officeDocument/2006/relationships/image" Target="../media/image20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90.png"/><Relationship Id="rId20" Type="http://schemas.openxmlformats.org/officeDocument/2006/relationships/image" Target="../media/image194.png"/><Relationship Id="rId29" Type="http://schemas.openxmlformats.org/officeDocument/2006/relationships/image" Target="../media/image2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11" Type="http://schemas.openxmlformats.org/officeDocument/2006/relationships/image" Target="../media/image185.png"/><Relationship Id="rId24" Type="http://schemas.openxmlformats.org/officeDocument/2006/relationships/image" Target="../media/image198.png"/><Relationship Id="rId32" Type="http://schemas.openxmlformats.org/officeDocument/2006/relationships/image" Target="../media/image206.png"/><Relationship Id="rId37" Type="http://schemas.openxmlformats.org/officeDocument/2006/relationships/image" Target="../media/image211.png"/><Relationship Id="rId5" Type="http://schemas.openxmlformats.org/officeDocument/2006/relationships/image" Target="../media/image179.png"/><Relationship Id="rId15" Type="http://schemas.openxmlformats.org/officeDocument/2006/relationships/image" Target="../media/image189.png"/><Relationship Id="rId23" Type="http://schemas.openxmlformats.org/officeDocument/2006/relationships/image" Target="../media/image197.png"/><Relationship Id="rId28" Type="http://schemas.openxmlformats.org/officeDocument/2006/relationships/image" Target="../media/image202.png"/><Relationship Id="rId36" Type="http://schemas.openxmlformats.org/officeDocument/2006/relationships/image" Target="../media/image210.png"/><Relationship Id="rId10" Type="http://schemas.openxmlformats.org/officeDocument/2006/relationships/image" Target="../media/image184.png"/><Relationship Id="rId19" Type="http://schemas.openxmlformats.org/officeDocument/2006/relationships/image" Target="../media/image193.png"/><Relationship Id="rId31" Type="http://schemas.openxmlformats.org/officeDocument/2006/relationships/image" Target="../media/image205.png"/><Relationship Id="rId4" Type="http://schemas.openxmlformats.org/officeDocument/2006/relationships/image" Target="../media/image178.png"/><Relationship Id="rId9" Type="http://schemas.openxmlformats.org/officeDocument/2006/relationships/image" Target="../media/image183.png"/><Relationship Id="rId14" Type="http://schemas.openxmlformats.org/officeDocument/2006/relationships/image" Target="../media/image188.png"/><Relationship Id="rId22" Type="http://schemas.openxmlformats.org/officeDocument/2006/relationships/image" Target="../media/image196.png"/><Relationship Id="rId27" Type="http://schemas.openxmlformats.org/officeDocument/2006/relationships/image" Target="../media/image201.png"/><Relationship Id="rId30" Type="http://schemas.openxmlformats.org/officeDocument/2006/relationships/image" Target="../media/image204.png"/><Relationship Id="rId35" Type="http://schemas.openxmlformats.org/officeDocument/2006/relationships/image" Target="../media/image209.png"/><Relationship Id="rId8" Type="http://schemas.openxmlformats.org/officeDocument/2006/relationships/image" Target="../media/image182.png"/><Relationship Id="rId3" Type="http://schemas.openxmlformats.org/officeDocument/2006/relationships/image" Target="../media/image177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4.png"/><Relationship Id="rId21" Type="http://schemas.openxmlformats.org/officeDocument/2006/relationships/image" Target="../media/image229.png"/><Relationship Id="rId42" Type="http://schemas.openxmlformats.org/officeDocument/2006/relationships/image" Target="../media/image250.png"/><Relationship Id="rId47" Type="http://schemas.openxmlformats.org/officeDocument/2006/relationships/image" Target="../media/image255.png"/><Relationship Id="rId63" Type="http://schemas.openxmlformats.org/officeDocument/2006/relationships/image" Target="../media/image271.png"/><Relationship Id="rId68" Type="http://schemas.openxmlformats.org/officeDocument/2006/relationships/image" Target="../media/image276.png"/><Relationship Id="rId84" Type="http://schemas.openxmlformats.org/officeDocument/2006/relationships/image" Target="../media/image292.png"/><Relationship Id="rId89" Type="http://schemas.openxmlformats.org/officeDocument/2006/relationships/image" Target="../media/image297.png"/><Relationship Id="rId16" Type="http://schemas.openxmlformats.org/officeDocument/2006/relationships/image" Target="../media/image225.png"/><Relationship Id="rId11" Type="http://schemas.openxmlformats.org/officeDocument/2006/relationships/image" Target="../media/image220.png"/><Relationship Id="rId32" Type="http://schemas.openxmlformats.org/officeDocument/2006/relationships/image" Target="../media/image241.png"/><Relationship Id="rId37" Type="http://schemas.openxmlformats.org/officeDocument/2006/relationships/image" Target="../media/image245.png"/><Relationship Id="rId53" Type="http://schemas.openxmlformats.org/officeDocument/2006/relationships/image" Target="../media/image261.png"/><Relationship Id="rId58" Type="http://schemas.openxmlformats.org/officeDocument/2006/relationships/image" Target="../media/image266.png"/><Relationship Id="rId74" Type="http://schemas.openxmlformats.org/officeDocument/2006/relationships/image" Target="../media/image282.png"/><Relationship Id="rId79" Type="http://schemas.openxmlformats.org/officeDocument/2006/relationships/image" Target="../media/image287.png"/><Relationship Id="rId102" Type="http://schemas.openxmlformats.org/officeDocument/2006/relationships/image" Target="../media/image310.png"/><Relationship Id="rId5" Type="http://schemas.openxmlformats.org/officeDocument/2006/relationships/image" Target="../media/image214.png"/><Relationship Id="rId90" Type="http://schemas.openxmlformats.org/officeDocument/2006/relationships/image" Target="../media/image298.png"/><Relationship Id="rId95" Type="http://schemas.openxmlformats.org/officeDocument/2006/relationships/image" Target="../media/image303.png"/><Relationship Id="rId22" Type="http://schemas.openxmlformats.org/officeDocument/2006/relationships/image" Target="../media/image230.png"/><Relationship Id="rId27" Type="http://schemas.openxmlformats.org/officeDocument/2006/relationships/image" Target="../media/image235.png"/><Relationship Id="rId43" Type="http://schemas.openxmlformats.org/officeDocument/2006/relationships/image" Target="../media/image251.png"/><Relationship Id="rId48" Type="http://schemas.openxmlformats.org/officeDocument/2006/relationships/image" Target="../media/image256.png"/><Relationship Id="rId64" Type="http://schemas.openxmlformats.org/officeDocument/2006/relationships/image" Target="../media/image272.png"/><Relationship Id="rId69" Type="http://schemas.openxmlformats.org/officeDocument/2006/relationships/image" Target="../media/image277.png"/><Relationship Id="rId80" Type="http://schemas.openxmlformats.org/officeDocument/2006/relationships/image" Target="../media/image288.png"/><Relationship Id="rId85" Type="http://schemas.openxmlformats.org/officeDocument/2006/relationships/image" Target="../media/image293.png"/><Relationship Id="rId12" Type="http://schemas.openxmlformats.org/officeDocument/2006/relationships/image" Target="../media/image221.png"/><Relationship Id="rId17" Type="http://schemas.openxmlformats.org/officeDocument/2006/relationships/image" Target="../media/image226.png"/><Relationship Id="rId25" Type="http://schemas.openxmlformats.org/officeDocument/2006/relationships/image" Target="../media/image233.png"/><Relationship Id="rId33" Type="http://schemas.openxmlformats.org/officeDocument/2006/relationships/image" Target="../media/image242.png"/><Relationship Id="rId38" Type="http://schemas.openxmlformats.org/officeDocument/2006/relationships/image" Target="../media/image246.png"/><Relationship Id="rId46" Type="http://schemas.openxmlformats.org/officeDocument/2006/relationships/image" Target="../media/image254.png"/><Relationship Id="rId59" Type="http://schemas.openxmlformats.org/officeDocument/2006/relationships/image" Target="../media/image267.png"/><Relationship Id="rId67" Type="http://schemas.openxmlformats.org/officeDocument/2006/relationships/image" Target="../media/image275.png"/><Relationship Id="rId20" Type="http://schemas.openxmlformats.org/officeDocument/2006/relationships/image" Target="../media/image228.png"/><Relationship Id="rId41" Type="http://schemas.openxmlformats.org/officeDocument/2006/relationships/image" Target="../media/image249.png"/><Relationship Id="rId54" Type="http://schemas.openxmlformats.org/officeDocument/2006/relationships/image" Target="../media/image262.png"/><Relationship Id="rId62" Type="http://schemas.openxmlformats.org/officeDocument/2006/relationships/image" Target="../media/image270.png"/><Relationship Id="rId70" Type="http://schemas.openxmlformats.org/officeDocument/2006/relationships/image" Target="../media/image278.png"/><Relationship Id="rId75" Type="http://schemas.openxmlformats.org/officeDocument/2006/relationships/image" Target="../media/image283.png"/><Relationship Id="rId83" Type="http://schemas.openxmlformats.org/officeDocument/2006/relationships/image" Target="../media/image291.png"/><Relationship Id="rId88" Type="http://schemas.openxmlformats.org/officeDocument/2006/relationships/image" Target="../media/image296.png"/><Relationship Id="rId91" Type="http://schemas.openxmlformats.org/officeDocument/2006/relationships/image" Target="../media/image299.png"/><Relationship Id="rId96" Type="http://schemas.openxmlformats.org/officeDocument/2006/relationships/image" Target="../media/image3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5.png"/><Relationship Id="rId15" Type="http://schemas.openxmlformats.org/officeDocument/2006/relationships/image" Target="../media/image224.png"/><Relationship Id="rId23" Type="http://schemas.openxmlformats.org/officeDocument/2006/relationships/image" Target="../media/image231.png"/><Relationship Id="rId28" Type="http://schemas.openxmlformats.org/officeDocument/2006/relationships/image" Target="../media/image236.png"/><Relationship Id="rId36" Type="http://schemas.openxmlformats.org/officeDocument/2006/relationships/image" Target="../media/image244.png"/><Relationship Id="rId49" Type="http://schemas.openxmlformats.org/officeDocument/2006/relationships/image" Target="../media/image257.png"/><Relationship Id="rId57" Type="http://schemas.openxmlformats.org/officeDocument/2006/relationships/image" Target="../media/image265.png"/><Relationship Id="rId10" Type="http://schemas.openxmlformats.org/officeDocument/2006/relationships/image" Target="../media/image219.png"/><Relationship Id="rId31" Type="http://schemas.openxmlformats.org/officeDocument/2006/relationships/image" Target="../media/image239.png"/><Relationship Id="rId44" Type="http://schemas.openxmlformats.org/officeDocument/2006/relationships/image" Target="../media/image252.png"/><Relationship Id="rId52" Type="http://schemas.openxmlformats.org/officeDocument/2006/relationships/image" Target="../media/image260.png"/><Relationship Id="rId60" Type="http://schemas.openxmlformats.org/officeDocument/2006/relationships/image" Target="../media/image268.png"/><Relationship Id="rId65" Type="http://schemas.openxmlformats.org/officeDocument/2006/relationships/image" Target="../media/image273.png"/><Relationship Id="rId73" Type="http://schemas.openxmlformats.org/officeDocument/2006/relationships/image" Target="../media/image281.png"/><Relationship Id="rId78" Type="http://schemas.openxmlformats.org/officeDocument/2006/relationships/image" Target="../media/image286.png"/><Relationship Id="rId81" Type="http://schemas.openxmlformats.org/officeDocument/2006/relationships/image" Target="../media/image289.png"/><Relationship Id="rId86" Type="http://schemas.openxmlformats.org/officeDocument/2006/relationships/image" Target="../media/image294.png"/><Relationship Id="rId94" Type="http://schemas.openxmlformats.org/officeDocument/2006/relationships/image" Target="../media/image302.png"/><Relationship Id="rId99" Type="http://schemas.openxmlformats.org/officeDocument/2006/relationships/image" Target="../media/image307.png"/><Relationship Id="rId101" Type="http://schemas.openxmlformats.org/officeDocument/2006/relationships/image" Target="../media/image309.png"/><Relationship Id="rId4" Type="http://schemas.openxmlformats.org/officeDocument/2006/relationships/image" Target="../media/image213.png"/><Relationship Id="rId9" Type="http://schemas.openxmlformats.org/officeDocument/2006/relationships/image" Target="../media/image218.png"/><Relationship Id="rId13" Type="http://schemas.openxmlformats.org/officeDocument/2006/relationships/image" Target="../media/image222.png"/><Relationship Id="rId18" Type="http://schemas.openxmlformats.org/officeDocument/2006/relationships/image" Target="../media/image227.png"/><Relationship Id="rId39" Type="http://schemas.openxmlformats.org/officeDocument/2006/relationships/image" Target="../media/image247.png"/><Relationship Id="rId34" Type="http://schemas.openxmlformats.org/officeDocument/2006/relationships/image" Target="../media/image194.png"/><Relationship Id="rId50" Type="http://schemas.openxmlformats.org/officeDocument/2006/relationships/image" Target="../media/image258.png"/><Relationship Id="rId55" Type="http://schemas.openxmlformats.org/officeDocument/2006/relationships/image" Target="../media/image263.png"/><Relationship Id="rId76" Type="http://schemas.openxmlformats.org/officeDocument/2006/relationships/image" Target="../media/image284.png"/><Relationship Id="rId97" Type="http://schemas.openxmlformats.org/officeDocument/2006/relationships/image" Target="../media/image305.png"/><Relationship Id="rId7" Type="http://schemas.openxmlformats.org/officeDocument/2006/relationships/image" Target="../media/image216.png"/><Relationship Id="rId71" Type="http://schemas.openxmlformats.org/officeDocument/2006/relationships/image" Target="../media/image279.png"/><Relationship Id="rId92" Type="http://schemas.openxmlformats.org/officeDocument/2006/relationships/image" Target="../media/image300.png"/><Relationship Id="rId2" Type="http://schemas.openxmlformats.org/officeDocument/2006/relationships/notesSlide" Target="../notesSlides/notesSlide6.xml"/><Relationship Id="rId29" Type="http://schemas.openxmlformats.org/officeDocument/2006/relationships/image" Target="../media/image237.png"/><Relationship Id="rId24" Type="http://schemas.openxmlformats.org/officeDocument/2006/relationships/image" Target="../media/image232.png"/><Relationship Id="rId40" Type="http://schemas.openxmlformats.org/officeDocument/2006/relationships/image" Target="../media/image248.png"/><Relationship Id="rId45" Type="http://schemas.openxmlformats.org/officeDocument/2006/relationships/image" Target="../media/image253.png"/><Relationship Id="rId66" Type="http://schemas.openxmlformats.org/officeDocument/2006/relationships/image" Target="../media/image274.png"/><Relationship Id="rId87" Type="http://schemas.openxmlformats.org/officeDocument/2006/relationships/image" Target="../media/image295.png"/><Relationship Id="rId61" Type="http://schemas.openxmlformats.org/officeDocument/2006/relationships/image" Target="../media/image269.png"/><Relationship Id="rId82" Type="http://schemas.openxmlformats.org/officeDocument/2006/relationships/image" Target="../media/image290.png"/><Relationship Id="rId19" Type="http://schemas.openxmlformats.org/officeDocument/2006/relationships/image" Target="../media/image209.png"/><Relationship Id="rId14" Type="http://schemas.openxmlformats.org/officeDocument/2006/relationships/image" Target="../media/image223.png"/><Relationship Id="rId30" Type="http://schemas.openxmlformats.org/officeDocument/2006/relationships/image" Target="../media/image238.png"/><Relationship Id="rId35" Type="http://schemas.openxmlformats.org/officeDocument/2006/relationships/image" Target="../media/image243.png"/><Relationship Id="rId56" Type="http://schemas.openxmlformats.org/officeDocument/2006/relationships/image" Target="../media/image264.png"/><Relationship Id="rId77" Type="http://schemas.openxmlformats.org/officeDocument/2006/relationships/image" Target="../media/image285.png"/><Relationship Id="rId100" Type="http://schemas.openxmlformats.org/officeDocument/2006/relationships/image" Target="../media/image308.png"/><Relationship Id="rId8" Type="http://schemas.openxmlformats.org/officeDocument/2006/relationships/image" Target="../media/image217.png"/><Relationship Id="rId51" Type="http://schemas.openxmlformats.org/officeDocument/2006/relationships/image" Target="../media/image259.png"/><Relationship Id="rId72" Type="http://schemas.openxmlformats.org/officeDocument/2006/relationships/image" Target="../media/image280.png"/><Relationship Id="rId93" Type="http://schemas.openxmlformats.org/officeDocument/2006/relationships/image" Target="../media/image301.png"/><Relationship Id="rId98" Type="http://schemas.openxmlformats.org/officeDocument/2006/relationships/image" Target="../media/image306.png"/><Relationship Id="rId3" Type="http://schemas.openxmlformats.org/officeDocument/2006/relationships/image" Target="../media/image2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42EF4D2C-C658-3E58-4C93-02D33E309C36}"/>
                  </a:ext>
                </a:extLst>
              </p:cNvPr>
              <p:cNvSpPr/>
              <p:nvPr/>
            </p:nvSpPr>
            <p:spPr>
              <a:xfrm>
                <a:off x="2573448" y="2859212"/>
                <a:ext cx="21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42EF4D2C-C658-3E58-4C93-02D33E309C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448" y="2859212"/>
                <a:ext cx="216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9A0BFAB6-F194-9131-4707-8E0AFB3E215D}"/>
                  </a:ext>
                </a:extLst>
              </p:cNvPr>
              <p:cNvSpPr/>
              <p:nvPr/>
            </p:nvSpPr>
            <p:spPr>
              <a:xfrm>
                <a:off x="4733448" y="285921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9A0BFAB6-F194-9131-4707-8E0AFB3E21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448" y="2859212"/>
                <a:ext cx="36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2BAFBAA0-BC32-E50E-B85D-193B2BB39A23}"/>
                  </a:ext>
                </a:extLst>
              </p:cNvPr>
              <p:cNvSpPr/>
              <p:nvPr/>
            </p:nvSpPr>
            <p:spPr>
              <a:xfrm>
                <a:off x="5087870" y="2859212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2BAFBAA0-BC32-E50E-B85D-193B2BB39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70" y="2859212"/>
                <a:ext cx="36147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5FB502D8-97A4-0DF3-3D4F-58A1589BCEEE}"/>
                  </a:ext>
                </a:extLst>
              </p:cNvPr>
              <p:cNvSpPr/>
              <p:nvPr/>
            </p:nvSpPr>
            <p:spPr>
              <a:xfrm>
                <a:off x="5440822" y="285921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5FB502D8-97A4-0DF3-3D4F-58A1589BCE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822" y="2859212"/>
                <a:ext cx="180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114B6901-6476-25D5-182F-D7E1A783EC80}"/>
                  </a:ext>
                </a:extLst>
              </p:cNvPr>
              <p:cNvSpPr/>
              <p:nvPr/>
            </p:nvSpPr>
            <p:spPr>
              <a:xfrm>
                <a:off x="2573448" y="338968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114B6901-6476-25D5-182F-D7E1A783EC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448" y="3389682"/>
                <a:ext cx="180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1D3B1540-237D-E113-9F24-2284E28C895E}"/>
                  </a:ext>
                </a:extLst>
              </p:cNvPr>
              <p:cNvSpPr/>
              <p:nvPr/>
            </p:nvSpPr>
            <p:spPr>
              <a:xfrm>
                <a:off x="4372058" y="338968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1D3B1540-237D-E113-9F24-2284E28C8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058" y="3389682"/>
                <a:ext cx="36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0E8565AD-4B20-B8D2-182D-58C58784DCED}"/>
                  </a:ext>
                </a:extLst>
              </p:cNvPr>
              <p:cNvSpPr/>
              <p:nvPr/>
            </p:nvSpPr>
            <p:spPr>
              <a:xfrm>
                <a:off x="4726400" y="338968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0E8565AD-4B20-B8D2-182D-58C58784DC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400" y="3389682"/>
                <a:ext cx="36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5E9CFCC8-7690-4C91-BBAA-CD49AEB93F84}"/>
                  </a:ext>
                </a:extLst>
              </p:cNvPr>
              <p:cNvSpPr/>
              <p:nvPr/>
            </p:nvSpPr>
            <p:spPr>
              <a:xfrm>
                <a:off x="5087870" y="3389682"/>
                <a:ext cx="21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5E9CFCC8-7690-4C91-BBAA-CD49AEB93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70" y="3389682"/>
                <a:ext cx="216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08EAEAC0-94B6-DB2B-3C9F-F519AC812C94}"/>
              </a:ext>
            </a:extLst>
          </p:cNvPr>
          <p:cNvCxnSpPr>
            <a:cxnSpLocks/>
          </p:cNvCxnSpPr>
          <p:nvPr/>
        </p:nvCxnSpPr>
        <p:spPr>
          <a:xfrm flipV="1">
            <a:off x="4371978" y="3219212"/>
            <a:ext cx="0" cy="5304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DC3023DE-20A0-43C1-1953-6A92F64CC79C}"/>
              </a:ext>
            </a:extLst>
          </p:cNvPr>
          <p:cNvCxnSpPr>
            <a:cxnSpLocks/>
          </p:cNvCxnSpPr>
          <p:nvPr/>
        </p:nvCxnSpPr>
        <p:spPr>
          <a:xfrm flipV="1">
            <a:off x="5454918" y="2859212"/>
            <a:ext cx="0" cy="5304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B886D774-A8E0-0A57-2AF4-7B83D05C28AE}"/>
                  </a:ext>
                </a:extLst>
              </p:cNvPr>
              <p:cNvSpPr/>
              <p:nvPr/>
            </p:nvSpPr>
            <p:spPr>
              <a:xfrm>
                <a:off x="2568454" y="1200426"/>
                <a:ext cx="18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B886D774-A8E0-0A57-2AF4-7B83D05C2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454" y="1200426"/>
                <a:ext cx="180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2705C3F7-6F2A-3D46-E0AC-BA6BDE6C4F0B}"/>
                  </a:ext>
                </a:extLst>
              </p:cNvPr>
              <p:cNvSpPr/>
              <p:nvPr/>
            </p:nvSpPr>
            <p:spPr>
              <a:xfrm>
                <a:off x="4368454" y="120042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2705C3F7-6F2A-3D46-E0AC-BA6BDE6C4F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54" y="1200426"/>
                <a:ext cx="361470" cy="360000"/>
              </a:xfrm>
              <a:prstGeom prst="rect">
                <a:avLst/>
              </a:prstGeom>
              <a:blipFill>
                <a:blip r:embed="rId12"/>
                <a:stretch>
                  <a:fillRect l="-161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A361F719-1760-1CC9-50BB-678B2DFB2E79}"/>
                  </a:ext>
                </a:extLst>
              </p:cNvPr>
              <p:cNvSpPr/>
              <p:nvPr/>
            </p:nvSpPr>
            <p:spPr>
              <a:xfrm>
                <a:off x="4729924" y="120042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A361F719-1760-1CC9-50BB-678B2DFB2E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924" y="1200426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CF86C41E-A741-5F31-3D43-0F5B082EA856}"/>
                  </a:ext>
                </a:extLst>
              </p:cNvPr>
              <p:cNvSpPr/>
              <p:nvPr/>
            </p:nvSpPr>
            <p:spPr>
              <a:xfrm>
                <a:off x="5091394" y="1200426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CF86C41E-A741-5F31-3D43-0F5B082EA8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394" y="1200426"/>
                <a:ext cx="180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21603487-410B-E7A2-066A-C4A6F383DA07}"/>
                  </a:ext>
                </a:extLst>
              </p:cNvPr>
              <p:cNvSpPr/>
              <p:nvPr/>
            </p:nvSpPr>
            <p:spPr>
              <a:xfrm>
                <a:off x="2568454" y="1730896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21603487-410B-E7A2-066A-C4A6F383DA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454" y="1730896"/>
                <a:ext cx="180000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692232E-547E-AAE0-AD5D-4C0F859C6703}"/>
                  </a:ext>
                </a:extLst>
              </p:cNvPr>
              <p:cNvSpPr/>
              <p:nvPr/>
            </p:nvSpPr>
            <p:spPr>
              <a:xfrm>
                <a:off x="4368454" y="173089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692232E-547E-AAE0-AD5D-4C0F859C67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54" y="1730896"/>
                <a:ext cx="36147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D072546-FE45-04C6-847D-BF1505A8D527}"/>
                  </a:ext>
                </a:extLst>
              </p:cNvPr>
              <p:cNvSpPr/>
              <p:nvPr/>
            </p:nvSpPr>
            <p:spPr>
              <a:xfrm>
                <a:off x="4729924" y="173089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D072546-FE45-04C6-847D-BF1505A8D5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924" y="1730896"/>
                <a:ext cx="36147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D8CD5FF-8E71-FDE1-FAC9-128E17863DD2}"/>
                  </a:ext>
                </a:extLst>
              </p:cNvPr>
              <p:cNvSpPr/>
              <p:nvPr/>
            </p:nvSpPr>
            <p:spPr>
              <a:xfrm>
                <a:off x="5091394" y="1730896"/>
                <a:ext cx="18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D8CD5FF-8E71-FDE1-FAC9-128E17863D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394" y="1730896"/>
                <a:ext cx="180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A8A84CF3-C2B1-3EA4-767E-5093602750CA}"/>
              </a:ext>
            </a:extLst>
          </p:cNvPr>
          <p:cNvCxnSpPr>
            <a:cxnSpLocks/>
          </p:cNvCxnSpPr>
          <p:nvPr/>
        </p:nvCxnSpPr>
        <p:spPr>
          <a:xfrm flipV="1">
            <a:off x="5087283" y="1200426"/>
            <a:ext cx="7048" cy="88094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96D9B0DE-6048-BF9B-7B74-15A9D058960C}"/>
              </a:ext>
            </a:extLst>
          </p:cNvPr>
          <p:cNvCxnSpPr>
            <a:cxnSpLocks/>
          </p:cNvCxnSpPr>
          <p:nvPr/>
        </p:nvCxnSpPr>
        <p:spPr>
          <a:xfrm flipV="1">
            <a:off x="4356058" y="1209777"/>
            <a:ext cx="7048" cy="88094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951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CEA3A-DF74-B899-5AA3-FEDD1CE3C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E5157C73-5D0D-56B5-2099-A8387C76519C}"/>
              </a:ext>
            </a:extLst>
          </p:cNvPr>
          <p:cNvSpPr txBox="1"/>
          <p:nvPr/>
        </p:nvSpPr>
        <p:spPr>
          <a:xfrm>
            <a:off x="3119757" y="573545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7</a:t>
            </a:r>
            <a:endParaRPr kumimoji="1" lang="ja-JP" altLang="en-US"/>
          </a:p>
        </p:txBody>
      </p:sp>
      <p:sp>
        <p:nvSpPr>
          <p:cNvPr id="928" name="テキスト ボックス 927">
            <a:extLst>
              <a:ext uri="{FF2B5EF4-FFF2-40B4-BE49-F238E27FC236}">
                <a16:creationId xmlns:a16="http://schemas.microsoft.com/office/drawing/2014/main" id="{ED257932-D949-EF8D-A43B-7C7A8BC078ED}"/>
              </a:ext>
            </a:extLst>
          </p:cNvPr>
          <p:cNvSpPr txBox="1"/>
          <p:nvPr/>
        </p:nvSpPr>
        <p:spPr>
          <a:xfrm>
            <a:off x="5220021" y="573824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8</a:t>
            </a:r>
            <a:endParaRPr kumimoji="1" lang="ja-JP" altLang="en-US"/>
          </a:p>
        </p:txBody>
      </p:sp>
      <p:sp>
        <p:nvSpPr>
          <p:cNvPr id="929" name="テキスト ボックス 928">
            <a:extLst>
              <a:ext uri="{FF2B5EF4-FFF2-40B4-BE49-F238E27FC236}">
                <a16:creationId xmlns:a16="http://schemas.microsoft.com/office/drawing/2014/main" id="{275A1088-CCFA-4908-3991-6F6ED9BB0BDE}"/>
              </a:ext>
            </a:extLst>
          </p:cNvPr>
          <p:cNvSpPr txBox="1"/>
          <p:nvPr/>
        </p:nvSpPr>
        <p:spPr>
          <a:xfrm>
            <a:off x="7281154" y="573545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9</a:t>
            </a:r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C7454CA-ED06-4148-A3A0-3CA565DC59FC}"/>
              </a:ext>
            </a:extLst>
          </p:cNvPr>
          <p:cNvGrpSpPr/>
          <p:nvPr/>
        </p:nvGrpSpPr>
        <p:grpSpPr>
          <a:xfrm>
            <a:off x="2649950" y="2412320"/>
            <a:ext cx="5983642" cy="3138021"/>
            <a:chOff x="2649950" y="2412320"/>
            <a:chExt cx="5983642" cy="3138021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63F60717-DC05-9625-A85F-9EF237980ED6}"/>
                </a:ext>
              </a:extLst>
            </p:cNvPr>
            <p:cNvGrpSpPr/>
            <p:nvPr/>
          </p:nvGrpSpPr>
          <p:grpSpPr>
            <a:xfrm>
              <a:off x="2649950" y="2412320"/>
              <a:ext cx="5983642" cy="3138021"/>
              <a:chOff x="4685250" y="2262007"/>
              <a:chExt cx="5983642" cy="3138021"/>
            </a:xfrm>
          </p:grpSpPr>
          <p:sp>
            <p:nvSpPr>
              <p:cNvPr id="882" name="角丸四角形 881">
                <a:extLst>
                  <a:ext uri="{FF2B5EF4-FFF2-40B4-BE49-F238E27FC236}">
                    <a16:creationId xmlns:a16="http://schemas.microsoft.com/office/drawing/2014/main" id="{27C5278B-7531-02E3-1BE4-C0995BBA9715}"/>
                  </a:ext>
                </a:extLst>
              </p:cNvPr>
              <p:cNvSpPr/>
              <p:nvPr/>
            </p:nvSpPr>
            <p:spPr>
              <a:xfrm>
                <a:off x="9999466" y="2624346"/>
                <a:ext cx="412357" cy="230075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3" name="角丸四角形 882">
                <a:extLst>
                  <a:ext uri="{FF2B5EF4-FFF2-40B4-BE49-F238E27FC236}">
                    <a16:creationId xmlns:a16="http://schemas.microsoft.com/office/drawing/2014/main" id="{AC8BF10B-6E4B-1A8E-2278-39243EE0C576}"/>
                  </a:ext>
                </a:extLst>
              </p:cNvPr>
              <p:cNvSpPr/>
              <p:nvPr/>
            </p:nvSpPr>
            <p:spPr>
              <a:xfrm>
                <a:off x="9047857" y="2624346"/>
                <a:ext cx="412357" cy="230075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4" name="円/楕円 883">
                    <a:extLst>
                      <a:ext uri="{FF2B5EF4-FFF2-40B4-BE49-F238E27FC236}">
                        <a16:creationId xmlns:a16="http://schemas.microsoft.com/office/drawing/2014/main" id="{7D3E5892-6F38-2BEA-54C8-21B3CF644B7D}"/>
                      </a:ext>
                    </a:extLst>
                  </p:cNvPr>
                  <p:cNvSpPr/>
                  <p:nvPr/>
                </p:nvSpPr>
                <p:spPr>
                  <a:xfrm>
                    <a:off x="9181503" y="2811049"/>
                    <a:ext cx="140677" cy="140677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ja-JP" altLang="en-US" sz="100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84" name="円/楕円 883">
                    <a:extLst>
                      <a:ext uri="{FF2B5EF4-FFF2-40B4-BE49-F238E27FC236}">
                        <a16:creationId xmlns:a16="http://schemas.microsoft.com/office/drawing/2014/main" id="{7D3E5892-6F38-2BEA-54C8-21B3CF644B7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81503" y="2811049"/>
                    <a:ext cx="140677" cy="140677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5" name="円/楕円 884">
                    <a:extLst>
                      <a:ext uri="{FF2B5EF4-FFF2-40B4-BE49-F238E27FC236}">
                        <a16:creationId xmlns:a16="http://schemas.microsoft.com/office/drawing/2014/main" id="{7E6EDA58-4D19-C909-01E6-F92942127629}"/>
                      </a:ext>
                    </a:extLst>
                  </p:cNvPr>
                  <p:cNvSpPr/>
                  <p:nvPr/>
                </p:nvSpPr>
                <p:spPr>
                  <a:xfrm>
                    <a:off x="10120826" y="2811049"/>
                    <a:ext cx="140677" cy="140677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ja-JP" altLang="en-US" sz="100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85" name="円/楕円 884">
                    <a:extLst>
                      <a:ext uri="{FF2B5EF4-FFF2-40B4-BE49-F238E27FC236}">
                        <a16:creationId xmlns:a16="http://schemas.microsoft.com/office/drawing/2014/main" id="{7E6EDA58-4D19-C909-01E6-F929421276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0826" y="2811049"/>
                    <a:ext cx="140677" cy="140677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6" name="円/楕円 885">
                    <a:extLst>
                      <a:ext uri="{FF2B5EF4-FFF2-40B4-BE49-F238E27FC236}">
                        <a16:creationId xmlns:a16="http://schemas.microsoft.com/office/drawing/2014/main" id="{7324CFFB-BCC9-6B55-66F1-FC4295E21D2B}"/>
                      </a:ext>
                    </a:extLst>
                  </p:cNvPr>
                  <p:cNvSpPr/>
                  <p:nvPr/>
                </p:nvSpPr>
                <p:spPr>
                  <a:xfrm>
                    <a:off x="9181503" y="3111941"/>
                    <a:ext cx="140677" cy="140677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886" name="円/楕円 885">
                    <a:extLst>
                      <a:ext uri="{FF2B5EF4-FFF2-40B4-BE49-F238E27FC236}">
                        <a16:creationId xmlns:a16="http://schemas.microsoft.com/office/drawing/2014/main" id="{7324CFFB-BCC9-6B55-66F1-FC4295E21D2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81503" y="3111941"/>
                    <a:ext cx="140677" cy="140677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l="-7692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7" name="円/楕円 886">
                    <a:extLst>
                      <a:ext uri="{FF2B5EF4-FFF2-40B4-BE49-F238E27FC236}">
                        <a16:creationId xmlns:a16="http://schemas.microsoft.com/office/drawing/2014/main" id="{D09F693F-0114-5626-D443-18B2B885575C}"/>
                      </a:ext>
                    </a:extLst>
                  </p:cNvPr>
                  <p:cNvSpPr/>
                  <p:nvPr/>
                </p:nvSpPr>
                <p:spPr>
                  <a:xfrm>
                    <a:off x="10120826" y="3111941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887" name="円/楕円 886">
                    <a:extLst>
                      <a:ext uri="{FF2B5EF4-FFF2-40B4-BE49-F238E27FC236}">
                        <a16:creationId xmlns:a16="http://schemas.microsoft.com/office/drawing/2014/main" id="{D09F693F-0114-5626-D443-18B2B885575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0826" y="3111941"/>
                    <a:ext cx="140677" cy="140677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 l="-7692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8" name="円/楕円 887">
                    <a:extLst>
                      <a:ext uri="{FF2B5EF4-FFF2-40B4-BE49-F238E27FC236}">
                        <a16:creationId xmlns:a16="http://schemas.microsoft.com/office/drawing/2014/main" id="{0FF91A8D-802E-119F-804B-5ABC054803A5}"/>
                      </a:ext>
                    </a:extLst>
                  </p:cNvPr>
                  <p:cNvSpPr/>
                  <p:nvPr/>
                </p:nvSpPr>
                <p:spPr>
                  <a:xfrm>
                    <a:off x="9181503" y="3422817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888" name="円/楕円 887">
                    <a:extLst>
                      <a:ext uri="{FF2B5EF4-FFF2-40B4-BE49-F238E27FC236}">
                        <a16:creationId xmlns:a16="http://schemas.microsoft.com/office/drawing/2014/main" id="{0FF91A8D-802E-119F-804B-5ABC054803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81503" y="3422817"/>
                    <a:ext cx="140677" cy="140677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9" name="円/楕円 888">
                    <a:extLst>
                      <a:ext uri="{FF2B5EF4-FFF2-40B4-BE49-F238E27FC236}">
                        <a16:creationId xmlns:a16="http://schemas.microsoft.com/office/drawing/2014/main" id="{768501BA-FE48-2CED-F24B-DFB702472686}"/>
                      </a:ext>
                    </a:extLst>
                  </p:cNvPr>
                  <p:cNvSpPr/>
                  <p:nvPr/>
                </p:nvSpPr>
                <p:spPr>
                  <a:xfrm>
                    <a:off x="10120826" y="3422817"/>
                    <a:ext cx="140677" cy="140677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kumimoji="1" lang="ja-JP" altLang="en-US" sz="100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89" name="円/楕円 888">
                    <a:extLst>
                      <a:ext uri="{FF2B5EF4-FFF2-40B4-BE49-F238E27FC236}">
                        <a16:creationId xmlns:a16="http://schemas.microsoft.com/office/drawing/2014/main" id="{768501BA-FE48-2CED-F24B-DFB70247268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0826" y="3422817"/>
                    <a:ext cx="140677" cy="140677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0" name="円/楕円 889">
                    <a:extLst>
                      <a:ext uri="{FF2B5EF4-FFF2-40B4-BE49-F238E27FC236}">
                        <a16:creationId xmlns:a16="http://schemas.microsoft.com/office/drawing/2014/main" id="{A5B79143-DF43-59CA-57D1-8A7BF482689A}"/>
                      </a:ext>
                    </a:extLst>
                  </p:cNvPr>
                  <p:cNvSpPr/>
                  <p:nvPr/>
                </p:nvSpPr>
                <p:spPr>
                  <a:xfrm>
                    <a:off x="9181503" y="3733693"/>
                    <a:ext cx="140677" cy="140677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kumimoji="1" lang="ja-JP" altLang="en-US" sz="100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0" name="円/楕円 889">
                    <a:extLst>
                      <a:ext uri="{FF2B5EF4-FFF2-40B4-BE49-F238E27FC236}">
                        <a16:creationId xmlns:a16="http://schemas.microsoft.com/office/drawing/2014/main" id="{A5B79143-DF43-59CA-57D1-8A7BF482689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81503" y="3733693"/>
                    <a:ext cx="140677" cy="140677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 l="-7692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1" name="円/楕円 890">
                    <a:extLst>
                      <a:ext uri="{FF2B5EF4-FFF2-40B4-BE49-F238E27FC236}">
                        <a16:creationId xmlns:a16="http://schemas.microsoft.com/office/drawing/2014/main" id="{30D44917-8662-EA01-05E3-AE941887D8E9}"/>
                      </a:ext>
                    </a:extLst>
                  </p:cNvPr>
                  <p:cNvSpPr/>
                  <p:nvPr/>
                </p:nvSpPr>
                <p:spPr>
                  <a:xfrm>
                    <a:off x="10120826" y="3733693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891" name="円/楕円 890">
                    <a:extLst>
                      <a:ext uri="{FF2B5EF4-FFF2-40B4-BE49-F238E27FC236}">
                        <a16:creationId xmlns:a16="http://schemas.microsoft.com/office/drawing/2014/main" id="{30D44917-8662-EA01-05E3-AE941887D8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0826" y="3733693"/>
                    <a:ext cx="140677" cy="140677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 l="-7692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2" name="円/楕円 891">
                    <a:extLst>
                      <a:ext uri="{FF2B5EF4-FFF2-40B4-BE49-F238E27FC236}">
                        <a16:creationId xmlns:a16="http://schemas.microsoft.com/office/drawing/2014/main" id="{285A53D1-73A9-19AA-0D67-5B342E6C4DA0}"/>
                      </a:ext>
                    </a:extLst>
                  </p:cNvPr>
                  <p:cNvSpPr/>
                  <p:nvPr/>
                </p:nvSpPr>
                <p:spPr>
                  <a:xfrm>
                    <a:off x="9181503" y="4044569"/>
                    <a:ext cx="140677" cy="140677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kumimoji="1" lang="ja-JP" altLang="en-US" sz="100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2" name="円/楕円 891">
                    <a:extLst>
                      <a:ext uri="{FF2B5EF4-FFF2-40B4-BE49-F238E27FC236}">
                        <a16:creationId xmlns:a16="http://schemas.microsoft.com/office/drawing/2014/main" id="{285A53D1-73A9-19AA-0D67-5B342E6C4DA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81503" y="4044569"/>
                    <a:ext cx="140677" cy="140677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3" name="円/楕円 892">
                    <a:extLst>
                      <a:ext uri="{FF2B5EF4-FFF2-40B4-BE49-F238E27FC236}">
                        <a16:creationId xmlns:a16="http://schemas.microsoft.com/office/drawing/2014/main" id="{88947400-10E2-642A-6ACA-9370E64F2368}"/>
                      </a:ext>
                    </a:extLst>
                  </p:cNvPr>
                  <p:cNvSpPr/>
                  <p:nvPr/>
                </p:nvSpPr>
                <p:spPr>
                  <a:xfrm>
                    <a:off x="10120826" y="4044569"/>
                    <a:ext cx="140677" cy="140677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kumimoji="1" lang="ja-JP" altLang="en-US" sz="100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3" name="円/楕円 892">
                    <a:extLst>
                      <a:ext uri="{FF2B5EF4-FFF2-40B4-BE49-F238E27FC236}">
                        <a16:creationId xmlns:a16="http://schemas.microsoft.com/office/drawing/2014/main" id="{88947400-10E2-642A-6ACA-9370E64F236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0826" y="4044569"/>
                    <a:ext cx="140677" cy="140677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4" name="円/楕円 893">
                    <a:extLst>
                      <a:ext uri="{FF2B5EF4-FFF2-40B4-BE49-F238E27FC236}">
                        <a16:creationId xmlns:a16="http://schemas.microsoft.com/office/drawing/2014/main" id="{BADF6732-C459-5713-5385-E06400A684CE}"/>
                      </a:ext>
                    </a:extLst>
                  </p:cNvPr>
                  <p:cNvSpPr/>
                  <p:nvPr/>
                </p:nvSpPr>
                <p:spPr>
                  <a:xfrm>
                    <a:off x="9181503" y="4355445"/>
                    <a:ext cx="140677" cy="140677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 sz="100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4" name="円/楕円 893">
                    <a:extLst>
                      <a:ext uri="{FF2B5EF4-FFF2-40B4-BE49-F238E27FC236}">
                        <a16:creationId xmlns:a16="http://schemas.microsoft.com/office/drawing/2014/main" id="{BADF6732-C459-5713-5385-E06400A684C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81503" y="4355445"/>
                    <a:ext cx="140677" cy="140677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 l="-15385" t="-7692" r="-7692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5" name="円/楕円 894">
                    <a:extLst>
                      <a:ext uri="{FF2B5EF4-FFF2-40B4-BE49-F238E27FC236}">
                        <a16:creationId xmlns:a16="http://schemas.microsoft.com/office/drawing/2014/main" id="{90B2085E-3C8F-CE55-5485-667C95072769}"/>
                      </a:ext>
                    </a:extLst>
                  </p:cNvPr>
                  <p:cNvSpPr/>
                  <p:nvPr/>
                </p:nvSpPr>
                <p:spPr>
                  <a:xfrm>
                    <a:off x="10120826" y="4355445"/>
                    <a:ext cx="140677" cy="140677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 sz="100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5" name="円/楕円 894">
                    <a:extLst>
                      <a:ext uri="{FF2B5EF4-FFF2-40B4-BE49-F238E27FC236}">
                        <a16:creationId xmlns:a16="http://schemas.microsoft.com/office/drawing/2014/main" id="{90B2085E-3C8F-CE55-5485-667C9507276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0826" y="4355445"/>
                    <a:ext cx="140677" cy="140677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 l="-15385" t="-7692" r="-7692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6" name="円/楕円 895">
                    <a:extLst>
                      <a:ext uri="{FF2B5EF4-FFF2-40B4-BE49-F238E27FC236}">
                        <a16:creationId xmlns:a16="http://schemas.microsoft.com/office/drawing/2014/main" id="{75E2A51E-A75D-32D2-862D-35E4B6C2D8AA}"/>
                      </a:ext>
                    </a:extLst>
                  </p:cNvPr>
                  <p:cNvSpPr/>
                  <p:nvPr/>
                </p:nvSpPr>
                <p:spPr>
                  <a:xfrm>
                    <a:off x="9181503" y="4656337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1" lang="ja-JP" altLang="en-US" sz="1000" dirty="0"/>
                  </a:p>
                </p:txBody>
              </p:sp>
            </mc:Choice>
            <mc:Fallback xmlns="">
              <p:sp>
                <p:nvSpPr>
                  <p:cNvPr id="896" name="円/楕円 895">
                    <a:extLst>
                      <a:ext uri="{FF2B5EF4-FFF2-40B4-BE49-F238E27FC236}">
                        <a16:creationId xmlns:a16="http://schemas.microsoft.com/office/drawing/2014/main" id="{75E2A51E-A75D-32D2-862D-35E4B6C2D8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81503" y="4656337"/>
                    <a:ext cx="140677" cy="140677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 l="-7692" r="-7692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7" name="円/楕円 896">
                    <a:extLst>
                      <a:ext uri="{FF2B5EF4-FFF2-40B4-BE49-F238E27FC236}">
                        <a16:creationId xmlns:a16="http://schemas.microsoft.com/office/drawing/2014/main" id="{204DA971-A4AE-BBC4-B75A-1C1483AE5974}"/>
                      </a:ext>
                    </a:extLst>
                  </p:cNvPr>
                  <p:cNvSpPr/>
                  <p:nvPr/>
                </p:nvSpPr>
                <p:spPr>
                  <a:xfrm>
                    <a:off x="10120826" y="4656337"/>
                    <a:ext cx="140677" cy="140677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1" lang="ja-JP" altLang="en-US" sz="100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7" name="円/楕円 896">
                    <a:extLst>
                      <a:ext uri="{FF2B5EF4-FFF2-40B4-BE49-F238E27FC236}">
                        <a16:creationId xmlns:a16="http://schemas.microsoft.com/office/drawing/2014/main" id="{204DA971-A4AE-BBC4-B75A-1C1483AE597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0826" y="4656337"/>
                    <a:ext cx="140677" cy="140677"/>
                  </a:xfrm>
                  <a:prstGeom prst="ellipse">
                    <a:avLst/>
                  </a:prstGeom>
                  <a:blipFill>
                    <a:blip r:embed="rId16"/>
                    <a:stretch>
                      <a:fillRect l="-7692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00" name="直線コネクタ 899">
                <a:extLst>
                  <a:ext uri="{FF2B5EF4-FFF2-40B4-BE49-F238E27FC236}">
                    <a16:creationId xmlns:a16="http://schemas.microsoft.com/office/drawing/2014/main" id="{EAF0145E-7EBB-8339-3F70-721FD6C5BA78}"/>
                  </a:ext>
                </a:extLst>
              </p:cNvPr>
              <p:cNvCxnSpPr>
                <a:cxnSpLocks/>
                <a:stCxn id="892" idx="6"/>
                <a:endCxn id="893" idx="2"/>
              </p:cNvCxnSpPr>
              <p:nvPr/>
            </p:nvCxnSpPr>
            <p:spPr>
              <a:xfrm>
                <a:off x="9322180" y="4114908"/>
                <a:ext cx="798646" cy="0"/>
              </a:xfrm>
              <a:prstGeom prst="line">
                <a:avLst/>
              </a:prstGeom>
              <a:ln w="952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1" name="テキスト ボックス 910">
                    <a:extLst>
                      <a:ext uri="{FF2B5EF4-FFF2-40B4-BE49-F238E27FC236}">
                        <a16:creationId xmlns:a16="http://schemas.microsoft.com/office/drawing/2014/main" id="{1FB8692B-C117-201D-840E-009A3094B0B8}"/>
                      </a:ext>
                    </a:extLst>
                  </p:cNvPr>
                  <p:cNvSpPr txBox="1"/>
                  <p:nvPr/>
                </p:nvSpPr>
                <p:spPr>
                  <a:xfrm>
                    <a:off x="9163353" y="2500173"/>
                    <a:ext cx="1923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l-GR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911" name="テキスト ボックス 910">
                    <a:extLst>
                      <a:ext uri="{FF2B5EF4-FFF2-40B4-BE49-F238E27FC236}">
                        <a16:creationId xmlns:a16="http://schemas.microsoft.com/office/drawing/2014/main" id="{1FB8692B-C117-201D-840E-009A3094B0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63353" y="2500173"/>
                    <a:ext cx="192360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5000" r="-18750" b="-434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2" name="テキスト ボックス 911">
                    <a:extLst>
                      <a:ext uri="{FF2B5EF4-FFF2-40B4-BE49-F238E27FC236}">
                        <a16:creationId xmlns:a16="http://schemas.microsoft.com/office/drawing/2014/main" id="{2E425E61-7843-6EE9-05BC-D99A18A3BD9C}"/>
                      </a:ext>
                    </a:extLst>
                  </p:cNvPr>
                  <p:cNvSpPr txBox="1"/>
                  <p:nvPr/>
                </p:nvSpPr>
                <p:spPr>
                  <a:xfrm>
                    <a:off x="10111473" y="2500173"/>
                    <a:ext cx="1923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l-GR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912" name="テキスト ボックス 911">
                    <a:extLst>
                      <a:ext uri="{FF2B5EF4-FFF2-40B4-BE49-F238E27FC236}">
                        <a16:creationId xmlns:a16="http://schemas.microsoft.com/office/drawing/2014/main" id="{2E425E61-7843-6EE9-05BC-D99A18A3BD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11473" y="2500173"/>
                    <a:ext cx="192360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26667" r="-26667" b="-434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3" name="正方形/長方形 912">
                    <a:extLst>
                      <a:ext uri="{FF2B5EF4-FFF2-40B4-BE49-F238E27FC236}">
                        <a16:creationId xmlns:a16="http://schemas.microsoft.com/office/drawing/2014/main" id="{46F45722-DCA2-2130-9D8A-0E71714BC3B3}"/>
                      </a:ext>
                    </a:extLst>
                  </p:cNvPr>
                  <p:cNvSpPr/>
                  <p:nvPr/>
                </p:nvSpPr>
                <p:spPr>
                  <a:xfrm>
                    <a:off x="9608830" y="2262007"/>
                    <a:ext cx="289169" cy="2891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7200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913" name="正方形/長方形 912">
                    <a:extLst>
                      <a:ext uri="{FF2B5EF4-FFF2-40B4-BE49-F238E27FC236}">
                        <a16:creationId xmlns:a16="http://schemas.microsoft.com/office/drawing/2014/main" id="{46F45722-DCA2-2130-9D8A-0E71714BC3B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08830" y="2262007"/>
                    <a:ext cx="289169" cy="28916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2608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4" name="角丸四角形 913">
                <a:extLst>
                  <a:ext uri="{FF2B5EF4-FFF2-40B4-BE49-F238E27FC236}">
                    <a16:creationId xmlns:a16="http://schemas.microsoft.com/office/drawing/2014/main" id="{E5717D0F-9214-29D7-5555-B567895B6B0A}"/>
                  </a:ext>
                </a:extLst>
              </p:cNvPr>
              <p:cNvSpPr/>
              <p:nvPr/>
            </p:nvSpPr>
            <p:spPr>
              <a:xfrm>
                <a:off x="8796892" y="2298321"/>
                <a:ext cx="1872000" cy="2815247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0" name="角丸四角形 949">
                <a:extLst>
                  <a:ext uri="{FF2B5EF4-FFF2-40B4-BE49-F238E27FC236}">
                    <a16:creationId xmlns:a16="http://schemas.microsoft.com/office/drawing/2014/main" id="{BF73175A-67D0-6B7B-3229-B584817A9A66}"/>
                  </a:ext>
                </a:extLst>
              </p:cNvPr>
              <p:cNvSpPr/>
              <p:nvPr/>
            </p:nvSpPr>
            <p:spPr>
              <a:xfrm>
                <a:off x="5887824" y="2624346"/>
                <a:ext cx="412357" cy="230075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1" name="角丸四角形 950">
                <a:extLst>
                  <a:ext uri="{FF2B5EF4-FFF2-40B4-BE49-F238E27FC236}">
                    <a16:creationId xmlns:a16="http://schemas.microsoft.com/office/drawing/2014/main" id="{394A05E9-B826-A0FD-8970-7B97F1143727}"/>
                  </a:ext>
                </a:extLst>
              </p:cNvPr>
              <p:cNvSpPr/>
              <p:nvPr/>
            </p:nvSpPr>
            <p:spPr>
              <a:xfrm>
                <a:off x="4936215" y="2624346"/>
                <a:ext cx="412357" cy="230075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2" name="円/楕円 951">
                    <a:extLst>
                      <a:ext uri="{FF2B5EF4-FFF2-40B4-BE49-F238E27FC236}">
                        <a16:creationId xmlns:a16="http://schemas.microsoft.com/office/drawing/2014/main" id="{507B166D-5504-05A5-AFE4-C06B5B989429}"/>
                      </a:ext>
                    </a:extLst>
                  </p:cNvPr>
                  <p:cNvSpPr/>
                  <p:nvPr/>
                </p:nvSpPr>
                <p:spPr>
                  <a:xfrm>
                    <a:off x="5069861" y="2811049"/>
                    <a:ext cx="140677" cy="140677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ja-JP" altLang="en-US" sz="100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52" name="円/楕円 951">
                    <a:extLst>
                      <a:ext uri="{FF2B5EF4-FFF2-40B4-BE49-F238E27FC236}">
                        <a16:creationId xmlns:a16="http://schemas.microsoft.com/office/drawing/2014/main" id="{507B166D-5504-05A5-AFE4-C06B5B9894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9861" y="2811049"/>
                    <a:ext cx="140677" cy="140677"/>
                  </a:xfrm>
                  <a:prstGeom prst="ellipse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3" name="円/楕円 952">
                    <a:extLst>
                      <a:ext uri="{FF2B5EF4-FFF2-40B4-BE49-F238E27FC236}">
                        <a16:creationId xmlns:a16="http://schemas.microsoft.com/office/drawing/2014/main" id="{738E1596-65F4-DC39-5F95-8E20B84C39F5}"/>
                      </a:ext>
                    </a:extLst>
                  </p:cNvPr>
                  <p:cNvSpPr/>
                  <p:nvPr/>
                </p:nvSpPr>
                <p:spPr>
                  <a:xfrm>
                    <a:off x="6009184" y="2811049"/>
                    <a:ext cx="140677" cy="140677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ja-JP" altLang="en-US" sz="100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53" name="円/楕円 952">
                    <a:extLst>
                      <a:ext uri="{FF2B5EF4-FFF2-40B4-BE49-F238E27FC236}">
                        <a16:creationId xmlns:a16="http://schemas.microsoft.com/office/drawing/2014/main" id="{738E1596-65F4-DC39-5F95-8E20B84C39F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9184" y="2811049"/>
                    <a:ext cx="140677" cy="140677"/>
                  </a:xfrm>
                  <a:prstGeom prst="ellipse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4" name="円/楕円 953">
                    <a:extLst>
                      <a:ext uri="{FF2B5EF4-FFF2-40B4-BE49-F238E27FC236}">
                        <a16:creationId xmlns:a16="http://schemas.microsoft.com/office/drawing/2014/main" id="{777F0FE1-FD1B-CDD1-28BA-DAB41A0079DD}"/>
                      </a:ext>
                    </a:extLst>
                  </p:cNvPr>
                  <p:cNvSpPr/>
                  <p:nvPr/>
                </p:nvSpPr>
                <p:spPr>
                  <a:xfrm>
                    <a:off x="5069861" y="3111941"/>
                    <a:ext cx="140677" cy="14067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954" name="円/楕円 953">
                    <a:extLst>
                      <a:ext uri="{FF2B5EF4-FFF2-40B4-BE49-F238E27FC236}">
                        <a16:creationId xmlns:a16="http://schemas.microsoft.com/office/drawing/2014/main" id="{777F0FE1-FD1B-CDD1-28BA-DAB41A0079D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9861" y="3111941"/>
                    <a:ext cx="140677" cy="140677"/>
                  </a:xfrm>
                  <a:prstGeom prst="ellipse">
                    <a:avLst/>
                  </a:prstGeom>
                  <a:blipFill>
                    <a:blip r:embed="rId22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5" name="円/楕円 954">
                    <a:extLst>
                      <a:ext uri="{FF2B5EF4-FFF2-40B4-BE49-F238E27FC236}">
                        <a16:creationId xmlns:a16="http://schemas.microsoft.com/office/drawing/2014/main" id="{5586EDBF-134C-C4E7-94F3-D350C234511B}"/>
                      </a:ext>
                    </a:extLst>
                  </p:cNvPr>
                  <p:cNvSpPr/>
                  <p:nvPr/>
                </p:nvSpPr>
                <p:spPr>
                  <a:xfrm>
                    <a:off x="6009184" y="3111941"/>
                    <a:ext cx="140677" cy="140677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ja-JP" altLang="en-US" sz="100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55" name="円/楕円 954">
                    <a:extLst>
                      <a:ext uri="{FF2B5EF4-FFF2-40B4-BE49-F238E27FC236}">
                        <a16:creationId xmlns:a16="http://schemas.microsoft.com/office/drawing/2014/main" id="{5586EDBF-134C-C4E7-94F3-D350C234511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9184" y="3111941"/>
                    <a:ext cx="140677" cy="140677"/>
                  </a:xfrm>
                  <a:prstGeom prst="ellipse">
                    <a:avLst/>
                  </a:prstGeom>
                  <a:blipFill>
                    <a:blip r:embed="rId23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6" name="円/楕円 955">
                    <a:extLst>
                      <a:ext uri="{FF2B5EF4-FFF2-40B4-BE49-F238E27FC236}">
                        <a16:creationId xmlns:a16="http://schemas.microsoft.com/office/drawing/2014/main" id="{2B34C943-7ED8-D599-B850-358B15CF9C2B}"/>
                      </a:ext>
                    </a:extLst>
                  </p:cNvPr>
                  <p:cNvSpPr/>
                  <p:nvPr/>
                </p:nvSpPr>
                <p:spPr>
                  <a:xfrm>
                    <a:off x="5069861" y="3422817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956" name="円/楕円 955">
                    <a:extLst>
                      <a:ext uri="{FF2B5EF4-FFF2-40B4-BE49-F238E27FC236}">
                        <a16:creationId xmlns:a16="http://schemas.microsoft.com/office/drawing/2014/main" id="{2B34C943-7ED8-D599-B850-358B15CF9C2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9861" y="3422817"/>
                    <a:ext cx="140677" cy="140677"/>
                  </a:xfrm>
                  <a:prstGeom prst="ellipse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7" name="円/楕円 956">
                    <a:extLst>
                      <a:ext uri="{FF2B5EF4-FFF2-40B4-BE49-F238E27FC236}">
                        <a16:creationId xmlns:a16="http://schemas.microsoft.com/office/drawing/2014/main" id="{53130E5D-4823-1677-0A46-F836BBE02DAC}"/>
                      </a:ext>
                    </a:extLst>
                  </p:cNvPr>
                  <p:cNvSpPr/>
                  <p:nvPr/>
                </p:nvSpPr>
                <p:spPr>
                  <a:xfrm>
                    <a:off x="6009184" y="3422817"/>
                    <a:ext cx="140677" cy="140677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957" name="円/楕円 956">
                    <a:extLst>
                      <a:ext uri="{FF2B5EF4-FFF2-40B4-BE49-F238E27FC236}">
                        <a16:creationId xmlns:a16="http://schemas.microsoft.com/office/drawing/2014/main" id="{53130E5D-4823-1677-0A46-F836BBE02DA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9184" y="3422817"/>
                    <a:ext cx="140677" cy="140677"/>
                  </a:xfrm>
                  <a:prstGeom prst="ellipse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8" name="円/楕円 957">
                    <a:extLst>
                      <a:ext uri="{FF2B5EF4-FFF2-40B4-BE49-F238E27FC236}">
                        <a16:creationId xmlns:a16="http://schemas.microsoft.com/office/drawing/2014/main" id="{675F8132-A840-1595-4F99-5756B1CC40ED}"/>
                      </a:ext>
                    </a:extLst>
                  </p:cNvPr>
                  <p:cNvSpPr/>
                  <p:nvPr/>
                </p:nvSpPr>
                <p:spPr>
                  <a:xfrm>
                    <a:off x="5069861" y="3733693"/>
                    <a:ext cx="140677" cy="140677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kumimoji="1" lang="ja-JP" altLang="en-US" sz="100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58" name="円/楕円 957">
                    <a:extLst>
                      <a:ext uri="{FF2B5EF4-FFF2-40B4-BE49-F238E27FC236}">
                        <a16:creationId xmlns:a16="http://schemas.microsoft.com/office/drawing/2014/main" id="{675F8132-A840-1595-4F99-5756B1CC40E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9861" y="3733693"/>
                    <a:ext cx="140677" cy="140677"/>
                  </a:xfrm>
                  <a:prstGeom prst="ellipse">
                    <a:avLst/>
                  </a:prstGeom>
                  <a:blipFill>
                    <a:blip r:embed="rId26"/>
                    <a:stretch>
                      <a:fillRect l="-7143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9" name="円/楕円 958">
                    <a:extLst>
                      <a:ext uri="{FF2B5EF4-FFF2-40B4-BE49-F238E27FC236}">
                        <a16:creationId xmlns:a16="http://schemas.microsoft.com/office/drawing/2014/main" id="{0D46942B-31E9-04EF-5981-C1519E71DA3E}"/>
                      </a:ext>
                    </a:extLst>
                  </p:cNvPr>
                  <p:cNvSpPr/>
                  <p:nvPr/>
                </p:nvSpPr>
                <p:spPr>
                  <a:xfrm>
                    <a:off x="6009184" y="3733693"/>
                    <a:ext cx="140677" cy="140677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kumimoji="1" lang="ja-JP" altLang="en-US" sz="100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59" name="円/楕円 958">
                    <a:extLst>
                      <a:ext uri="{FF2B5EF4-FFF2-40B4-BE49-F238E27FC236}">
                        <a16:creationId xmlns:a16="http://schemas.microsoft.com/office/drawing/2014/main" id="{0D46942B-31E9-04EF-5981-C1519E71DA3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9184" y="3733693"/>
                    <a:ext cx="140677" cy="140677"/>
                  </a:xfrm>
                  <a:prstGeom prst="ellipse">
                    <a:avLst/>
                  </a:prstGeom>
                  <a:blipFill>
                    <a:blip r:embed="rId27"/>
                    <a:stretch>
                      <a:fillRect l="-7692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0" name="円/楕円 959">
                    <a:extLst>
                      <a:ext uri="{FF2B5EF4-FFF2-40B4-BE49-F238E27FC236}">
                        <a16:creationId xmlns:a16="http://schemas.microsoft.com/office/drawing/2014/main" id="{BE578539-87B2-51CB-34F6-613DE7162F03}"/>
                      </a:ext>
                    </a:extLst>
                  </p:cNvPr>
                  <p:cNvSpPr/>
                  <p:nvPr/>
                </p:nvSpPr>
                <p:spPr>
                  <a:xfrm>
                    <a:off x="5069861" y="4044569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960" name="円/楕円 959">
                    <a:extLst>
                      <a:ext uri="{FF2B5EF4-FFF2-40B4-BE49-F238E27FC236}">
                        <a16:creationId xmlns:a16="http://schemas.microsoft.com/office/drawing/2014/main" id="{BE578539-87B2-51CB-34F6-613DE7162F0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9861" y="4044569"/>
                    <a:ext cx="140677" cy="140677"/>
                  </a:xfrm>
                  <a:prstGeom prst="ellipse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1" name="円/楕円 960">
                    <a:extLst>
                      <a:ext uri="{FF2B5EF4-FFF2-40B4-BE49-F238E27FC236}">
                        <a16:creationId xmlns:a16="http://schemas.microsoft.com/office/drawing/2014/main" id="{8AB3CDB5-7285-8F5B-86E9-908D888E6B84}"/>
                      </a:ext>
                    </a:extLst>
                  </p:cNvPr>
                  <p:cNvSpPr/>
                  <p:nvPr/>
                </p:nvSpPr>
                <p:spPr>
                  <a:xfrm>
                    <a:off x="6009184" y="4044569"/>
                    <a:ext cx="140677" cy="140677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kumimoji="1" lang="ja-JP" altLang="en-US" sz="100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61" name="円/楕円 960">
                    <a:extLst>
                      <a:ext uri="{FF2B5EF4-FFF2-40B4-BE49-F238E27FC236}">
                        <a16:creationId xmlns:a16="http://schemas.microsoft.com/office/drawing/2014/main" id="{8AB3CDB5-7285-8F5B-86E9-908D888E6B8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9184" y="4044569"/>
                    <a:ext cx="140677" cy="140677"/>
                  </a:xfrm>
                  <a:prstGeom prst="ellipse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2" name="円/楕円 961">
                    <a:extLst>
                      <a:ext uri="{FF2B5EF4-FFF2-40B4-BE49-F238E27FC236}">
                        <a16:creationId xmlns:a16="http://schemas.microsoft.com/office/drawing/2014/main" id="{44900009-AD47-63B0-2024-2E2150CC758A}"/>
                      </a:ext>
                    </a:extLst>
                  </p:cNvPr>
                  <p:cNvSpPr/>
                  <p:nvPr/>
                </p:nvSpPr>
                <p:spPr>
                  <a:xfrm>
                    <a:off x="5069861" y="4355445"/>
                    <a:ext cx="140677" cy="140677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 sz="100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62" name="円/楕円 961">
                    <a:extLst>
                      <a:ext uri="{FF2B5EF4-FFF2-40B4-BE49-F238E27FC236}">
                        <a16:creationId xmlns:a16="http://schemas.microsoft.com/office/drawing/2014/main" id="{44900009-AD47-63B0-2024-2E2150CC758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9861" y="4355445"/>
                    <a:ext cx="140677" cy="140677"/>
                  </a:xfrm>
                  <a:prstGeom prst="ellipse">
                    <a:avLst/>
                  </a:prstGeom>
                  <a:blipFill>
                    <a:blip r:embed="rId30"/>
                    <a:stretch>
                      <a:fillRect l="-7143" t="-7692" r="-7143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4" name="円/楕円 963">
                    <a:extLst>
                      <a:ext uri="{FF2B5EF4-FFF2-40B4-BE49-F238E27FC236}">
                        <a16:creationId xmlns:a16="http://schemas.microsoft.com/office/drawing/2014/main" id="{06267C4A-22EB-D64D-583E-B6479663850B}"/>
                      </a:ext>
                    </a:extLst>
                  </p:cNvPr>
                  <p:cNvSpPr/>
                  <p:nvPr/>
                </p:nvSpPr>
                <p:spPr>
                  <a:xfrm>
                    <a:off x="5069861" y="4656337"/>
                    <a:ext cx="140677" cy="140677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1" lang="ja-JP" altLang="en-US" sz="100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64" name="円/楕円 963">
                    <a:extLst>
                      <a:ext uri="{FF2B5EF4-FFF2-40B4-BE49-F238E27FC236}">
                        <a16:creationId xmlns:a16="http://schemas.microsoft.com/office/drawing/2014/main" id="{06267C4A-22EB-D64D-583E-B6479663850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9861" y="4656337"/>
                    <a:ext cx="140677" cy="140677"/>
                  </a:xfrm>
                  <a:prstGeom prst="ellipse">
                    <a:avLst/>
                  </a:prstGeom>
                  <a:blipFill>
                    <a:blip r:embed="rId32"/>
                    <a:stretch>
                      <a:fillRect l="-7143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66" name="直線コネクタ 965">
                <a:extLst>
                  <a:ext uri="{FF2B5EF4-FFF2-40B4-BE49-F238E27FC236}">
                    <a16:creationId xmlns:a16="http://schemas.microsoft.com/office/drawing/2014/main" id="{12EE9DD3-4E64-B4F7-ACF2-C4513EEEAD2B}"/>
                  </a:ext>
                </a:extLst>
              </p:cNvPr>
              <p:cNvCxnSpPr>
                <a:cxnSpLocks/>
                <a:stCxn id="954" idx="6"/>
                <a:endCxn id="953" idx="2"/>
              </p:cNvCxnSpPr>
              <p:nvPr/>
            </p:nvCxnSpPr>
            <p:spPr>
              <a:xfrm flipV="1">
                <a:off x="5210538" y="2881388"/>
                <a:ext cx="798646" cy="300892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8" name="直線コネクタ 967">
                <a:extLst>
                  <a:ext uri="{FF2B5EF4-FFF2-40B4-BE49-F238E27FC236}">
                    <a16:creationId xmlns:a16="http://schemas.microsoft.com/office/drawing/2014/main" id="{C3950513-1FA6-4036-021C-33EA736CEED5}"/>
                  </a:ext>
                </a:extLst>
              </p:cNvPr>
              <p:cNvCxnSpPr>
                <a:cxnSpLocks/>
                <a:stCxn id="962" idx="6"/>
              </p:cNvCxnSpPr>
              <p:nvPr/>
            </p:nvCxnSpPr>
            <p:spPr>
              <a:xfrm>
                <a:off x="5210538" y="4425784"/>
                <a:ext cx="798646" cy="0"/>
              </a:xfrm>
              <a:prstGeom prst="line">
                <a:avLst/>
              </a:prstGeom>
              <a:ln w="952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9" name="直線コネクタ 968">
                <a:extLst>
                  <a:ext uri="{FF2B5EF4-FFF2-40B4-BE49-F238E27FC236}">
                    <a16:creationId xmlns:a16="http://schemas.microsoft.com/office/drawing/2014/main" id="{9A66D918-1582-6D50-4CC9-DA84FBBE540A}"/>
                  </a:ext>
                </a:extLst>
              </p:cNvPr>
              <p:cNvCxnSpPr>
                <a:cxnSpLocks/>
                <a:stCxn id="954" idx="6"/>
                <a:endCxn id="959" idx="2"/>
              </p:cNvCxnSpPr>
              <p:nvPr/>
            </p:nvCxnSpPr>
            <p:spPr>
              <a:xfrm>
                <a:off x="5210538" y="3182280"/>
                <a:ext cx="798646" cy="621752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0" name="直線コネクタ 969">
                <a:extLst>
                  <a:ext uri="{FF2B5EF4-FFF2-40B4-BE49-F238E27FC236}">
                    <a16:creationId xmlns:a16="http://schemas.microsoft.com/office/drawing/2014/main" id="{2498162D-2046-4F52-4CA6-8C735D74C549}"/>
                  </a:ext>
                </a:extLst>
              </p:cNvPr>
              <p:cNvCxnSpPr>
                <a:cxnSpLocks/>
                <a:stCxn id="954" idx="6"/>
                <a:endCxn id="961" idx="2"/>
              </p:cNvCxnSpPr>
              <p:nvPr/>
            </p:nvCxnSpPr>
            <p:spPr>
              <a:xfrm>
                <a:off x="5210538" y="3182280"/>
                <a:ext cx="798646" cy="932628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2" name="直線コネクタ 971">
                <a:extLst>
                  <a:ext uri="{FF2B5EF4-FFF2-40B4-BE49-F238E27FC236}">
                    <a16:creationId xmlns:a16="http://schemas.microsoft.com/office/drawing/2014/main" id="{F4CB297F-BCCF-A752-4F4E-75DC732414EA}"/>
                  </a:ext>
                </a:extLst>
              </p:cNvPr>
              <p:cNvCxnSpPr>
                <a:cxnSpLocks/>
                <a:stCxn id="954" idx="6"/>
              </p:cNvCxnSpPr>
              <p:nvPr/>
            </p:nvCxnSpPr>
            <p:spPr>
              <a:xfrm>
                <a:off x="5210538" y="3182280"/>
                <a:ext cx="798646" cy="1544396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4" name="直線コネクタ 973">
                <a:extLst>
                  <a:ext uri="{FF2B5EF4-FFF2-40B4-BE49-F238E27FC236}">
                    <a16:creationId xmlns:a16="http://schemas.microsoft.com/office/drawing/2014/main" id="{D4105CF2-1C4A-8E69-461D-EF2D4A3D6A4E}"/>
                  </a:ext>
                </a:extLst>
              </p:cNvPr>
              <p:cNvCxnSpPr>
                <a:cxnSpLocks/>
                <a:stCxn id="954" idx="6"/>
              </p:cNvCxnSpPr>
              <p:nvPr/>
            </p:nvCxnSpPr>
            <p:spPr>
              <a:xfrm>
                <a:off x="5210538" y="3182280"/>
                <a:ext cx="798646" cy="1243504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9" name="テキスト ボックス 978">
                    <a:extLst>
                      <a:ext uri="{FF2B5EF4-FFF2-40B4-BE49-F238E27FC236}">
                        <a16:creationId xmlns:a16="http://schemas.microsoft.com/office/drawing/2014/main" id="{4C67B368-4F0E-BDC3-ADD4-F1EDC6A5BD29}"/>
                      </a:ext>
                    </a:extLst>
                  </p:cNvPr>
                  <p:cNvSpPr txBox="1"/>
                  <p:nvPr/>
                </p:nvSpPr>
                <p:spPr>
                  <a:xfrm>
                    <a:off x="5051711" y="2500173"/>
                    <a:ext cx="1923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l-GR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979" name="テキスト ボックス 978">
                    <a:extLst>
                      <a:ext uri="{FF2B5EF4-FFF2-40B4-BE49-F238E27FC236}">
                        <a16:creationId xmlns:a16="http://schemas.microsoft.com/office/drawing/2014/main" id="{4C67B368-4F0E-BDC3-ADD4-F1EDC6A5BD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51711" y="2500173"/>
                    <a:ext cx="192360" cy="276999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25000" r="-25000" b="-434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0" name="テキスト ボックス 979">
                    <a:extLst>
                      <a:ext uri="{FF2B5EF4-FFF2-40B4-BE49-F238E27FC236}">
                        <a16:creationId xmlns:a16="http://schemas.microsoft.com/office/drawing/2014/main" id="{88BA7536-45A4-D023-36C3-EBA2B052E073}"/>
                      </a:ext>
                    </a:extLst>
                  </p:cNvPr>
                  <p:cNvSpPr txBox="1"/>
                  <p:nvPr/>
                </p:nvSpPr>
                <p:spPr>
                  <a:xfrm>
                    <a:off x="5999831" y="2500173"/>
                    <a:ext cx="1923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l-GR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980" name="テキスト ボックス 979">
                    <a:extLst>
                      <a:ext uri="{FF2B5EF4-FFF2-40B4-BE49-F238E27FC236}">
                        <a16:creationId xmlns:a16="http://schemas.microsoft.com/office/drawing/2014/main" id="{88BA7536-45A4-D023-36C3-EBA2B052E0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9831" y="2500173"/>
                    <a:ext cx="192360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5000" r="-18750" b="-434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1" name="正方形/長方形 980">
                    <a:extLst>
                      <a:ext uri="{FF2B5EF4-FFF2-40B4-BE49-F238E27FC236}">
                        <a16:creationId xmlns:a16="http://schemas.microsoft.com/office/drawing/2014/main" id="{B2DB1EC1-9CAB-7885-F41A-C261C14CC602}"/>
                      </a:ext>
                    </a:extLst>
                  </p:cNvPr>
                  <p:cNvSpPr/>
                  <p:nvPr/>
                </p:nvSpPr>
                <p:spPr>
                  <a:xfrm>
                    <a:off x="5497188" y="2262007"/>
                    <a:ext cx="289169" cy="2891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7200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981" name="正方形/長方形 980">
                    <a:extLst>
                      <a:ext uri="{FF2B5EF4-FFF2-40B4-BE49-F238E27FC236}">
                        <a16:creationId xmlns:a16="http://schemas.microsoft.com/office/drawing/2014/main" id="{B2DB1EC1-9CAB-7885-F41A-C261C14CC60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7188" y="2262007"/>
                    <a:ext cx="289169" cy="28916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2608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82" name="角丸四角形 981">
                <a:extLst>
                  <a:ext uri="{FF2B5EF4-FFF2-40B4-BE49-F238E27FC236}">
                    <a16:creationId xmlns:a16="http://schemas.microsoft.com/office/drawing/2014/main" id="{E759019D-B804-5F31-88B2-DE3B5F55CDB4}"/>
                  </a:ext>
                </a:extLst>
              </p:cNvPr>
              <p:cNvSpPr/>
              <p:nvPr/>
            </p:nvSpPr>
            <p:spPr>
              <a:xfrm>
                <a:off x="4685250" y="2298321"/>
                <a:ext cx="1872000" cy="2815247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83" name="直線コネクタ 982">
                <a:extLst>
                  <a:ext uri="{FF2B5EF4-FFF2-40B4-BE49-F238E27FC236}">
                    <a16:creationId xmlns:a16="http://schemas.microsoft.com/office/drawing/2014/main" id="{642D3617-24CF-9A6A-92AF-86A85D771720}"/>
                  </a:ext>
                </a:extLst>
              </p:cNvPr>
              <p:cNvCxnSpPr>
                <a:cxnSpLocks/>
                <a:stCxn id="954" idx="6"/>
                <a:endCxn id="955" idx="2"/>
              </p:cNvCxnSpPr>
              <p:nvPr/>
            </p:nvCxnSpPr>
            <p:spPr>
              <a:xfrm>
                <a:off x="5210538" y="3182280"/>
                <a:ext cx="798646" cy="0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4" name="直線コネクタ 983">
                <a:extLst>
                  <a:ext uri="{FF2B5EF4-FFF2-40B4-BE49-F238E27FC236}">
                    <a16:creationId xmlns:a16="http://schemas.microsoft.com/office/drawing/2014/main" id="{E9487C95-9308-6443-6A5E-129BF8FEF23F}"/>
                  </a:ext>
                </a:extLst>
              </p:cNvPr>
              <p:cNvCxnSpPr>
                <a:cxnSpLocks/>
                <a:endCxn id="954" idx="6"/>
              </p:cNvCxnSpPr>
              <p:nvPr/>
            </p:nvCxnSpPr>
            <p:spPr>
              <a:xfrm flipH="1" flipV="1">
                <a:off x="5210538" y="3182280"/>
                <a:ext cx="789293" cy="310876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1" name="正方形/長方形 1020">
                    <a:extLst>
                      <a:ext uri="{FF2B5EF4-FFF2-40B4-BE49-F238E27FC236}">
                        <a16:creationId xmlns:a16="http://schemas.microsoft.com/office/drawing/2014/main" id="{B8E44B3B-89F5-7FE0-647E-F9960F414406}"/>
                      </a:ext>
                    </a:extLst>
                  </p:cNvPr>
                  <p:cNvSpPr/>
                  <p:nvPr/>
                </p:nvSpPr>
                <p:spPr>
                  <a:xfrm>
                    <a:off x="9559452" y="5110859"/>
                    <a:ext cx="289169" cy="2891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7200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1400" b="0" i="0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kumimoji="1" lang="en-US" altLang="ja-JP" sz="1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021" name="正方形/長方形 1020">
                    <a:extLst>
                      <a:ext uri="{FF2B5EF4-FFF2-40B4-BE49-F238E27FC236}">
                        <a16:creationId xmlns:a16="http://schemas.microsoft.com/office/drawing/2014/main" id="{B8E44B3B-89F5-7FE0-647E-F9960F41440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59452" y="5110859"/>
                    <a:ext cx="289169" cy="289169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33333" r="-37500" b="-1739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3" name="正方形/長方形 1022">
                    <a:extLst>
                      <a:ext uri="{FF2B5EF4-FFF2-40B4-BE49-F238E27FC236}">
                        <a16:creationId xmlns:a16="http://schemas.microsoft.com/office/drawing/2014/main" id="{3516416A-ED9A-0C22-BE40-301F06CD0393}"/>
                      </a:ext>
                    </a:extLst>
                  </p:cNvPr>
                  <p:cNvSpPr/>
                  <p:nvPr/>
                </p:nvSpPr>
                <p:spPr>
                  <a:xfrm>
                    <a:off x="5476666" y="5110859"/>
                    <a:ext cx="289169" cy="2891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7200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1400" b="0" i="0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kumimoji="1" lang="en-US" altLang="ja-JP" sz="1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1023" name="正方形/長方形 1022">
                    <a:extLst>
                      <a:ext uri="{FF2B5EF4-FFF2-40B4-BE49-F238E27FC236}">
                        <a16:creationId xmlns:a16="http://schemas.microsoft.com/office/drawing/2014/main" id="{3516416A-ED9A-0C22-BE40-301F06CD039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76666" y="5110859"/>
                    <a:ext cx="289169" cy="289169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21739" r="-26087" b="-1739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" name="直線コネクタ 3">
                <a:extLst>
                  <a:ext uri="{FF2B5EF4-FFF2-40B4-BE49-F238E27FC236}">
                    <a16:creationId xmlns:a16="http://schemas.microsoft.com/office/drawing/2014/main" id="{99EB45B5-1FD4-89D8-C8EC-D93FF4FF3311}"/>
                  </a:ext>
                </a:extLst>
              </p:cNvPr>
              <p:cNvCxnSpPr>
                <a:cxnSpLocks/>
                <a:stCxn id="890" idx="6"/>
                <a:endCxn id="895" idx="2"/>
              </p:cNvCxnSpPr>
              <p:nvPr/>
            </p:nvCxnSpPr>
            <p:spPr>
              <a:xfrm>
                <a:off x="9322180" y="3804032"/>
                <a:ext cx="798646" cy="621752"/>
              </a:xfrm>
              <a:prstGeom prst="line">
                <a:avLst/>
              </a:prstGeom>
              <a:ln w="952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8172CF14-5491-6939-DA16-DA0D310FC716}"/>
                  </a:ext>
                </a:extLst>
              </p:cNvPr>
              <p:cNvCxnSpPr>
                <a:cxnSpLocks/>
                <a:stCxn id="894" idx="6"/>
              </p:cNvCxnSpPr>
              <p:nvPr/>
            </p:nvCxnSpPr>
            <p:spPr>
              <a:xfrm>
                <a:off x="9322180" y="4425784"/>
                <a:ext cx="789293" cy="300892"/>
              </a:xfrm>
              <a:prstGeom prst="line">
                <a:avLst/>
              </a:prstGeom>
              <a:ln w="952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角丸四角形 12">
                <a:extLst>
                  <a:ext uri="{FF2B5EF4-FFF2-40B4-BE49-F238E27FC236}">
                    <a16:creationId xmlns:a16="http://schemas.microsoft.com/office/drawing/2014/main" id="{4F72FF2A-FD3E-CED5-7F5A-A41847A0AE93}"/>
                  </a:ext>
                </a:extLst>
              </p:cNvPr>
              <p:cNvSpPr/>
              <p:nvPr/>
            </p:nvSpPr>
            <p:spPr>
              <a:xfrm>
                <a:off x="7951500" y="2624346"/>
                <a:ext cx="412357" cy="230075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角丸四角形 13">
                <a:extLst>
                  <a:ext uri="{FF2B5EF4-FFF2-40B4-BE49-F238E27FC236}">
                    <a16:creationId xmlns:a16="http://schemas.microsoft.com/office/drawing/2014/main" id="{6024C78B-B08F-724E-32C2-74FD0B4060C6}"/>
                  </a:ext>
                </a:extLst>
              </p:cNvPr>
              <p:cNvSpPr/>
              <p:nvPr/>
            </p:nvSpPr>
            <p:spPr>
              <a:xfrm>
                <a:off x="6999891" y="2624346"/>
                <a:ext cx="412357" cy="230075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円/楕円 14">
                    <a:extLst>
                      <a:ext uri="{FF2B5EF4-FFF2-40B4-BE49-F238E27FC236}">
                        <a16:creationId xmlns:a16="http://schemas.microsoft.com/office/drawing/2014/main" id="{F3EAC1A2-0170-DC59-C361-1D6C943F8922}"/>
                      </a:ext>
                    </a:extLst>
                  </p:cNvPr>
                  <p:cNvSpPr/>
                  <p:nvPr/>
                </p:nvSpPr>
                <p:spPr>
                  <a:xfrm>
                    <a:off x="7133537" y="2811049"/>
                    <a:ext cx="140677" cy="140677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ja-JP" altLang="en-US" sz="100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円/楕円 14">
                    <a:extLst>
                      <a:ext uri="{FF2B5EF4-FFF2-40B4-BE49-F238E27FC236}">
                        <a16:creationId xmlns:a16="http://schemas.microsoft.com/office/drawing/2014/main" id="{F3EAC1A2-0170-DC59-C361-1D6C943F892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537" y="2811049"/>
                    <a:ext cx="140677" cy="140677"/>
                  </a:xfrm>
                  <a:prstGeom prst="ellipse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円/楕円 15">
                    <a:extLst>
                      <a:ext uri="{FF2B5EF4-FFF2-40B4-BE49-F238E27FC236}">
                        <a16:creationId xmlns:a16="http://schemas.microsoft.com/office/drawing/2014/main" id="{38956B2F-833C-9647-10A9-E3193027EF48}"/>
                      </a:ext>
                    </a:extLst>
                  </p:cNvPr>
                  <p:cNvSpPr/>
                  <p:nvPr/>
                </p:nvSpPr>
                <p:spPr>
                  <a:xfrm>
                    <a:off x="8072860" y="2811049"/>
                    <a:ext cx="140677" cy="140677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ja-JP" altLang="en-US" sz="100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円/楕円 15">
                    <a:extLst>
                      <a:ext uri="{FF2B5EF4-FFF2-40B4-BE49-F238E27FC236}">
                        <a16:creationId xmlns:a16="http://schemas.microsoft.com/office/drawing/2014/main" id="{38956B2F-833C-9647-10A9-E3193027EF4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2860" y="2811049"/>
                    <a:ext cx="140677" cy="140677"/>
                  </a:xfrm>
                  <a:prstGeom prst="ellipse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円/楕円 16">
                    <a:extLst>
                      <a:ext uri="{FF2B5EF4-FFF2-40B4-BE49-F238E27FC236}">
                        <a16:creationId xmlns:a16="http://schemas.microsoft.com/office/drawing/2014/main" id="{DABE2C23-F9F6-52B1-3957-CB4C076FE24F}"/>
                      </a:ext>
                    </a:extLst>
                  </p:cNvPr>
                  <p:cNvSpPr/>
                  <p:nvPr/>
                </p:nvSpPr>
                <p:spPr>
                  <a:xfrm>
                    <a:off x="7133537" y="3111941"/>
                    <a:ext cx="140677" cy="140677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ja-JP" altLang="en-US" sz="100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円/楕円 16">
                    <a:extLst>
                      <a:ext uri="{FF2B5EF4-FFF2-40B4-BE49-F238E27FC236}">
                        <a16:creationId xmlns:a16="http://schemas.microsoft.com/office/drawing/2014/main" id="{DABE2C23-F9F6-52B1-3957-CB4C076FE24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537" y="3111941"/>
                    <a:ext cx="140677" cy="140677"/>
                  </a:xfrm>
                  <a:prstGeom prst="ellipse">
                    <a:avLst/>
                  </a:prstGeom>
                  <a:blipFill>
                    <a:blip r:embed="rId39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円/楕円 17">
                    <a:extLst>
                      <a:ext uri="{FF2B5EF4-FFF2-40B4-BE49-F238E27FC236}">
                        <a16:creationId xmlns:a16="http://schemas.microsoft.com/office/drawing/2014/main" id="{A3DA9398-98DA-7084-8149-48D2F60EA544}"/>
                      </a:ext>
                    </a:extLst>
                  </p:cNvPr>
                  <p:cNvSpPr/>
                  <p:nvPr/>
                </p:nvSpPr>
                <p:spPr>
                  <a:xfrm>
                    <a:off x="8072860" y="3111941"/>
                    <a:ext cx="140677" cy="140677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ja-JP" altLang="en-US" sz="100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円/楕円 17">
                    <a:extLst>
                      <a:ext uri="{FF2B5EF4-FFF2-40B4-BE49-F238E27FC236}">
                        <a16:creationId xmlns:a16="http://schemas.microsoft.com/office/drawing/2014/main" id="{A3DA9398-98DA-7084-8149-48D2F60EA5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2860" y="3111941"/>
                    <a:ext cx="140677" cy="140677"/>
                  </a:xfrm>
                  <a:prstGeom prst="ellipse">
                    <a:avLst/>
                  </a:prstGeom>
                  <a:blipFill>
                    <a:blip r:embed="rId40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円/楕円 18">
                    <a:extLst>
                      <a:ext uri="{FF2B5EF4-FFF2-40B4-BE49-F238E27FC236}">
                        <a16:creationId xmlns:a16="http://schemas.microsoft.com/office/drawing/2014/main" id="{B872F3BD-7B74-E933-7203-53D5A1E91963}"/>
                      </a:ext>
                    </a:extLst>
                  </p:cNvPr>
                  <p:cNvSpPr/>
                  <p:nvPr/>
                </p:nvSpPr>
                <p:spPr>
                  <a:xfrm>
                    <a:off x="7133537" y="3422817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9" name="円/楕円 18">
                    <a:extLst>
                      <a:ext uri="{FF2B5EF4-FFF2-40B4-BE49-F238E27FC236}">
                        <a16:creationId xmlns:a16="http://schemas.microsoft.com/office/drawing/2014/main" id="{B872F3BD-7B74-E933-7203-53D5A1E9196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537" y="3422817"/>
                    <a:ext cx="140677" cy="140677"/>
                  </a:xfrm>
                  <a:prstGeom prst="ellipse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円/楕円 19">
                    <a:extLst>
                      <a:ext uri="{FF2B5EF4-FFF2-40B4-BE49-F238E27FC236}">
                        <a16:creationId xmlns:a16="http://schemas.microsoft.com/office/drawing/2014/main" id="{E201D4F5-8F58-7D9E-BD46-88AB40027774}"/>
                      </a:ext>
                    </a:extLst>
                  </p:cNvPr>
                  <p:cNvSpPr/>
                  <p:nvPr/>
                </p:nvSpPr>
                <p:spPr>
                  <a:xfrm>
                    <a:off x="8072860" y="3422817"/>
                    <a:ext cx="140677" cy="14067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kumimoji="1" lang="ja-JP" altLang="en-US" sz="100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円/楕円 19">
                    <a:extLst>
                      <a:ext uri="{FF2B5EF4-FFF2-40B4-BE49-F238E27FC236}">
                        <a16:creationId xmlns:a16="http://schemas.microsoft.com/office/drawing/2014/main" id="{E201D4F5-8F58-7D9E-BD46-88AB4002777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2860" y="3422817"/>
                    <a:ext cx="140677" cy="140677"/>
                  </a:xfrm>
                  <a:prstGeom prst="ellipse">
                    <a:avLst/>
                  </a:prstGeom>
                  <a:blipFill>
                    <a:blip r:embed="rId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円/楕円 20">
                    <a:extLst>
                      <a:ext uri="{FF2B5EF4-FFF2-40B4-BE49-F238E27FC236}">
                        <a16:creationId xmlns:a16="http://schemas.microsoft.com/office/drawing/2014/main" id="{7AF95702-E1BA-81E2-23BA-03EC1CFB41E4}"/>
                      </a:ext>
                    </a:extLst>
                  </p:cNvPr>
                  <p:cNvSpPr/>
                  <p:nvPr/>
                </p:nvSpPr>
                <p:spPr>
                  <a:xfrm>
                    <a:off x="7133537" y="3733693"/>
                    <a:ext cx="140677" cy="140677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kumimoji="1" lang="ja-JP" altLang="en-US" sz="100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円/楕円 20">
                    <a:extLst>
                      <a:ext uri="{FF2B5EF4-FFF2-40B4-BE49-F238E27FC236}">
                        <a16:creationId xmlns:a16="http://schemas.microsoft.com/office/drawing/2014/main" id="{7AF95702-E1BA-81E2-23BA-03EC1CFB41E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537" y="3733693"/>
                    <a:ext cx="140677" cy="140677"/>
                  </a:xfrm>
                  <a:prstGeom prst="ellipse">
                    <a:avLst/>
                  </a:prstGeom>
                  <a:blipFill>
                    <a:blip r:embed="rId43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円/楕円 21">
                    <a:extLst>
                      <a:ext uri="{FF2B5EF4-FFF2-40B4-BE49-F238E27FC236}">
                        <a16:creationId xmlns:a16="http://schemas.microsoft.com/office/drawing/2014/main" id="{CBFEC7BF-7380-2ED2-6ECE-4FA03661411E}"/>
                      </a:ext>
                    </a:extLst>
                  </p:cNvPr>
                  <p:cNvSpPr/>
                  <p:nvPr/>
                </p:nvSpPr>
                <p:spPr>
                  <a:xfrm>
                    <a:off x="8072860" y="3733693"/>
                    <a:ext cx="140677" cy="140677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kumimoji="1" lang="ja-JP" altLang="en-US" sz="100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円/楕円 21">
                    <a:extLst>
                      <a:ext uri="{FF2B5EF4-FFF2-40B4-BE49-F238E27FC236}">
                        <a16:creationId xmlns:a16="http://schemas.microsoft.com/office/drawing/2014/main" id="{CBFEC7BF-7380-2ED2-6ECE-4FA03661411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2860" y="3733693"/>
                    <a:ext cx="140677" cy="140677"/>
                  </a:xfrm>
                  <a:prstGeom prst="ellipse">
                    <a:avLst/>
                  </a:prstGeom>
                  <a:blipFill>
                    <a:blip r:embed="rId44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円/楕円 22">
                    <a:extLst>
                      <a:ext uri="{FF2B5EF4-FFF2-40B4-BE49-F238E27FC236}">
                        <a16:creationId xmlns:a16="http://schemas.microsoft.com/office/drawing/2014/main" id="{D9DEB608-DFEB-F260-B64F-1115065C8A3D}"/>
                      </a:ext>
                    </a:extLst>
                  </p:cNvPr>
                  <p:cNvSpPr/>
                  <p:nvPr/>
                </p:nvSpPr>
                <p:spPr>
                  <a:xfrm>
                    <a:off x="7133537" y="4044569"/>
                    <a:ext cx="140677" cy="140677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kumimoji="1" lang="ja-JP" altLang="en-US" sz="100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円/楕円 22">
                    <a:extLst>
                      <a:ext uri="{FF2B5EF4-FFF2-40B4-BE49-F238E27FC236}">
                        <a16:creationId xmlns:a16="http://schemas.microsoft.com/office/drawing/2014/main" id="{D9DEB608-DFEB-F260-B64F-1115065C8A3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537" y="4044569"/>
                    <a:ext cx="140677" cy="140677"/>
                  </a:xfrm>
                  <a:prstGeom prst="ellipse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円/楕円 23">
                    <a:extLst>
                      <a:ext uri="{FF2B5EF4-FFF2-40B4-BE49-F238E27FC236}">
                        <a16:creationId xmlns:a16="http://schemas.microsoft.com/office/drawing/2014/main" id="{8EF1B937-FB6F-04E8-A8C3-684094DC51B4}"/>
                      </a:ext>
                    </a:extLst>
                  </p:cNvPr>
                  <p:cNvSpPr/>
                  <p:nvPr/>
                </p:nvSpPr>
                <p:spPr>
                  <a:xfrm>
                    <a:off x="8072860" y="4044569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24" name="円/楕円 23">
                    <a:extLst>
                      <a:ext uri="{FF2B5EF4-FFF2-40B4-BE49-F238E27FC236}">
                        <a16:creationId xmlns:a16="http://schemas.microsoft.com/office/drawing/2014/main" id="{8EF1B937-FB6F-04E8-A8C3-684094DC51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2860" y="4044569"/>
                    <a:ext cx="140677" cy="140677"/>
                  </a:xfrm>
                  <a:prstGeom prst="ellipse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円/楕円 24">
                    <a:extLst>
                      <a:ext uri="{FF2B5EF4-FFF2-40B4-BE49-F238E27FC236}">
                        <a16:creationId xmlns:a16="http://schemas.microsoft.com/office/drawing/2014/main" id="{290C6011-26F3-2DB2-902D-46E35D0FAFA5}"/>
                      </a:ext>
                    </a:extLst>
                  </p:cNvPr>
                  <p:cNvSpPr/>
                  <p:nvPr/>
                </p:nvSpPr>
                <p:spPr>
                  <a:xfrm>
                    <a:off x="7133537" y="4355445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25" name="円/楕円 24">
                    <a:extLst>
                      <a:ext uri="{FF2B5EF4-FFF2-40B4-BE49-F238E27FC236}">
                        <a16:creationId xmlns:a16="http://schemas.microsoft.com/office/drawing/2014/main" id="{290C6011-26F3-2DB2-902D-46E35D0FAF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537" y="4355445"/>
                    <a:ext cx="140677" cy="140677"/>
                  </a:xfrm>
                  <a:prstGeom prst="ellipse">
                    <a:avLst/>
                  </a:prstGeom>
                  <a:blipFill>
                    <a:blip r:embed="rId47"/>
                    <a:stretch>
                      <a:fillRect l="-7143" t="-7692" r="-7143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円/楕円 25">
                    <a:extLst>
                      <a:ext uri="{FF2B5EF4-FFF2-40B4-BE49-F238E27FC236}">
                        <a16:creationId xmlns:a16="http://schemas.microsoft.com/office/drawing/2014/main" id="{A694D2C8-566E-99F2-BD97-2D834D0E35EE}"/>
                      </a:ext>
                    </a:extLst>
                  </p:cNvPr>
                  <p:cNvSpPr/>
                  <p:nvPr/>
                </p:nvSpPr>
                <p:spPr>
                  <a:xfrm>
                    <a:off x="8072860" y="4355445"/>
                    <a:ext cx="140677" cy="140677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 sz="10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円/楕円 25">
                    <a:extLst>
                      <a:ext uri="{FF2B5EF4-FFF2-40B4-BE49-F238E27FC236}">
                        <a16:creationId xmlns:a16="http://schemas.microsoft.com/office/drawing/2014/main" id="{A694D2C8-566E-99F2-BD97-2D834D0E35E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2860" y="4355445"/>
                    <a:ext cx="140677" cy="140677"/>
                  </a:xfrm>
                  <a:prstGeom prst="ellipse">
                    <a:avLst/>
                  </a:prstGeom>
                  <a:blipFill>
                    <a:blip r:embed="rId48"/>
                    <a:stretch>
                      <a:fillRect l="-7143" t="-7692" r="-7143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円/楕円 26">
                    <a:extLst>
                      <a:ext uri="{FF2B5EF4-FFF2-40B4-BE49-F238E27FC236}">
                        <a16:creationId xmlns:a16="http://schemas.microsoft.com/office/drawing/2014/main" id="{A98EC5C5-4B58-4717-681B-799D0003DABE}"/>
                      </a:ext>
                    </a:extLst>
                  </p:cNvPr>
                  <p:cNvSpPr/>
                  <p:nvPr/>
                </p:nvSpPr>
                <p:spPr>
                  <a:xfrm>
                    <a:off x="7133537" y="4656337"/>
                    <a:ext cx="140677" cy="140677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1" lang="ja-JP" altLang="en-US" sz="100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円/楕円 26">
                    <a:extLst>
                      <a:ext uri="{FF2B5EF4-FFF2-40B4-BE49-F238E27FC236}">
                        <a16:creationId xmlns:a16="http://schemas.microsoft.com/office/drawing/2014/main" id="{A98EC5C5-4B58-4717-681B-799D0003DAB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33537" y="4656337"/>
                    <a:ext cx="140677" cy="140677"/>
                  </a:xfrm>
                  <a:prstGeom prst="ellipse">
                    <a:avLst/>
                  </a:prstGeom>
                  <a:blipFill>
                    <a:blip r:embed="rId49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円/楕円 27">
                    <a:extLst>
                      <a:ext uri="{FF2B5EF4-FFF2-40B4-BE49-F238E27FC236}">
                        <a16:creationId xmlns:a16="http://schemas.microsoft.com/office/drawing/2014/main" id="{22636003-A5B7-7E98-D66A-5195014079F0}"/>
                      </a:ext>
                    </a:extLst>
                  </p:cNvPr>
                  <p:cNvSpPr/>
                  <p:nvPr/>
                </p:nvSpPr>
                <p:spPr>
                  <a:xfrm>
                    <a:off x="8072860" y="4656337"/>
                    <a:ext cx="140677" cy="140677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1" lang="ja-JP" altLang="en-US" sz="100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円/楕円 27">
                    <a:extLst>
                      <a:ext uri="{FF2B5EF4-FFF2-40B4-BE49-F238E27FC236}">
                        <a16:creationId xmlns:a16="http://schemas.microsoft.com/office/drawing/2014/main" id="{22636003-A5B7-7E98-D66A-5195014079F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72860" y="4656337"/>
                    <a:ext cx="140677" cy="140677"/>
                  </a:xfrm>
                  <a:prstGeom prst="ellipse">
                    <a:avLst/>
                  </a:prstGeom>
                  <a:blipFill>
                    <a:blip r:embed="rId50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D8B10B01-8AD2-1258-4E4C-BE5BB7F46E5E}"/>
                  </a:ext>
                </a:extLst>
              </p:cNvPr>
              <p:cNvCxnSpPr>
                <a:cxnSpLocks/>
                <a:stCxn id="15" idx="6"/>
                <a:endCxn id="20" idx="2"/>
              </p:cNvCxnSpPr>
              <p:nvPr/>
            </p:nvCxnSpPr>
            <p:spPr>
              <a:xfrm>
                <a:off x="7274214" y="2881388"/>
                <a:ext cx="798646" cy="611768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コネクタ 30">
                <a:extLst>
                  <a:ext uri="{FF2B5EF4-FFF2-40B4-BE49-F238E27FC236}">
                    <a16:creationId xmlns:a16="http://schemas.microsoft.com/office/drawing/2014/main" id="{714CF1D1-10DE-2B6B-9601-15B0B7285CEE}"/>
                  </a:ext>
                </a:extLst>
              </p:cNvPr>
              <p:cNvCxnSpPr>
                <a:cxnSpLocks/>
                <a:stCxn id="23" idx="6"/>
                <a:endCxn id="26" idx="2"/>
              </p:cNvCxnSpPr>
              <p:nvPr/>
            </p:nvCxnSpPr>
            <p:spPr>
              <a:xfrm>
                <a:off x="7274214" y="4114908"/>
                <a:ext cx="798646" cy="310876"/>
              </a:xfrm>
              <a:prstGeom prst="line">
                <a:avLst/>
              </a:prstGeom>
              <a:ln w="952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80E7B735-223E-042D-2AB3-6913DC365A31}"/>
                  </a:ext>
                </a:extLst>
              </p:cNvPr>
              <p:cNvCxnSpPr>
                <a:cxnSpLocks/>
                <a:stCxn id="21" idx="6"/>
                <a:endCxn id="20" idx="2"/>
              </p:cNvCxnSpPr>
              <p:nvPr/>
            </p:nvCxnSpPr>
            <p:spPr>
              <a:xfrm flipV="1">
                <a:off x="7274214" y="3493156"/>
                <a:ext cx="798646" cy="310876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EF86A3CA-6282-3667-9AD8-B267F2A5877E}"/>
                  </a:ext>
                </a:extLst>
              </p:cNvPr>
              <p:cNvCxnSpPr>
                <a:cxnSpLocks/>
                <a:stCxn id="23" idx="6"/>
                <a:endCxn id="20" idx="2"/>
              </p:cNvCxnSpPr>
              <p:nvPr/>
            </p:nvCxnSpPr>
            <p:spPr>
              <a:xfrm flipV="1">
                <a:off x="7274214" y="3493156"/>
                <a:ext cx="798646" cy="621752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0D541873-B8A2-2402-0CD6-80FC42310273}"/>
                  </a:ext>
                </a:extLst>
              </p:cNvPr>
              <p:cNvCxnSpPr>
                <a:cxnSpLocks/>
                <a:stCxn id="25" idx="6"/>
              </p:cNvCxnSpPr>
              <p:nvPr/>
            </p:nvCxnSpPr>
            <p:spPr>
              <a:xfrm flipV="1">
                <a:off x="7274214" y="3493156"/>
                <a:ext cx="789293" cy="932628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30D1E8BD-C510-04CB-3D16-C3BAB7B31E52}"/>
                  </a:ext>
                </a:extLst>
              </p:cNvPr>
              <p:cNvCxnSpPr>
                <a:cxnSpLocks/>
                <a:stCxn id="27" idx="6"/>
                <a:endCxn id="20" idx="2"/>
              </p:cNvCxnSpPr>
              <p:nvPr/>
            </p:nvCxnSpPr>
            <p:spPr>
              <a:xfrm flipV="1">
                <a:off x="7274214" y="3493156"/>
                <a:ext cx="798646" cy="1233520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6B17CA64-8B35-AD80-9607-5B4D16B0B8CA}"/>
                      </a:ext>
                    </a:extLst>
                  </p:cNvPr>
                  <p:cNvSpPr txBox="1"/>
                  <p:nvPr/>
                </p:nvSpPr>
                <p:spPr>
                  <a:xfrm>
                    <a:off x="7115387" y="2500173"/>
                    <a:ext cx="1923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l-GR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6B17CA64-8B35-AD80-9607-5B4D16B0B8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15387" y="2500173"/>
                    <a:ext cx="192360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7647" r="-17647" b="-434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テキスト ボックス 42">
                    <a:extLst>
                      <a:ext uri="{FF2B5EF4-FFF2-40B4-BE49-F238E27FC236}">
                        <a16:creationId xmlns:a16="http://schemas.microsoft.com/office/drawing/2014/main" id="{60DDFE6C-589A-94CB-ADDE-90F41B47D7AF}"/>
                      </a:ext>
                    </a:extLst>
                  </p:cNvPr>
                  <p:cNvSpPr txBox="1"/>
                  <p:nvPr/>
                </p:nvSpPr>
                <p:spPr>
                  <a:xfrm>
                    <a:off x="8063507" y="2500173"/>
                    <a:ext cx="1923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l-GR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43" name="テキスト ボックス 42">
                    <a:extLst>
                      <a:ext uri="{FF2B5EF4-FFF2-40B4-BE49-F238E27FC236}">
                        <a16:creationId xmlns:a16="http://schemas.microsoft.com/office/drawing/2014/main" id="{60DDFE6C-589A-94CB-ADDE-90F41B47D7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63507" y="2500173"/>
                    <a:ext cx="192360" cy="276999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 l="-25000" r="-25000" b="-434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正方形/長方形 43">
                    <a:extLst>
                      <a:ext uri="{FF2B5EF4-FFF2-40B4-BE49-F238E27FC236}">
                        <a16:creationId xmlns:a16="http://schemas.microsoft.com/office/drawing/2014/main" id="{C5DF08E0-9D34-677E-1B76-5B24886725FD}"/>
                      </a:ext>
                    </a:extLst>
                  </p:cNvPr>
                  <p:cNvSpPr/>
                  <p:nvPr/>
                </p:nvSpPr>
                <p:spPr>
                  <a:xfrm>
                    <a:off x="7560864" y="2262007"/>
                    <a:ext cx="289169" cy="2891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7200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44" name="正方形/長方形 43">
                    <a:extLst>
                      <a:ext uri="{FF2B5EF4-FFF2-40B4-BE49-F238E27FC236}">
                        <a16:creationId xmlns:a16="http://schemas.microsoft.com/office/drawing/2014/main" id="{C5DF08E0-9D34-677E-1B76-5B24886725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0864" y="2262007"/>
                    <a:ext cx="289169" cy="289169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 b="-2608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" name="角丸四角形 44">
                <a:extLst>
                  <a:ext uri="{FF2B5EF4-FFF2-40B4-BE49-F238E27FC236}">
                    <a16:creationId xmlns:a16="http://schemas.microsoft.com/office/drawing/2014/main" id="{D624BA10-723C-5A34-A18B-D59E34F3BBD4}"/>
                  </a:ext>
                </a:extLst>
              </p:cNvPr>
              <p:cNvSpPr/>
              <p:nvPr/>
            </p:nvSpPr>
            <p:spPr>
              <a:xfrm>
                <a:off x="6748926" y="2298321"/>
                <a:ext cx="1872000" cy="2815247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E0851CD1-845F-2B7B-D2C3-2835C74E7D7E}"/>
                  </a:ext>
                </a:extLst>
              </p:cNvPr>
              <p:cNvCxnSpPr>
                <a:cxnSpLocks/>
                <a:stCxn id="17" idx="6"/>
                <a:endCxn id="20" idx="2"/>
              </p:cNvCxnSpPr>
              <p:nvPr/>
            </p:nvCxnSpPr>
            <p:spPr>
              <a:xfrm>
                <a:off x="7274214" y="3182280"/>
                <a:ext cx="798646" cy="310876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82A93417-3CD4-83AA-D643-76F729DF8509}"/>
                  </a:ext>
                </a:extLst>
              </p:cNvPr>
              <p:cNvCxnSpPr>
                <a:cxnSpLocks/>
                <a:stCxn id="19" idx="6"/>
              </p:cNvCxnSpPr>
              <p:nvPr/>
            </p:nvCxnSpPr>
            <p:spPr>
              <a:xfrm>
                <a:off x="7274214" y="3493156"/>
                <a:ext cx="789293" cy="0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正方形/長方形 47">
                    <a:extLst>
                      <a:ext uri="{FF2B5EF4-FFF2-40B4-BE49-F238E27FC236}">
                        <a16:creationId xmlns:a16="http://schemas.microsoft.com/office/drawing/2014/main" id="{C3FCB5B9-A3FE-820D-1E5A-33F9DE066C54}"/>
                      </a:ext>
                    </a:extLst>
                  </p:cNvPr>
                  <p:cNvSpPr/>
                  <p:nvPr/>
                </p:nvSpPr>
                <p:spPr>
                  <a:xfrm>
                    <a:off x="7540342" y="5110859"/>
                    <a:ext cx="289169" cy="2891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72000" r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1400" b="0" i="0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kumimoji="1" lang="en-US" altLang="ja-JP" sz="1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ja-JP" altLang="en-US" sz="1400"/>
                  </a:p>
                </p:txBody>
              </p:sp>
            </mc:Choice>
            <mc:Fallback xmlns="">
              <p:sp>
                <p:nvSpPr>
                  <p:cNvPr id="48" name="正方形/長方形 47">
                    <a:extLst>
                      <a:ext uri="{FF2B5EF4-FFF2-40B4-BE49-F238E27FC236}">
                        <a16:creationId xmlns:a16="http://schemas.microsoft.com/office/drawing/2014/main" id="{C3FCB5B9-A3FE-820D-1E5A-33F9DE066C5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0342" y="5110859"/>
                    <a:ext cx="289169" cy="289169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 l="-33333" r="-41667" b="-1739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520ADA81-43B2-8CB2-246D-37BFD549A29D}"/>
                  </a:ext>
                </a:extLst>
              </p:cNvPr>
              <p:cNvCxnSpPr>
                <a:cxnSpLocks/>
                <a:stCxn id="964" idx="6"/>
                <a:endCxn id="961" idx="2"/>
              </p:cNvCxnSpPr>
              <p:nvPr/>
            </p:nvCxnSpPr>
            <p:spPr>
              <a:xfrm flipV="1">
                <a:off x="5210538" y="4114908"/>
                <a:ext cx="798646" cy="611768"/>
              </a:xfrm>
              <a:prstGeom prst="line">
                <a:avLst/>
              </a:prstGeom>
              <a:ln w="952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8" name="直線コネクタ 917">
                <a:extLst>
                  <a:ext uri="{FF2B5EF4-FFF2-40B4-BE49-F238E27FC236}">
                    <a16:creationId xmlns:a16="http://schemas.microsoft.com/office/drawing/2014/main" id="{9869BAA2-87B1-3B99-038A-0EF7D4932057}"/>
                  </a:ext>
                </a:extLst>
              </p:cNvPr>
              <p:cNvCxnSpPr>
                <a:cxnSpLocks/>
                <a:stCxn id="27" idx="6"/>
                <a:endCxn id="28" idx="2"/>
              </p:cNvCxnSpPr>
              <p:nvPr/>
            </p:nvCxnSpPr>
            <p:spPr>
              <a:xfrm>
                <a:off x="7274214" y="4726676"/>
                <a:ext cx="798646" cy="0"/>
              </a:xfrm>
              <a:prstGeom prst="line">
                <a:avLst/>
              </a:prstGeom>
              <a:ln w="952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円/楕円 895">
                  <a:extLst>
                    <a:ext uri="{FF2B5EF4-FFF2-40B4-BE49-F238E27FC236}">
                      <a16:creationId xmlns:a16="http://schemas.microsoft.com/office/drawing/2014/main" id="{CD349419-66B5-4002-A8B6-A5D776EFC96E}"/>
                    </a:ext>
                  </a:extLst>
                </p:cNvPr>
                <p:cNvSpPr/>
                <p:nvPr/>
              </p:nvSpPr>
              <p:spPr>
                <a:xfrm>
                  <a:off x="3973884" y="480534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>
            <p:sp>
              <p:nvSpPr>
                <p:cNvPr id="92" name="円/楕円 895">
                  <a:extLst>
                    <a:ext uri="{FF2B5EF4-FFF2-40B4-BE49-F238E27FC236}">
                      <a16:creationId xmlns:a16="http://schemas.microsoft.com/office/drawing/2014/main" id="{CD349419-66B5-4002-A8B6-A5D776EFC9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3884" y="4805344"/>
                  <a:ext cx="140677" cy="140677"/>
                </a:xfrm>
                <a:prstGeom prst="ellipse">
                  <a:avLst/>
                </a:prstGeom>
                <a:blipFill>
                  <a:blip r:embed="rId54"/>
                  <a:stretch>
                    <a:fillRect l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円/楕円 25">
                  <a:extLst>
                    <a:ext uri="{FF2B5EF4-FFF2-40B4-BE49-F238E27FC236}">
                      <a16:creationId xmlns:a16="http://schemas.microsoft.com/office/drawing/2014/main" id="{25610E73-0E66-4672-840F-C28BC2353CCC}"/>
                    </a:ext>
                  </a:extLst>
                </p:cNvPr>
                <p:cNvSpPr/>
                <p:nvPr/>
              </p:nvSpPr>
              <p:spPr>
                <a:xfrm>
                  <a:off x="3972589" y="4512161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93" name="円/楕円 25">
                  <a:extLst>
                    <a:ext uri="{FF2B5EF4-FFF2-40B4-BE49-F238E27FC236}">
                      <a16:creationId xmlns:a16="http://schemas.microsoft.com/office/drawing/2014/main" id="{25610E73-0E66-4672-840F-C28BC2353C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589" y="4512161"/>
                  <a:ext cx="140677" cy="140677"/>
                </a:xfrm>
                <a:prstGeom prst="ellipse">
                  <a:avLst/>
                </a:prstGeom>
                <a:blipFill>
                  <a:blip r:embed="rId55"/>
                  <a:stretch>
                    <a:fillRect l="-15385" t="-3846" r="-7692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88393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604BD-9A1E-0CF3-2B36-92F4A6151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311B44D-C266-9CD8-17B7-2540E3EC3D6E}"/>
              </a:ext>
            </a:extLst>
          </p:cNvPr>
          <p:cNvGrpSpPr/>
          <p:nvPr/>
        </p:nvGrpSpPr>
        <p:grpSpPr>
          <a:xfrm>
            <a:off x="4487325" y="3360897"/>
            <a:ext cx="4615797" cy="2952000"/>
            <a:chOff x="4487325" y="3360897"/>
            <a:chExt cx="4615797" cy="2952000"/>
          </a:xfrm>
        </p:grpSpPr>
        <p:sp>
          <p:nvSpPr>
            <p:cNvPr id="734" name="角丸四角形 733">
              <a:extLst>
                <a:ext uri="{FF2B5EF4-FFF2-40B4-BE49-F238E27FC236}">
                  <a16:creationId xmlns:a16="http://schemas.microsoft.com/office/drawing/2014/main" id="{5ED0C943-7FA1-8B26-0B38-A03CFE43BBB2}"/>
                </a:ext>
              </a:extLst>
            </p:cNvPr>
            <p:cNvSpPr/>
            <p:nvPr/>
          </p:nvSpPr>
          <p:spPr>
            <a:xfrm>
              <a:off x="5936887" y="3891734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5" name="角丸四角形 734">
              <a:extLst>
                <a:ext uri="{FF2B5EF4-FFF2-40B4-BE49-F238E27FC236}">
                  <a16:creationId xmlns:a16="http://schemas.microsoft.com/office/drawing/2014/main" id="{BD730262-F045-E593-2055-5D67AD02D3BA}"/>
                </a:ext>
              </a:extLst>
            </p:cNvPr>
            <p:cNvSpPr/>
            <p:nvPr/>
          </p:nvSpPr>
          <p:spPr>
            <a:xfrm>
              <a:off x="4985278" y="3891734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6" name="テキスト ボックス 735">
                  <a:extLst>
                    <a:ext uri="{FF2B5EF4-FFF2-40B4-BE49-F238E27FC236}">
                      <a16:creationId xmlns:a16="http://schemas.microsoft.com/office/drawing/2014/main" id="{E53881C5-8BAD-83D2-022B-90F7AA35567B}"/>
                    </a:ext>
                  </a:extLst>
                </p:cNvPr>
                <p:cNvSpPr txBox="1"/>
                <p:nvPr/>
              </p:nvSpPr>
              <p:spPr>
                <a:xfrm>
                  <a:off x="5100774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6" name="テキスト ボックス 735">
                  <a:extLst>
                    <a:ext uri="{FF2B5EF4-FFF2-40B4-BE49-F238E27FC236}">
                      <a16:creationId xmlns:a16="http://schemas.microsoft.com/office/drawing/2014/main" id="{E53881C5-8BAD-83D2-022B-90F7AA3556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774" y="3767561"/>
                  <a:ext cx="192360" cy="276999"/>
                </a:xfrm>
                <a:prstGeom prst="rect">
                  <a:avLst/>
                </a:prstGeom>
                <a:blipFill>
                  <a:blip r:embed="rId90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7" name="テキスト ボックス 736">
                  <a:extLst>
                    <a:ext uri="{FF2B5EF4-FFF2-40B4-BE49-F238E27FC236}">
                      <a16:creationId xmlns:a16="http://schemas.microsoft.com/office/drawing/2014/main" id="{6AB24E20-15A3-E490-E076-95702B92C197}"/>
                    </a:ext>
                  </a:extLst>
                </p:cNvPr>
                <p:cNvSpPr txBox="1"/>
                <p:nvPr/>
              </p:nvSpPr>
              <p:spPr>
                <a:xfrm>
                  <a:off x="6048894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7" name="テキスト ボックス 736">
                  <a:extLst>
                    <a:ext uri="{FF2B5EF4-FFF2-40B4-BE49-F238E27FC236}">
                      <a16:creationId xmlns:a16="http://schemas.microsoft.com/office/drawing/2014/main" id="{6AB24E20-15A3-E490-E076-95702B92C1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894" y="3767561"/>
                  <a:ext cx="192360" cy="276999"/>
                </a:xfrm>
                <a:prstGeom prst="rect">
                  <a:avLst/>
                </a:prstGeom>
                <a:blipFill>
                  <a:blip r:embed="rId91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3" name="円/楕円 602">
                  <a:extLst>
                    <a:ext uri="{FF2B5EF4-FFF2-40B4-BE49-F238E27FC236}">
                      <a16:creationId xmlns:a16="http://schemas.microsoft.com/office/drawing/2014/main" id="{D439A152-F5D2-B996-AC0A-6057273E308B}"/>
                    </a:ext>
                  </a:extLst>
                </p:cNvPr>
                <p:cNvSpPr/>
                <p:nvPr/>
              </p:nvSpPr>
              <p:spPr>
                <a:xfrm>
                  <a:off x="5129811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3" name="円/楕円 602">
                  <a:extLst>
                    <a:ext uri="{FF2B5EF4-FFF2-40B4-BE49-F238E27FC236}">
                      <a16:creationId xmlns:a16="http://schemas.microsoft.com/office/drawing/2014/main" id="{D439A152-F5D2-B996-AC0A-6057273E30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065136"/>
                  <a:ext cx="140677" cy="140677"/>
                </a:xfrm>
                <a:prstGeom prst="ellipse">
                  <a:avLst/>
                </a:prstGeom>
                <a:blipFill>
                  <a:blip r:embed="rId9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4" name="円/楕円 603">
                  <a:extLst>
                    <a:ext uri="{FF2B5EF4-FFF2-40B4-BE49-F238E27FC236}">
                      <a16:creationId xmlns:a16="http://schemas.microsoft.com/office/drawing/2014/main" id="{EF806CC4-974B-D2D0-9109-BDAE5FE3EE3A}"/>
                    </a:ext>
                  </a:extLst>
                </p:cNvPr>
                <p:cNvSpPr/>
                <p:nvPr/>
              </p:nvSpPr>
              <p:spPr>
                <a:xfrm>
                  <a:off x="6069134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4" name="円/楕円 603">
                  <a:extLst>
                    <a:ext uri="{FF2B5EF4-FFF2-40B4-BE49-F238E27FC236}">
                      <a16:creationId xmlns:a16="http://schemas.microsoft.com/office/drawing/2014/main" id="{EF806CC4-974B-D2D0-9109-BDAE5FE3EE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065136"/>
                  <a:ext cx="140677" cy="140677"/>
                </a:xfrm>
                <a:prstGeom prst="ellipse">
                  <a:avLst/>
                </a:prstGeom>
                <a:blipFill>
                  <a:blip r:embed="rId9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5" name="円/楕円 604">
                  <a:extLst>
                    <a:ext uri="{FF2B5EF4-FFF2-40B4-BE49-F238E27FC236}">
                      <a16:creationId xmlns:a16="http://schemas.microsoft.com/office/drawing/2014/main" id="{EDADA377-B0E2-C69E-F767-B51B3AB7EE27}"/>
                    </a:ext>
                  </a:extLst>
                </p:cNvPr>
                <p:cNvSpPr/>
                <p:nvPr/>
              </p:nvSpPr>
              <p:spPr>
                <a:xfrm>
                  <a:off x="5129811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5" name="円/楕円 604">
                  <a:extLst>
                    <a:ext uri="{FF2B5EF4-FFF2-40B4-BE49-F238E27FC236}">
                      <a16:creationId xmlns:a16="http://schemas.microsoft.com/office/drawing/2014/main" id="{EDADA377-B0E2-C69E-F767-B51B3AB7EE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366522"/>
                  <a:ext cx="140677" cy="140677"/>
                </a:xfrm>
                <a:prstGeom prst="ellipse">
                  <a:avLst/>
                </a:prstGeom>
                <a:blipFill>
                  <a:blip r:embed="rId9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6" name="円/楕円 605">
                  <a:extLst>
                    <a:ext uri="{FF2B5EF4-FFF2-40B4-BE49-F238E27FC236}">
                      <a16:creationId xmlns:a16="http://schemas.microsoft.com/office/drawing/2014/main" id="{582B93D7-FD17-8177-FEF1-23BF2B14C977}"/>
                    </a:ext>
                  </a:extLst>
                </p:cNvPr>
                <p:cNvSpPr/>
                <p:nvPr/>
              </p:nvSpPr>
              <p:spPr>
                <a:xfrm>
                  <a:off x="6069134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6" name="円/楕円 605">
                  <a:extLst>
                    <a:ext uri="{FF2B5EF4-FFF2-40B4-BE49-F238E27FC236}">
                      <a16:creationId xmlns:a16="http://schemas.microsoft.com/office/drawing/2014/main" id="{582B93D7-FD17-8177-FEF1-23BF2B14C9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366522"/>
                  <a:ext cx="140677" cy="140677"/>
                </a:xfrm>
                <a:prstGeom prst="ellipse">
                  <a:avLst/>
                </a:prstGeom>
                <a:blipFill>
                  <a:blip r:embed="rId95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7" name="円/楕円 606">
                  <a:extLst>
                    <a:ext uri="{FF2B5EF4-FFF2-40B4-BE49-F238E27FC236}">
                      <a16:creationId xmlns:a16="http://schemas.microsoft.com/office/drawing/2014/main" id="{5EABEDC4-3CB0-E0CF-84A7-2BD7516932D4}"/>
                    </a:ext>
                  </a:extLst>
                </p:cNvPr>
                <p:cNvSpPr/>
                <p:nvPr/>
              </p:nvSpPr>
              <p:spPr>
                <a:xfrm>
                  <a:off x="5129811" y="467690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 xmlns="">
            <p:sp>
              <p:nvSpPr>
                <p:cNvPr id="607" name="円/楕円 606">
                  <a:extLst>
                    <a:ext uri="{FF2B5EF4-FFF2-40B4-BE49-F238E27FC236}">
                      <a16:creationId xmlns:a16="http://schemas.microsoft.com/office/drawing/2014/main" id="{5EABEDC4-3CB0-E0CF-84A7-2BD7516932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676904"/>
                  <a:ext cx="140677" cy="140677"/>
                </a:xfrm>
                <a:prstGeom prst="ellipse">
                  <a:avLst/>
                </a:prstGeom>
                <a:blipFill>
                  <a:blip r:embed="rId9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8" name="円/楕円 607">
                  <a:extLst>
                    <a:ext uri="{FF2B5EF4-FFF2-40B4-BE49-F238E27FC236}">
                      <a16:creationId xmlns:a16="http://schemas.microsoft.com/office/drawing/2014/main" id="{FB15EE7B-DFFD-6FC0-4DEB-06ADA92D4AF6}"/>
                    </a:ext>
                  </a:extLst>
                </p:cNvPr>
                <p:cNvSpPr/>
                <p:nvPr/>
              </p:nvSpPr>
              <p:spPr>
                <a:xfrm>
                  <a:off x="6069134" y="467690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8" name="円/楕円 607">
                  <a:extLst>
                    <a:ext uri="{FF2B5EF4-FFF2-40B4-BE49-F238E27FC236}">
                      <a16:creationId xmlns:a16="http://schemas.microsoft.com/office/drawing/2014/main" id="{FB15EE7B-DFFD-6FC0-4DEB-06ADA92D4A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676904"/>
                  <a:ext cx="140677" cy="140677"/>
                </a:xfrm>
                <a:prstGeom prst="ellipse">
                  <a:avLst/>
                </a:prstGeom>
                <a:blipFill>
                  <a:blip r:embed="rId9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9" name="円/楕円 608">
                  <a:extLst>
                    <a:ext uri="{FF2B5EF4-FFF2-40B4-BE49-F238E27FC236}">
                      <a16:creationId xmlns:a16="http://schemas.microsoft.com/office/drawing/2014/main" id="{330DE8EE-8798-2ABD-367C-588B30524757}"/>
                    </a:ext>
                  </a:extLst>
                </p:cNvPr>
                <p:cNvSpPr/>
                <p:nvPr/>
              </p:nvSpPr>
              <p:spPr>
                <a:xfrm>
                  <a:off x="5129811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09" name="円/楕円 608">
                  <a:extLst>
                    <a:ext uri="{FF2B5EF4-FFF2-40B4-BE49-F238E27FC236}">
                      <a16:creationId xmlns:a16="http://schemas.microsoft.com/office/drawing/2014/main" id="{330DE8EE-8798-2ABD-367C-588B305247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987780"/>
                  <a:ext cx="140677" cy="140677"/>
                </a:xfrm>
                <a:prstGeom prst="ellipse">
                  <a:avLst/>
                </a:prstGeom>
                <a:blipFill>
                  <a:blip r:embed="rId98"/>
                  <a:stretch>
                    <a:fillRect l="-7143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0" name="円/楕円 609">
                  <a:extLst>
                    <a:ext uri="{FF2B5EF4-FFF2-40B4-BE49-F238E27FC236}">
                      <a16:creationId xmlns:a16="http://schemas.microsoft.com/office/drawing/2014/main" id="{F63CA387-BA7F-3865-4174-23F79A099774}"/>
                    </a:ext>
                  </a:extLst>
                </p:cNvPr>
                <p:cNvSpPr/>
                <p:nvPr/>
              </p:nvSpPr>
              <p:spPr>
                <a:xfrm>
                  <a:off x="6069134" y="4987780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 xmlns="">
            <p:sp>
              <p:nvSpPr>
                <p:cNvPr id="610" name="円/楕円 609">
                  <a:extLst>
                    <a:ext uri="{FF2B5EF4-FFF2-40B4-BE49-F238E27FC236}">
                      <a16:creationId xmlns:a16="http://schemas.microsoft.com/office/drawing/2014/main" id="{F63CA387-BA7F-3865-4174-23F79A0997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987780"/>
                  <a:ext cx="140677" cy="140677"/>
                </a:xfrm>
                <a:prstGeom prst="ellipse">
                  <a:avLst/>
                </a:prstGeom>
                <a:blipFill>
                  <a:blip r:embed="rId99"/>
                  <a:stretch>
                    <a:fillRect l="-7143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1" name="円/楕円 610">
                  <a:extLst>
                    <a:ext uri="{FF2B5EF4-FFF2-40B4-BE49-F238E27FC236}">
                      <a16:creationId xmlns:a16="http://schemas.microsoft.com/office/drawing/2014/main" id="{4A029547-A6B3-D702-D325-0FB23A40DD61}"/>
                    </a:ext>
                  </a:extLst>
                </p:cNvPr>
                <p:cNvSpPr/>
                <p:nvPr/>
              </p:nvSpPr>
              <p:spPr>
                <a:xfrm>
                  <a:off x="5129811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1" name="円/楕円 610">
                  <a:extLst>
                    <a:ext uri="{FF2B5EF4-FFF2-40B4-BE49-F238E27FC236}">
                      <a16:creationId xmlns:a16="http://schemas.microsoft.com/office/drawing/2014/main" id="{4A029547-A6B3-D702-D325-0FB23A40DD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5298656"/>
                  <a:ext cx="140677" cy="140677"/>
                </a:xfrm>
                <a:prstGeom prst="ellipse">
                  <a:avLst/>
                </a:prstGeom>
                <a:blipFill>
                  <a:blip r:embed="rId10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2" name="円/楕円 611">
                  <a:extLst>
                    <a:ext uri="{FF2B5EF4-FFF2-40B4-BE49-F238E27FC236}">
                      <a16:creationId xmlns:a16="http://schemas.microsoft.com/office/drawing/2014/main" id="{9420BF0D-9B73-8A07-0DF6-F6B718298150}"/>
                    </a:ext>
                  </a:extLst>
                </p:cNvPr>
                <p:cNvSpPr/>
                <p:nvPr/>
              </p:nvSpPr>
              <p:spPr>
                <a:xfrm>
                  <a:off x="6069134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2" name="円/楕円 611">
                  <a:extLst>
                    <a:ext uri="{FF2B5EF4-FFF2-40B4-BE49-F238E27FC236}">
                      <a16:creationId xmlns:a16="http://schemas.microsoft.com/office/drawing/2014/main" id="{9420BF0D-9B73-8A07-0DF6-F6B7182981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5298656"/>
                  <a:ext cx="140677" cy="140677"/>
                </a:xfrm>
                <a:prstGeom prst="ellipse">
                  <a:avLst/>
                </a:prstGeom>
                <a:blipFill>
                  <a:blip r:embed="rId10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3" name="円/楕円 612">
                  <a:extLst>
                    <a:ext uri="{FF2B5EF4-FFF2-40B4-BE49-F238E27FC236}">
                      <a16:creationId xmlns:a16="http://schemas.microsoft.com/office/drawing/2014/main" id="{7B661AA3-BB5F-C1E4-6C79-2683AC5C71F6}"/>
                    </a:ext>
                  </a:extLst>
                </p:cNvPr>
                <p:cNvSpPr/>
                <p:nvPr/>
              </p:nvSpPr>
              <p:spPr>
                <a:xfrm>
                  <a:off x="5129811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3" name="円/楕円 612">
                  <a:extLst>
                    <a:ext uri="{FF2B5EF4-FFF2-40B4-BE49-F238E27FC236}">
                      <a16:creationId xmlns:a16="http://schemas.microsoft.com/office/drawing/2014/main" id="{7B661AA3-BB5F-C1E4-6C79-2683AC5C71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5609532"/>
                  <a:ext cx="140677" cy="140677"/>
                </a:xfrm>
                <a:prstGeom prst="ellipse">
                  <a:avLst/>
                </a:prstGeom>
                <a:blipFill>
                  <a:blip r:embed="rId102"/>
                  <a:stretch>
                    <a:fillRect l="-14286" t="-7692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" name="円/楕円 613">
                  <a:extLst>
                    <a:ext uri="{FF2B5EF4-FFF2-40B4-BE49-F238E27FC236}">
                      <a16:creationId xmlns:a16="http://schemas.microsoft.com/office/drawing/2014/main" id="{59860E10-9DAF-ECCF-FDC6-EE232FCB61B9}"/>
                    </a:ext>
                  </a:extLst>
                </p:cNvPr>
                <p:cNvSpPr/>
                <p:nvPr/>
              </p:nvSpPr>
              <p:spPr>
                <a:xfrm>
                  <a:off x="6069134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4" name="円/楕円 613">
                  <a:extLst>
                    <a:ext uri="{FF2B5EF4-FFF2-40B4-BE49-F238E27FC236}">
                      <a16:creationId xmlns:a16="http://schemas.microsoft.com/office/drawing/2014/main" id="{59860E10-9DAF-ECCF-FDC6-EE232FCB61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5609532"/>
                  <a:ext cx="140677" cy="140677"/>
                </a:xfrm>
                <a:prstGeom prst="ellipse">
                  <a:avLst/>
                </a:prstGeom>
                <a:blipFill>
                  <a:blip r:embed="rId103"/>
                  <a:stretch>
                    <a:fillRect l="-14286" t="-7692" r="-7143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5" name="円/楕円 614">
                  <a:extLst>
                    <a:ext uri="{FF2B5EF4-FFF2-40B4-BE49-F238E27FC236}">
                      <a16:creationId xmlns:a16="http://schemas.microsoft.com/office/drawing/2014/main" id="{5DF91E96-8C09-B374-DB2B-EDCBCE111B31}"/>
                    </a:ext>
                  </a:extLst>
                </p:cNvPr>
                <p:cNvSpPr/>
                <p:nvPr/>
              </p:nvSpPr>
              <p:spPr>
                <a:xfrm>
                  <a:off x="5129811" y="591042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 xmlns="">
            <p:sp>
              <p:nvSpPr>
                <p:cNvPr id="615" name="円/楕円 614">
                  <a:extLst>
                    <a:ext uri="{FF2B5EF4-FFF2-40B4-BE49-F238E27FC236}">
                      <a16:creationId xmlns:a16="http://schemas.microsoft.com/office/drawing/2014/main" id="{5DF91E96-8C09-B374-DB2B-EDCBCE111B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5910424"/>
                  <a:ext cx="140677" cy="140677"/>
                </a:xfrm>
                <a:prstGeom prst="ellipse">
                  <a:avLst/>
                </a:prstGeom>
                <a:blipFill>
                  <a:blip r:embed="rId104"/>
                  <a:stretch>
                    <a:fillRect l="-7143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" name="円/楕円 615">
                  <a:extLst>
                    <a:ext uri="{FF2B5EF4-FFF2-40B4-BE49-F238E27FC236}">
                      <a16:creationId xmlns:a16="http://schemas.microsoft.com/office/drawing/2014/main" id="{FEF1C646-7531-AF35-A36C-C8B843A211DB}"/>
                    </a:ext>
                  </a:extLst>
                </p:cNvPr>
                <p:cNvSpPr/>
                <p:nvPr/>
              </p:nvSpPr>
              <p:spPr>
                <a:xfrm>
                  <a:off x="6069134" y="591042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6" name="円/楕円 615">
                  <a:extLst>
                    <a:ext uri="{FF2B5EF4-FFF2-40B4-BE49-F238E27FC236}">
                      <a16:creationId xmlns:a16="http://schemas.microsoft.com/office/drawing/2014/main" id="{FEF1C646-7531-AF35-A36C-C8B843A211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5910424"/>
                  <a:ext cx="140677" cy="140677"/>
                </a:xfrm>
                <a:prstGeom prst="ellipse">
                  <a:avLst/>
                </a:prstGeom>
                <a:blipFill>
                  <a:blip r:embed="rId105"/>
                  <a:stretch>
                    <a:fillRect l="-7143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0" name="直線コネクタ 619">
              <a:extLst>
                <a:ext uri="{FF2B5EF4-FFF2-40B4-BE49-F238E27FC236}">
                  <a16:creationId xmlns:a16="http://schemas.microsoft.com/office/drawing/2014/main" id="{DE57C397-504C-7B2C-9057-9B3277BC1140}"/>
                </a:ext>
              </a:extLst>
            </p:cNvPr>
            <p:cNvCxnSpPr>
              <a:stCxn id="603" idx="6"/>
              <a:endCxn id="604" idx="2"/>
            </p:cNvCxnSpPr>
            <p:nvPr/>
          </p:nvCxnSpPr>
          <p:spPr>
            <a:xfrm>
              <a:off x="5270488" y="4135475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直線コネクタ 620">
              <a:extLst>
                <a:ext uri="{FF2B5EF4-FFF2-40B4-BE49-F238E27FC236}">
                  <a16:creationId xmlns:a16="http://schemas.microsoft.com/office/drawing/2014/main" id="{9B093835-EFF4-FC4F-A247-EB3AF09AE0BE}"/>
                </a:ext>
              </a:extLst>
            </p:cNvPr>
            <p:cNvCxnSpPr>
              <a:cxnSpLocks/>
              <a:stCxn id="603" idx="6"/>
              <a:endCxn id="606" idx="2"/>
            </p:cNvCxnSpPr>
            <p:nvPr/>
          </p:nvCxnSpPr>
          <p:spPr>
            <a:xfrm>
              <a:off x="5270488" y="4135475"/>
              <a:ext cx="798646" cy="30138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直線コネクタ 621">
              <a:extLst>
                <a:ext uri="{FF2B5EF4-FFF2-40B4-BE49-F238E27FC236}">
                  <a16:creationId xmlns:a16="http://schemas.microsoft.com/office/drawing/2014/main" id="{9F0A7D25-9B89-DC5B-7A6C-9F2ED09235B7}"/>
                </a:ext>
              </a:extLst>
            </p:cNvPr>
            <p:cNvCxnSpPr>
              <a:cxnSpLocks/>
              <a:stCxn id="603" idx="6"/>
              <a:endCxn id="608" idx="2"/>
            </p:cNvCxnSpPr>
            <p:nvPr/>
          </p:nvCxnSpPr>
          <p:spPr>
            <a:xfrm>
              <a:off x="5270488" y="413547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直線コネクタ 622">
              <a:extLst>
                <a:ext uri="{FF2B5EF4-FFF2-40B4-BE49-F238E27FC236}">
                  <a16:creationId xmlns:a16="http://schemas.microsoft.com/office/drawing/2014/main" id="{F3E96D1A-9919-97DB-88A2-903C2E65BB58}"/>
                </a:ext>
              </a:extLst>
            </p:cNvPr>
            <p:cNvCxnSpPr>
              <a:cxnSpLocks/>
              <a:stCxn id="603" idx="6"/>
              <a:endCxn id="610" idx="2"/>
            </p:cNvCxnSpPr>
            <p:nvPr/>
          </p:nvCxnSpPr>
          <p:spPr>
            <a:xfrm>
              <a:off x="5270488" y="4135475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直線コネクタ 623">
              <a:extLst>
                <a:ext uri="{FF2B5EF4-FFF2-40B4-BE49-F238E27FC236}">
                  <a16:creationId xmlns:a16="http://schemas.microsoft.com/office/drawing/2014/main" id="{B15765B5-D800-12AD-8225-B19C2EFCD622}"/>
                </a:ext>
              </a:extLst>
            </p:cNvPr>
            <p:cNvCxnSpPr>
              <a:cxnSpLocks/>
              <a:stCxn id="603" idx="6"/>
              <a:endCxn id="612" idx="2"/>
            </p:cNvCxnSpPr>
            <p:nvPr/>
          </p:nvCxnSpPr>
          <p:spPr>
            <a:xfrm>
              <a:off x="5270488" y="4135475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直線コネクタ 624">
              <a:extLst>
                <a:ext uri="{FF2B5EF4-FFF2-40B4-BE49-F238E27FC236}">
                  <a16:creationId xmlns:a16="http://schemas.microsoft.com/office/drawing/2014/main" id="{AE628023-6F0F-D608-D5E3-5CC3BD2384BC}"/>
                </a:ext>
              </a:extLst>
            </p:cNvPr>
            <p:cNvCxnSpPr>
              <a:cxnSpLocks/>
              <a:stCxn id="603" idx="6"/>
              <a:endCxn id="614" idx="2"/>
            </p:cNvCxnSpPr>
            <p:nvPr/>
          </p:nvCxnSpPr>
          <p:spPr>
            <a:xfrm>
              <a:off x="5270488" y="4135475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直線コネクタ 625">
              <a:extLst>
                <a:ext uri="{FF2B5EF4-FFF2-40B4-BE49-F238E27FC236}">
                  <a16:creationId xmlns:a16="http://schemas.microsoft.com/office/drawing/2014/main" id="{8AE3AB22-3E6E-2D9E-8BB6-D1CAB72D1A0E}"/>
                </a:ext>
              </a:extLst>
            </p:cNvPr>
            <p:cNvCxnSpPr>
              <a:cxnSpLocks/>
              <a:stCxn id="603" idx="6"/>
              <a:endCxn id="616" idx="2"/>
            </p:cNvCxnSpPr>
            <p:nvPr/>
          </p:nvCxnSpPr>
          <p:spPr>
            <a:xfrm>
              <a:off x="5270488" y="4135475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直線コネクタ 626">
              <a:extLst>
                <a:ext uri="{FF2B5EF4-FFF2-40B4-BE49-F238E27FC236}">
                  <a16:creationId xmlns:a16="http://schemas.microsoft.com/office/drawing/2014/main" id="{C2C40466-FE40-7E2A-F803-E63409775F93}"/>
                </a:ext>
              </a:extLst>
            </p:cNvPr>
            <p:cNvCxnSpPr>
              <a:cxnSpLocks/>
              <a:stCxn id="605" idx="6"/>
              <a:endCxn id="604" idx="2"/>
            </p:cNvCxnSpPr>
            <p:nvPr/>
          </p:nvCxnSpPr>
          <p:spPr>
            <a:xfrm flipV="1">
              <a:off x="5270488" y="4135475"/>
              <a:ext cx="798646" cy="30138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直線コネクタ 627">
              <a:extLst>
                <a:ext uri="{FF2B5EF4-FFF2-40B4-BE49-F238E27FC236}">
                  <a16:creationId xmlns:a16="http://schemas.microsoft.com/office/drawing/2014/main" id="{18206B51-DCB5-39B6-BB48-D420A10D9C96}"/>
                </a:ext>
              </a:extLst>
            </p:cNvPr>
            <p:cNvCxnSpPr>
              <a:cxnSpLocks/>
              <a:stCxn id="607" idx="6"/>
              <a:endCxn id="604" idx="2"/>
            </p:cNvCxnSpPr>
            <p:nvPr/>
          </p:nvCxnSpPr>
          <p:spPr>
            <a:xfrm flipV="1">
              <a:off x="5270488" y="413547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直線コネクタ 628">
              <a:extLst>
                <a:ext uri="{FF2B5EF4-FFF2-40B4-BE49-F238E27FC236}">
                  <a16:creationId xmlns:a16="http://schemas.microsoft.com/office/drawing/2014/main" id="{693E1904-885F-5DD6-5A4F-3B4965F4FD48}"/>
                </a:ext>
              </a:extLst>
            </p:cNvPr>
            <p:cNvCxnSpPr>
              <a:cxnSpLocks/>
              <a:stCxn id="609" idx="6"/>
              <a:endCxn id="604" idx="2"/>
            </p:cNvCxnSpPr>
            <p:nvPr/>
          </p:nvCxnSpPr>
          <p:spPr>
            <a:xfrm flipV="1">
              <a:off x="5270488" y="4135475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直線コネクタ 629">
              <a:extLst>
                <a:ext uri="{FF2B5EF4-FFF2-40B4-BE49-F238E27FC236}">
                  <a16:creationId xmlns:a16="http://schemas.microsoft.com/office/drawing/2014/main" id="{0EAE588F-76CE-4EA0-3A2D-BD595B7D616B}"/>
                </a:ext>
              </a:extLst>
            </p:cNvPr>
            <p:cNvCxnSpPr>
              <a:cxnSpLocks/>
              <a:stCxn id="611" idx="6"/>
              <a:endCxn id="604" idx="2"/>
            </p:cNvCxnSpPr>
            <p:nvPr/>
          </p:nvCxnSpPr>
          <p:spPr>
            <a:xfrm flipV="1">
              <a:off x="5270488" y="4135475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直線コネクタ 630">
              <a:extLst>
                <a:ext uri="{FF2B5EF4-FFF2-40B4-BE49-F238E27FC236}">
                  <a16:creationId xmlns:a16="http://schemas.microsoft.com/office/drawing/2014/main" id="{DB3AF294-D5E4-2DB2-E82B-3F2240A6EFD1}"/>
                </a:ext>
              </a:extLst>
            </p:cNvPr>
            <p:cNvCxnSpPr>
              <a:cxnSpLocks/>
              <a:stCxn id="613" idx="6"/>
              <a:endCxn id="604" idx="2"/>
            </p:cNvCxnSpPr>
            <p:nvPr/>
          </p:nvCxnSpPr>
          <p:spPr>
            <a:xfrm flipV="1">
              <a:off x="5270488" y="4135475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直線コネクタ 631">
              <a:extLst>
                <a:ext uri="{FF2B5EF4-FFF2-40B4-BE49-F238E27FC236}">
                  <a16:creationId xmlns:a16="http://schemas.microsoft.com/office/drawing/2014/main" id="{D1F3A542-74FC-4691-5E68-2015AC061C87}"/>
                </a:ext>
              </a:extLst>
            </p:cNvPr>
            <p:cNvCxnSpPr>
              <a:cxnSpLocks/>
              <a:stCxn id="615" idx="6"/>
              <a:endCxn id="604" idx="2"/>
            </p:cNvCxnSpPr>
            <p:nvPr/>
          </p:nvCxnSpPr>
          <p:spPr>
            <a:xfrm flipV="1">
              <a:off x="5270488" y="4135475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直線コネクタ 634">
              <a:extLst>
                <a:ext uri="{FF2B5EF4-FFF2-40B4-BE49-F238E27FC236}">
                  <a16:creationId xmlns:a16="http://schemas.microsoft.com/office/drawing/2014/main" id="{B899538E-66C6-4ED3-9CFE-B3C7D589B0ED}"/>
                </a:ext>
              </a:extLst>
            </p:cNvPr>
            <p:cNvCxnSpPr>
              <a:cxnSpLocks/>
              <a:stCxn id="605" idx="6"/>
              <a:endCxn id="606" idx="2"/>
            </p:cNvCxnSpPr>
            <p:nvPr/>
          </p:nvCxnSpPr>
          <p:spPr>
            <a:xfrm>
              <a:off x="5270488" y="443686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直線コネクタ 637">
              <a:extLst>
                <a:ext uri="{FF2B5EF4-FFF2-40B4-BE49-F238E27FC236}">
                  <a16:creationId xmlns:a16="http://schemas.microsoft.com/office/drawing/2014/main" id="{6275F4BD-EBE1-B45F-FF4B-5F23CBA9433D}"/>
                </a:ext>
              </a:extLst>
            </p:cNvPr>
            <p:cNvCxnSpPr>
              <a:cxnSpLocks/>
              <a:stCxn id="607" idx="6"/>
              <a:endCxn id="606" idx="2"/>
            </p:cNvCxnSpPr>
            <p:nvPr/>
          </p:nvCxnSpPr>
          <p:spPr>
            <a:xfrm flipV="1">
              <a:off x="5270488" y="4436861"/>
              <a:ext cx="798646" cy="31038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直線コネクタ 640">
              <a:extLst>
                <a:ext uri="{FF2B5EF4-FFF2-40B4-BE49-F238E27FC236}">
                  <a16:creationId xmlns:a16="http://schemas.microsoft.com/office/drawing/2014/main" id="{01A1EAE9-ED47-A381-3759-38A825380700}"/>
                </a:ext>
              </a:extLst>
            </p:cNvPr>
            <p:cNvCxnSpPr>
              <a:cxnSpLocks/>
              <a:stCxn id="609" idx="6"/>
              <a:endCxn id="606" idx="2"/>
            </p:cNvCxnSpPr>
            <p:nvPr/>
          </p:nvCxnSpPr>
          <p:spPr>
            <a:xfrm flipV="1">
              <a:off x="5270488" y="4436861"/>
              <a:ext cx="798646" cy="62125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直線コネクタ 643">
              <a:extLst>
                <a:ext uri="{FF2B5EF4-FFF2-40B4-BE49-F238E27FC236}">
                  <a16:creationId xmlns:a16="http://schemas.microsoft.com/office/drawing/2014/main" id="{8C3F3508-3C09-3014-FBFB-F474A296F021}"/>
                </a:ext>
              </a:extLst>
            </p:cNvPr>
            <p:cNvCxnSpPr>
              <a:cxnSpLocks/>
              <a:stCxn id="615" idx="6"/>
              <a:endCxn id="606" idx="2"/>
            </p:cNvCxnSpPr>
            <p:nvPr/>
          </p:nvCxnSpPr>
          <p:spPr>
            <a:xfrm flipV="1">
              <a:off x="5270488" y="4436861"/>
              <a:ext cx="798646" cy="154390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直線コネクタ 646">
              <a:extLst>
                <a:ext uri="{FF2B5EF4-FFF2-40B4-BE49-F238E27FC236}">
                  <a16:creationId xmlns:a16="http://schemas.microsoft.com/office/drawing/2014/main" id="{C8D1CE2A-BB62-6837-01C4-D028440155B6}"/>
                </a:ext>
              </a:extLst>
            </p:cNvPr>
            <p:cNvCxnSpPr>
              <a:cxnSpLocks/>
              <a:stCxn id="611" idx="6"/>
              <a:endCxn id="606" idx="2"/>
            </p:cNvCxnSpPr>
            <p:nvPr/>
          </p:nvCxnSpPr>
          <p:spPr>
            <a:xfrm flipV="1">
              <a:off x="5270488" y="4436861"/>
              <a:ext cx="798646" cy="93213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直線コネクタ 649">
              <a:extLst>
                <a:ext uri="{FF2B5EF4-FFF2-40B4-BE49-F238E27FC236}">
                  <a16:creationId xmlns:a16="http://schemas.microsoft.com/office/drawing/2014/main" id="{99A0E324-1C85-AFE7-BEC7-6E7314EDD2F8}"/>
                </a:ext>
              </a:extLst>
            </p:cNvPr>
            <p:cNvCxnSpPr>
              <a:cxnSpLocks/>
              <a:stCxn id="613" idx="6"/>
              <a:endCxn id="606" idx="2"/>
            </p:cNvCxnSpPr>
            <p:nvPr/>
          </p:nvCxnSpPr>
          <p:spPr>
            <a:xfrm flipV="1">
              <a:off x="5270488" y="4436861"/>
              <a:ext cx="798646" cy="124301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コネクタ 652">
              <a:extLst>
                <a:ext uri="{FF2B5EF4-FFF2-40B4-BE49-F238E27FC236}">
                  <a16:creationId xmlns:a16="http://schemas.microsoft.com/office/drawing/2014/main" id="{D063DAE6-5448-C740-B5A1-FC87E0334D66}"/>
                </a:ext>
              </a:extLst>
            </p:cNvPr>
            <p:cNvCxnSpPr>
              <a:cxnSpLocks/>
              <a:stCxn id="605" idx="6"/>
              <a:endCxn id="608" idx="2"/>
            </p:cNvCxnSpPr>
            <p:nvPr/>
          </p:nvCxnSpPr>
          <p:spPr>
            <a:xfrm>
              <a:off x="5270488" y="4436861"/>
              <a:ext cx="798646" cy="31038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直線コネクタ 655">
              <a:extLst>
                <a:ext uri="{FF2B5EF4-FFF2-40B4-BE49-F238E27FC236}">
                  <a16:creationId xmlns:a16="http://schemas.microsoft.com/office/drawing/2014/main" id="{E229F57D-A5FA-4AB4-EA2F-B514EC134FE3}"/>
                </a:ext>
              </a:extLst>
            </p:cNvPr>
            <p:cNvCxnSpPr>
              <a:cxnSpLocks/>
              <a:stCxn id="605" idx="6"/>
              <a:endCxn id="610" idx="2"/>
            </p:cNvCxnSpPr>
            <p:nvPr/>
          </p:nvCxnSpPr>
          <p:spPr>
            <a:xfrm>
              <a:off x="5270488" y="4436861"/>
              <a:ext cx="798646" cy="62125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直線コネクタ 658">
              <a:extLst>
                <a:ext uri="{FF2B5EF4-FFF2-40B4-BE49-F238E27FC236}">
                  <a16:creationId xmlns:a16="http://schemas.microsoft.com/office/drawing/2014/main" id="{BADD885A-F208-5361-0325-D3B67F812A4A}"/>
                </a:ext>
              </a:extLst>
            </p:cNvPr>
            <p:cNvCxnSpPr>
              <a:cxnSpLocks/>
              <a:stCxn id="605" idx="6"/>
              <a:endCxn id="612" idx="2"/>
            </p:cNvCxnSpPr>
            <p:nvPr/>
          </p:nvCxnSpPr>
          <p:spPr>
            <a:xfrm>
              <a:off x="5270488" y="4436861"/>
              <a:ext cx="798646" cy="93213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コネクタ 661">
              <a:extLst>
                <a:ext uri="{FF2B5EF4-FFF2-40B4-BE49-F238E27FC236}">
                  <a16:creationId xmlns:a16="http://schemas.microsoft.com/office/drawing/2014/main" id="{DD3F51DF-C3BD-1C96-948B-735F00CD1E09}"/>
                </a:ext>
              </a:extLst>
            </p:cNvPr>
            <p:cNvCxnSpPr>
              <a:cxnSpLocks/>
              <a:stCxn id="605" idx="6"/>
              <a:endCxn id="614" idx="2"/>
            </p:cNvCxnSpPr>
            <p:nvPr/>
          </p:nvCxnSpPr>
          <p:spPr>
            <a:xfrm>
              <a:off x="5270488" y="4436861"/>
              <a:ext cx="798646" cy="124301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コネクタ 664">
              <a:extLst>
                <a:ext uri="{FF2B5EF4-FFF2-40B4-BE49-F238E27FC236}">
                  <a16:creationId xmlns:a16="http://schemas.microsoft.com/office/drawing/2014/main" id="{5A677977-08EE-AA66-0588-51CA9C709B7B}"/>
                </a:ext>
              </a:extLst>
            </p:cNvPr>
            <p:cNvCxnSpPr>
              <a:cxnSpLocks/>
              <a:stCxn id="607" idx="6"/>
              <a:endCxn id="608" idx="2"/>
            </p:cNvCxnSpPr>
            <p:nvPr/>
          </p:nvCxnSpPr>
          <p:spPr>
            <a:xfrm>
              <a:off x="5270488" y="4747243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直線コネクタ 684">
              <a:extLst>
                <a:ext uri="{FF2B5EF4-FFF2-40B4-BE49-F238E27FC236}">
                  <a16:creationId xmlns:a16="http://schemas.microsoft.com/office/drawing/2014/main" id="{8C8A8E47-6A3A-1972-CB86-CB7A38E3FF9C}"/>
                </a:ext>
              </a:extLst>
            </p:cNvPr>
            <p:cNvCxnSpPr>
              <a:cxnSpLocks/>
              <a:stCxn id="609" idx="6"/>
              <a:endCxn id="608" idx="2"/>
            </p:cNvCxnSpPr>
            <p:nvPr/>
          </p:nvCxnSpPr>
          <p:spPr>
            <a:xfrm flipV="1">
              <a:off x="5270488" y="474724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コネクタ 687">
              <a:extLst>
                <a:ext uri="{FF2B5EF4-FFF2-40B4-BE49-F238E27FC236}">
                  <a16:creationId xmlns:a16="http://schemas.microsoft.com/office/drawing/2014/main" id="{95D58B60-CBB2-A068-8DA4-60985B54470B}"/>
                </a:ext>
              </a:extLst>
            </p:cNvPr>
            <p:cNvCxnSpPr>
              <a:cxnSpLocks/>
              <a:stCxn id="611" idx="6"/>
              <a:endCxn id="608" idx="2"/>
            </p:cNvCxnSpPr>
            <p:nvPr/>
          </p:nvCxnSpPr>
          <p:spPr>
            <a:xfrm flipV="1">
              <a:off x="5270488" y="4747243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直線コネクタ 690">
              <a:extLst>
                <a:ext uri="{FF2B5EF4-FFF2-40B4-BE49-F238E27FC236}">
                  <a16:creationId xmlns:a16="http://schemas.microsoft.com/office/drawing/2014/main" id="{FD94CDA3-0AF7-4F33-3529-13D059C2C6BD}"/>
                </a:ext>
              </a:extLst>
            </p:cNvPr>
            <p:cNvCxnSpPr>
              <a:cxnSpLocks/>
              <a:stCxn id="613" idx="6"/>
              <a:endCxn id="608" idx="2"/>
            </p:cNvCxnSpPr>
            <p:nvPr/>
          </p:nvCxnSpPr>
          <p:spPr>
            <a:xfrm flipV="1">
              <a:off x="5270488" y="4747243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コネクタ 693">
              <a:extLst>
                <a:ext uri="{FF2B5EF4-FFF2-40B4-BE49-F238E27FC236}">
                  <a16:creationId xmlns:a16="http://schemas.microsoft.com/office/drawing/2014/main" id="{044D7F78-D395-BCD7-2C7E-F4841337B746}"/>
                </a:ext>
              </a:extLst>
            </p:cNvPr>
            <p:cNvCxnSpPr>
              <a:cxnSpLocks/>
              <a:stCxn id="615" idx="6"/>
              <a:endCxn id="608" idx="2"/>
            </p:cNvCxnSpPr>
            <p:nvPr/>
          </p:nvCxnSpPr>
          <p:spPr>
            <a:xfrm flipV="1">
              <a:off x="5270488" y="4747243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8" name="左中かっこ 737">
              <a:extLst>
                <a:ext uri="{FF2B5EF4-FFF2-40B4-BE49-F238E27FC236}">
                  <a16:creationId xmlns:a16="http://schemas.microsoft.com/office/drawing/2014/main" id="{FB5426ED-36D7-D9A1-C34A-7FE783A7DC13}"/>
                </a:ext>
              </a:extLst>
            </p:cNvPr>
            <p:cNvSpPr/>
            <p:nvPr/>
          </p:nvSpPr>
          <p:spPr>
            <a:xfrm>
              <a:off x="4853574" y="4077836"/>
              <a:ext cx="144000" cy="73491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9" name="左中かっこ 738">
              <a:extLst>
                <a:ext uri="{FF2B5EF4-FFF2-40B4-BE49-F238E27FC236}">
                  <a16:creationId xmlns:a16="http://schemas.microsoft.com/office/drawing/2014/main" id="{4454F0E2-C722-0086-3FC5-168FBA98BAE0}"/>
                </a:ext>
              </a:extLst>
            </p:cNvPr>
            <p:cNvSpPr/>
            <p:nvPr/>
          </p:nvSpPr>
          <p:spPr>
            <a:xfrm>
              <a:off x="4853574" y="4985026"/>
              <a:ext cx="144000" cy="750958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0" name="右中かっこ 739">
              <a:extLst>
                <a:ext uri="{FF2B5EF4-FFF2-40B4-BE49-F238E27FC236}">
                  <a16:creationId xmlns:a16="http://schemas.microsoft.com/office/drawing/2014/main" id="{1378E916-11FA-7118-565B-CEEAA5D7247E}"/>
                </a:ext>
              </a:extLst>
            </p:cNvPr>
            <p:cNvSpPr/>
            <p:nvPr/>
          </p:nvSpPr>
          <p:spPr>
            <a:xfrm>
              <a:off x="6335558" y="4077835"/>
              <a:ext cx="144000" cy="105517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1" name="右中かっこ 740">
              <a:extLst>
                <a:ext uri="{FF2B5EF4-FFF2-40B4-BE49-F238E27FC236}">
                  <a16:creationId xmlns:a16="http://schemas.microsoft.com/office/drawing/2014/main" id="{001F8F08-BEE5-7E4F-4713-8E1E463C3C50}"/>
                </a:ext>
              </a:extLst>
            </p:cNvPr>
            <p:cNvSpPr/>
            <p:nvPr/>
          </p:nvSpPr>
          <p:spPr>
            <a:xfrm>
              <a:off x="6335558" y="5300393"/>
              <a:ext cx="144000" cy="75064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2" name="テキスト ボックス 741">
                  <a:extLst>
                    <a:ext uri="{FF2B5EF4-FFF2-40B4-BE49-F238E27FC236}">
                      <a16:creationId xmlns:a16="http://schemas.microsoft.com/office/drawing/2014/main" id="{349FEF0D-C5B7-90BB-8A7A-25104010902B}"/>
                    </a:ext>
                  </a:extLst>
                </p:cNvPr>
                <p:cNvSpPr txBox="1"/>
                <p:nvPr/>
              </p:nvSpPr>
              <p:spPr>
                <a:xfrm>
                  <a:off x="4616432" y="4305552"/>
                  <a:ext cx="2138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42" name="テキスト ボックス 741">
                  <a:extLst>
                    <a:ext uri="{FF2B5EF4-FFF2-40B4-BE49-F238E27FC236}">
                      <a16:creationId xmlns:a16="http://schemas.microsoft.com/office/drawing/2014/main" id="{349FEF0D-C5B7-90BB-8A7A-251040109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432" y="4305552"/>
                  <a:ext cx="213840" cy="276999"/>
                </a:xfrm>
                <a:prstGeom prst="rect">
                  <a:avLst/>
                </a:prstGeom>
                <a:blipFill>
                  <a:blip r:embed="rId106"/>
                  <a:stretch>
                    <a:fillRect l="-16667" r="-16667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3" name="テキスト ボックス 742">
                  <a:extLst>
                    <a:ext uri="{FF2B5EF4-FFF2-40B4-BE49-F238E27FC236}">
                      <a16:creationId xmlns:a16="http://schemas.microsoft.com/office/drawing/2014/main" id="{344E460B-0F3A-F094-B575-E0D9B48E155C}"/>
                    </a:ext>
                  </a:extLst>
                </p:cNvPr>
                <p:cNvSpPr txBox="1"/>
                <p:nvPr/>
              </p:nvSpPr>
              <p:spPr>
                <a:xfrm>
                  <a:off x="4584244" y="5221889"/>
                  <a:ext cx="2782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43" name="テキスト ボックス 742">
                  <a:extLst>
                    <a:ext uri="{FF2B5EF4-FFF2-40B4-BE49-F238E27FC236}">
                      <a16:creationId xmlns:a16="http://schemas.microsoft.com/office/drawing/2014/main" id="{344E460B-0F3A-F094-B575-E0D9B48E15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4244" y="5221889"/>
                  <a:ext cx="278217" cy="276999"/>
                </a:xfrm>
                <a:prstGeom prst="rect">
                  <a:avLst/>
                </a:prstGeom>
                <a:blipFill>
                  <a:blip r:embed="rId107"/>
                  <a:stretch>
                    <a:fillRect l="-12500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4" name="テキスト ボックス 743">
                  <a:extLst>
                    <a:ext uri="{FF2B5EF4-FFF2-40B4-BE49-F238E27FC236}">
                      <a16:creationId xmlns:a16="http://schemas.microsoft.com/office/drawing/2014/main" id="{14B9841D-69D4-46DA-B056-5EBD08F8A696}"/>
                    </a:ext>
                  </a:extLst>
                </p:cNvPr>
                <p:cNvSpPr txBox="1"/>
                <p:nvPr/>
              </p:nvSpPr>
              <p:spPr>
                <a:xfrm>
                  <a:off x="6498385" y="4470544"/>
                  <a:ext cx="224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44" name="テキスト ボックス 743">
                  <a:extLst>
                    <a:ext uri="{FF2B5EF4-FFF2-40B4-BE49-F238E27FC236}">
                      <a16:creationId xmlns:a16="http://schemas.microsoft.com/office/drawing/2014/main" id="{14B9841D-69D4-46DA-B056-5EBD08F8A6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385" y="4470544"/>
                  <a:ext cx="224228" cy="276999"/>
                </a:xfrm>
                <a:prstGeom prst="rect">
                  <a:avLst/>
                </a:prstGeom>
                <a:blipFill>
                  <a:blip r:embed="rId108"/>
                  <a:stretch>
                    <a:fillRect l="-21053" r="-15789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5" name="テキスト ボックス 744">
                  <a:extLst>
                    <a:ext uri="{FF2B5EF4-FFF2-40B4-BE49-F238E27FC236}">
                      <a16:creationId xmlns:a16="http://schemas.microsoft.com/office/drawing/2014/main" id="{5A4B0E1C-E838-F60F-0E7E-DEB19EC17D94}"/>
                    </a:ext>
                  </a:extLst>
                </p:cNvPr>
                <p:cNvSpPr txBox="1"/>
                <p:nvPr/>
              </p:nvSpPr>
              <p:spPr>
                <a:xfrm>
                  <a:off x="6466197" y="5537214"/>
                  <a:ext cx="293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745" name="テキスト ボックス 744">
                  <a:extLst>
                    <a:ext uri="{FF2B5EF4-FFF2-40B4-BE49-F238E27FC236}">
                      <a16:creationId xmlns:a16="http://schemas.microsoft.com/office/drawing/2014/main" id="{5A4B0E1C-E838-F60F-0E7E-DEB19EC17D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197" y="5537214"/>
                  <a:ext cx="293094" cy="276999"/>
                </a:xfrm>
                <a:prstGeom prst="rect">
                  <a:avLst/>
                </a:prstGeom>
                <a:blipFill>
                  <a:blip r:embed="rId109"/>
                  <a:stretch>
                    <a:fillRect l="-16667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6" name="正方形/長方形 745">
                  <a:extLst>
                    <a:ext uri="{FF2B5EF4-FFF2-40B4-BE49-F238E27FC236}">
                      <a16:creationId xmlns:a16="http://schemas.microsoft.com/office/drawing/2014/main" id="{FE3DD5C6-A99D-7004-0E61-2EEB8F20EFA1}"/>
                    </a:ext>
                  </a:extLst>
                </p:cNvPr>
                <p:cNvSpPr/>
                <p:nvPr/>
              </p:nvSpPr>
              <p:spPr>
                <a:xfrm>
                  <a:off x="4542022" y="3443122"/>
                  <a:ext cx="2197560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kumimoji="1" lang="en-US" altLang="ja-JP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ja-JP" sz="1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ja-JP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kumimoji="1" lang="en-US" altLang="ja-JP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746" name="正方形/長方形 745">
                  <a:extLst>
                    <a:ext uri="{FF2B5EF4-FFF2-40B4-BE49-F238E27FC236}">
                      <a16:creationId xmlns:a16="http://schemas.microsoft.com/office/drawing/2014/main" id="{FE3DD5C6-A99D-7004-0E61-2EEB8F20EF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022" y="3443122"/>
                  <a:ext cx="2197560" cy="289169"/>
                </a:xfrm>
                <a:prstGeom prst="rect">
                  <a:avLst/>
                </a:prstGeom>
                <a:blipFill>
                  <a:blip r:embed="rId1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7" name="角丸四角形 746">
              <a:extLst>
                <a:ext uri="{FF2B5EF4-FFF2-40B4-BE49-F238E27FC236}">
                  <a16:creationId xmlns:a16="http://schemas.microsoft.com/office/drawing/2014/main" id="{162DD77C-AFF5-223C-652D-085FB34A1F84}"/>
                </a:ext>
              </a:extLst>
            </p:cNvPr>
            <p:cNvSpPr/>
            <p:nvPr/>
          </p:nvSpPr>
          <p:spPr>
            <a:xfrm>
              <a:off x="4487325" y="336089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8" name="角丸四角形 747">
              <a:extLst>
                <a:ext uri="{FF2B5EF4-FFF2-40B4-BE49-F238E27FC236}">
                  <a16:creationId xmlns:a16="http://schemas.microsoft.com/office/drawing/2014/main" id="{A2E75073-FB10-0B15-F75B-3CCACF7A9316}"/>
                </a:ext>
              </a:extLst>
            </p:cNvPr>
            <p:cNvSpPr/>
            <p:nvPr/>
          </p:nvSpPr>
          <p:spPr>
            <a:xfrm>
              <a:off x="8245729" y="3891734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9" name="角丸四角形 748">
              <a:extLst>
                <a:ext uri="{FF2B5EF4-FFF2-40B4-BE49-F238E27FC236}">
                  <a16:creationId xmlns:a16="http://schemas.microsoft.com/office/drawing/2014/main" id="{D3C20092-EFCF-703E-AB63-D3125F82C100}"/>
                </a:ext>
              </a:extLst>
            </p:cNvPr>
            <p:cNvSpPr/>
            <p:nvPr/>
          </p:nvSpPr>
          <p:spPr>
            <a:xfrm>
              <a:off x="7294120" y="3891734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0" name="テキスト ボックス 749">
                  <a:extLst>
                    <a:ext uri="{FF2B5EF4-FFF2-40B4-BE49-F238E27FC236}">
                      <a16:creationId xmlns:a16="http://schemas.microsoft.com/office/drawing/2014/main" id="{8E48A552-81F9-6A12-B2BD-51FB35C473E3}"/>
                    </a:ext>
                  </a:extLst>
                </p:cNvPr>
                <p:cNvSpPr txBox="1"/>
                <p:nvPr/>
              </p:nvSpPr>
              <p:spPr>
                <a:xfrm>
                  <a:off x="7409616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50" name="テキスト ボックス 749">
                  <a:extLst>
                    <a:ext uri="{FF2B5EF4-FFF2-40B4-BE49-F238E27FC236}">
                      <a16:creationId xmlns:a16="http://schemas.microsoft.com/office/drawing/2014/main" id="{8E48A552-81F9-6A12-B2BD-51FB35C473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9616" y="3767561"/>
                  <a:ext cx="192360" cy="276999"/>
                </a:xfrm>
                <a:prstGeom prst="rect">
                  <a:avLst/>
                </a:prstGeom>
                <a:blipFill>
                  <a:blip r:embed="rId111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1" name="テキスト ボックス 750">
                  <a:extLst>
                    <a:ext uri="{FF2B5EF4-FFF2-40B4-BE49-F238E27FC236}">
                      <a16:creationId xmlns:a16="http://schemas.microsoft.com/office/drawing/2014/main" id="{6AAB7612-9469-F0D1-5203-8EEF345FFB9E}"/>
                    </a:ext>
                  </a:extLst>
                </p:cNvPr>
                <p:cNvSpPr txBox="1"/>
                <p:nvPr/>
              </p:nvSpPr>
              <p:spPr>
                <a:xfrm>
                  <a:off x="8357736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51" name="テキスト ボックス 750">
                  <a:extLst>
                    <a:ext uri="{FF2B5EF4-FFF2-40B4-BE49-F238E27FC236}">
                      <a16:creationId xmlns:a16="http://schemas.microsoft.com/office/drawing/2014/main" id="{6AAB7612-9469-F0D1-5203-8EEF345FFB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7736" y="3767561"/>
                  <a:ext cx="192360" cy="276999"/>
                </a:xfrm>
                <a:prstGeom prst="rect">
                  <a:avLst/>
                </a:prstGeom>
                <a:blipFill>
                  <a:blip r:embed="rId112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2" name="円/楕円 751">
                  <a:extLst>
                    <a:ext uri="{FF2B5EF4-FFF2-40B4-BE49-F238E27FC236}">
                      <a16:creationId xmlns:a16="http://schemas.microsoft.com/office/drawing/2014/main" id="{C86DBF05-94AA-9716-E0A9-487CD5574BEC}"/>
                    </a:ext>
                  </a:extLst>
                </p:cNvPr>
                <p:cNvSpPr/>
                <p:nvPr/>
              </p:nvSpPr>
              <p:spPr>
                <a:xfrm>
                  <a:off x="7438653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2" name="円/楕円 751">
                  <a:extLst>
                    <a:ext uri="{FF2B5EF4-FFF2-40B4-BE49-F238E27FC236}">
                      <a16:creationId xmlns:a16="http://schemas.microsoft.com/office/drawing/2014/main" id="{C86DBF05-94AA-9716-E0A9-487CD5574B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065136"/>
                  <a:ext cx="140677" cy="140677"/>
                </a:xfrm>
                <a:prstGeom prst="ellipse">
                  <a:avLst/>
                </a:prstGeom>
                <a:blipFill>
                  <a:blip r:embed="rId1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3" name="円/楕円 752">
                  <a:extLst>
                    <a:ext uri="{FF2B5EF4-FFF2-40B4-BE49-F238E27FC236}">
                      <a16:creationId xmlns:a16="http://schemas.microsoft.com/office/drawing/2014/main" id="{7FF8EC58-5605-C194-6FC5-E7B30A276CAB}"/>
                    </a:ext>
                  </a:extLst>
                </p:cNvPr>
                <p:cNvSpPr/>
                <p:nvPr/>
              </p:nvSpPr>
              <p:spPr>
                <a:xfrm>
                  <a:off x="8377976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3" name="円/楕円 752">
                  <a:extLst>
                    <a:ext uri="{FF2B5EF4-FFF2-40B4-BE49-F238E27FC236}">
                      <a16:creationId xmlns:a16="http://schemas.microsoft.com/office/drawing/2014/main" id="{7FF8EC58-5605-C194-6FC5-E7B30A276C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065136"/>
                  <a:ext cx="140677" cy="140677"/>
                </a:xfrm>
                <a:prstGeom prst="ellipse">
                  <a:avLst/>
                </a:prstGeom>
                <a:blipFill>
                  <a:blip r:embed="rId1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4" name="円/楕円 753">
                  <a:extLst>
                    <a:ext uri="{FF2B5EF4-FFF2-40B4-BE49-F238E27FC236}">
                      <a16:creationId xmlns:a16="http://schemas.microsoft.com/office/drawing/2014/main" id="{DF0B8E05-30CE-494E-7877-0AFEA3373720}"/>
                    </a:ext>
                  </a:extLst>
                </p:cNvPr>
                <p:cNvSpPr/>
                <p:nvPr/>
              </p:nvSpPr>
              <p:spPr>
                <a:xfrm>
                  <a:off x="7438653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4" name="円/楕円 753">
                  <a:extLst>
                    <a:ext uri="{FF2B5EF4-FFF2-40B4-BE49-F238E27FC236}">
                      <a16:creationId xmlns:a16="http://schemas.microsoft.com/office/drawing/2014/main" id="{DF0B8E05-30CE-494E-7877-0AFEA33737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366522"/>
                  <a:ext cx="140677" cy="140677"/>
                </a:xfrm>
                <a:prstGeom prst="ellipse">
                  <a:avLst/>
                </a:prstGeom>
                <a:blipFill>
                  <a:blip r:embed="rId115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5" name="円/楕円 754">
                  <a:extLst>
                    <a:ext uri="{FF2B5EF4-FFF2-40B4-BE49-F238E27FC236}">
                      <a16:creationId xmlns:a16="http://schemas.microsoft.com/office/drawing/2014/main" id="{D32E46EF-6142-B455-02CE-735ACACF1F4C}"/>
                    </a:ext>
                  </a:extLst>
                </p:cNvPr>
                <p:cNvSpPr/>
                <p:nvPr/>
              </p:nvSpPr>
              <p:spPr>
                <a:xfrm>
                  <a:off x="8377976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5" name="円/楕円 754">
                  <a:extLst>
                    <a:ext uri="{FF2B5EF4-FFF2-40B4-BE49-F238E27FC236}">
                      <a16:creationId xmlns:a16="http://schemas.microsoft.com/office/drawing/2014/main" id="{D32E46EF-6142-B455-02CE-735ACACF1F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366522"/>
                  <a:ext cx="140677" cy="140677"/>
                </a:xfrm>
                <a:prstGeom prst="ellipse">
                  <a:avLst/>
                </a:prstGeom>
                <a:blipFill>
                  <a:blip r:embed="rId116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6" name="円/楕円 755">
                  <a:extLst>
                    <a:ext uri="{FF2B5EF4-FFF2-40B4-BE49-F238E27FC236}">
                      <a16:creationId xmlns:a16="http://schemas.microsoft.com/office/drawing/2014/main" id="{D30C5B02-2430-E199-0E6D-2FA5ADA9996C}"/>
                    </a:ext>
                  </a:extLst>
                </p:cNvPr>
                <p:cNvSpPr/>
                <p:nvPr/>
              </p:nvSpPr>
              <p:spPr>
                <a:xfrm>
                  <a:off x="7438653" y="467690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6" name="円/楕円 755">
                  <a:extLst>
                    <a:ext uri="{FF2B5EF4-FFF2-40B4-BE49-F238E27FC236}">
                      <a16:creationId xmlns:a16="http://schemas.microsoft.com/office/drawing/2014/main" id="{D30C5B02-2430-E199-0E6D-2FA5ADA999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676904"/>
                  <a:ext cx="140677" cy="140677"/>
                </a:xfrm>
                <a:prstGeom prst="ellipse">
                  <a:avLst/>
                </a:prstGeom>
                <a:blipFill>
                  <a:blip r:embed="rId1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7" name="円/楕円 756">
                  <a:extLst>
                    <a:ext uri="{FF2B5EF4-FFF2-40B4-BE49-F238E27FC236}">
                      <a16:creationId xmlns:a16="http://schemas.microsoft.com/office/drawing/2014/main" id="{3F314EEA-3E1C-0BA9-BDCD-9C16B9B73D7F}"/>
                    </a:ext>
                  </a:extLst>
                </p:cNvPr>
                <p:cNvSpPr/>
                <p:nvPr/>
              </p:nvSpPr>
              <p:spPr>
                <a:xfrm>
                  <a:off x="8377976" y="467690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7" name="円/楕円 756">
                  <a:extLst>
                    <a:ext uri="{FF2B5EF4-FFF2-40B4-BE49-F238E27FC236}">
                      <a16:creationId xmlns:a16="http://schemas.microsoft.com/office/drawing/2014/main" id="{3F314EEA-3E1C-0BA9-BDCD-9C16B9B73D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676904"/>
                  <a:ext cx="140677" cy="140677"/>
                </a:xfrm>
                <a:prstGeom prst="ellipse">
                  <a:avLst/>
                </a:prstGeom>
                <a:blipFill>
                  <a:blip r:embed="rId1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8" name="円/楕円 757">
                  <a:extLst>
                    <a:ext uri="{FF2B5EF4-FFF2-40B4-BE49-F238E27FC236}">
                      <a16:creationId xmlns:a16="http://schemas.microsoft.com/office/drawing/2014/main" id="{A593E9BB-C591-5BEA-5C2B-702290539570}"/>
                    </a:ext>
                  </a:extLst>
                </p:cNvPr>
                <p:cNvSpPr/>
                <p:nvPr/>
              </p:nvSpPr>
              <p:spPr>
                <a:xfrm>
                  <a:off x="7438653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8" name="円/楕円 757">
                  <a:extLst>
                    <a:ext uri="{FF2B5EF4-FFF2-40B4-BE49-F238E27FC236}">
                      <a16:creationId xmlns:a16="http://schemas.microsoft.com/office/drawing/2014/main" id="{A593E9BB-C591-5BEA-5C2B-7022905395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987780"/>
                  <a:ext cx="140677" cy="140677"/>
                </a:xfrm>
                <a:prstGeom prst="ellipse">
                  <a:avLst/>
                </a:prstGeom>
                <a:blipFill>
                  <a:blip r:embed="rId119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9" name="円/楕円 758">
                  <a:extLst>
                    <a:ext uri="{FF2B5EF4-FFF2-40B4-BE49-F238E27FC236}">
                      <a16:creationId xmlns:a16="http://schemas.microsoft.com/office/drawing/2014/main" id="{F9FAECE8-B7A9-CBAC-2A54-63DF94699422}"/>
                    </a:ext>
                  </a:extLst>
                </p:cNvPr>
                <p:cNvSpPr/>
                <p:nvPr/>
              </p:nvSpPr>
              <p:spPr>
                <a:xfrm>
                  <a:off x="8377976" y="4987780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 dirty="0"/>
                </a:p>
              </p:txBody>
            </p:sp>
          </mc:Choice>
          <mc:Fallback xmlns="">
            <p:sp>
              <p:nvSpPr>
                <p:cNvPr id="759" name="円/楕円 758">
                  <a:extLst>
                    <a:ext uri="{FF2B5EF4-FFF2-40B4-BE49-F238E27FC236}">
                      <a16:creationId xmlns:a16="http://schemas.microsoft.com/office/drawing/2014/main" id="{F9FAECE8-B7A9-CBAC-2A54-63DF946994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987780"/>
                  <a:ext cx="140677" cy="140677"/>
                </a:xfrm>
                <a:prstGeom prst="ellipse">
                  <a:avLst/>
                </a:prstGeom>
                <a:blipFill>
                  <a:blip r:embed="rId120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0" name="円/楕円 759">
                  <a:extLst>
                    <a:ext uri="{FF2B5EF4-FFF2-40B4-BE49-F238E27FC236}">
                      <a16:creationId xmlns:a16="http://schemas.microsoft.com/office/drawing/2014/main" id="{76235477-BA64-3AF4-2703-408CB2E907FC}"/>
                    </a:ext>
                  </a:extLst>
                </p:cNvPr>
                <p:cNvSpPr/>
                <p:nvPr/>
              </p:nvSpPr>
              <p:spPr>
                <a:xfrm>
                  <a:off x="7438653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0" name="円/楕円 759">
                  <a:extLst>
                    <a:ext uri="{FF2B5EF4-FFF2-40B4-BE49-F238E27FC236}">
                      <a16:creationId xmlns:a16="http://schemas.microsoft.com/office/drawing/2014/main" id="{76235477-BA64-3AF4-2703-408CB2E907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5298656"/>
                  <a:ext cx="140677" cy="140677"/>
                </a:xfrm>
                <a:prstGeom prst="ellipse">
                  <a:avLst/>
                </a:prstGeom>
                <a:blipFill>
                  <a:blip r:embed="rId1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1" name="円/楕円 760">
                  <a:extLst>
                    <a:ext uri="{FF2B5EF4-FFF2-40B4-BE49-F238E27FC236}">
                      <a16:creationId xmlns:a16="http://schemas.microsoft.com/office/drawing/2014/main" id="{CCA73E63-14E2-8DCF-DFFC-614EF4A16286}"/>
                    </a:ext>
                  </a:extLst>
                </p:cNvPr>
                <p:cNvSpPr/>
                <p:nvPr/>
              </p:nvSpPr>
              <p:spPr>
                <a:xfrm>
                  <a:off x="8377976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1" name="円/楕円 760">
                  <a:extLst>
                    <a:ext uri="{FF2B5EF4-FFF2-40B4-BE49-F238E27FC236}">
                      <a16:creationId xmlns:a16="http://schemas.microsoft.com/office/drawing/2014/main" id="{CCA73E63-14E2-8DCF-DFFC-614EF4A162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5298656"/>
                  <a:ext cx="140677" cy="140677"/>
                </a:xfrm>
                <a:prstGeom prst="ellipse">
                  <a:avLst/>
                </a:prstGeom>
                <a:blipFill>
                  <a:blip r:embed="rId1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2" name="円/楕円 761">
                  <a:extLst>
                    <a:ext uri="{FF2B5EF4-FFF2-40B4-BE49-F238E27FC236}">
                      <a16:creationId xmlns:a16="http://schemas.microsoft.com/office/drawing/2014/main" id="{EA8CDCC9-9F68-7949-0EDB-9A07FD31BE85}"/>
                    </a:ext>
                  </a:extLst>
                </p:cNvPr>
                <p:cNvSpPr/>
                <p:nvPr/>
              </p:nvSpPr>
              <p:spPr>
                <a:xfrm>
                  <a:off x="7438653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2" name="円/楕円 761">
                  <a:extLst>
                    <a:ext uri="{FF2B5EF4-FFF2-40B4-BE49-F238E27FC236}">
                      <a16:creationId xmlns:a16="http://schemas.microsoft.com/office/drawing/2014/main" id="{EA8CDCC9-9F68-7949-0EDB-9A07FD31BE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5609532"/>
                  <a:ext cx="140677" cy="140677"/>
                </a:xfrm>
                <a:prstGeom prst="ellipse">
                  <a:avLst/>
                </a:prstGeom>
                <a:blipFill>
                  <a:blip r:embed="rId123"/>
                  <a:stretch>
                    <a:fillRect l="-15385" t="-7692" r="-7692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3" name="円/楕円 762">
                  <a:extLst>
                    <a:ext uri="{FF2B5EF4-FFF2-40B4-BE49-F238E27FC236}">
                      <a16:creationId xmlns:a16="http://schemas.microsoft.com/office/drawing/2014/main" id="{AC3CB7B6-33E6-92D9-72A5-E4716736F76E}"/>
                    </a:ext>
                  </a:extLst>
                </p:cNvPr>
                <p:cNvSpPr/>
                <p:nvPr/>
              </p:nvSpPr>
              <p:spPr>
                <a:xfrm>
                  <a:off x="8377976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3" name="円/楕円 762">
                  <a:extLst>
                    <a:ext uri="{FF2B5EF4-FFF2-40B4-BE49-F238E27FC236}">
                      <a16:creationId xmlns:a16="http://schemas.microsoft.com/office/drawing/2014/main" id="{AC3CB7B6-33E6-92D9-72A5-E4716736F7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5609532"/>
                  <a:ext cx="140677" cy="140677"/>
                </a:xfrm>
                <a:prstGeom prst="ellipse">
                  <a:avLst/>
                </a:prstGeom>
                <a:blipFill>
                  <a:blip r:embed="rId124"/>
                  <a:stretch>
                    <a:fillRect l="-15385" t="-7692" r="-7692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4" name="円/楕円 763">
                  <a:extLst>
                    <a:ext uri="{FF2B5EF4-FFF2-40B4-BE49-F238E27FC236}">
                      <a16:creationId xmlns:a16="http://schemas.microsoft.com/office/drawing/2014/main" id="{E51AF4C3-F7AE-AEEA-CE24-7EC78458B006}"/>
                    </a:ext>
                  </a:extLst>
                </p:cNvPr>
                <p:cNvSpPr/>
                <p:nvPr/>
              </p:nvSpPr>
              <p:spPr>
                <a:xfrm>
                  <a:off x="7438653" y="591042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64" name="円/楕円 763">
                  <a:extLst>
                    <a:ext uri="{FF2B5EF4-FFF2-40B4-BE49-F238E27FC236}">
                      <a16:creationId xmlns:a16="http://schemas.microsoft.com/office/drawing/2014/main" id="{E51AF4C3-F7AE-AEEA-CE24-7EC78458B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5910424"/>
                  <a:ext cx="140677" cy="140677"/>
                </a:xfrm>
                <a:prstGeom prst="ellipse">
                  <a:avLst/>
                </a:prstGeom>
                <a:blipFill>
                  <a:blip r:embed="rId125"/>
                  <a:stretch>
                    <a:fillRect l="-7692" r="-7692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5" name="円/楕円 764">
                  <a:extLst>
                    <a:ext uri="{FF2B5EF4-FFF2-40B4-BE49-F238E27FC236}">
                      <a16:creationId xmlns:a16="http://schemas.microsoft.com/office/drawing/2014/main" id="{DC8F587D-E997-6713-B878-85A243AC9EA5}"/>
                    </a:ext>
                  </a:extLst>
                </p:cNvPr>
                <p:cNvSpPr/>
                <p:nvPr/>
              </p:nvSpPr>
              <p:spPr>
                <a:xfrm>
                  <a:off x="8377976" y="591042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5" name="円/楕円 764">
                  <a:extLst>
                    <a:ext uri="{FF2B5EF4-FFF2-40B4-BE49-F238E27FC236}">
                      <a16:creationId xmlns:a16="http://schemas.microsoft.com/office/drawing/2014/main" id="{DC8F587D-E997-6713-B878-85A243AC9E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5910424"/>
                  <a:ext cx="140677" cy="140677"/>
                </a:xfrm>
                <a:prstGeom prst="ellipse">
                  <a:avLst/>
                </a:prstGeom>
                <a:blipFill>
                  <a:blip r:embed="rId126"/>
                  <a:stretch>
                    <a:fillRect l="-7692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0" name="直線コネクタ 769">
              <a:extLst>
                <a:ext uri="{FF2B5EF4-FFF2-40B4-BE49-F238E27FC236}">
                  <a16:creationId xmlns:a16="http://schemas.microsoft.com/office/drawing/2014/main" id="{5A8CA9AF-049C-9799-AC14-A58D5BA72A40}"/>
                </a:ext>
              </a:extLst>
            </p:cNvPr>
            <p:cNvCxnSpPr>
              <a:cxnSpLocks/>
              <a:stCxn id="760" idx="6"/>
              <a:endCxn id="761" idx="2"/>
            </p:cNvCxnSpPr>
            <p:nvPr/>
          </p:nvCxnSpPr>
          <p:spPr>
            <a:xfrm>
              <a:off x="7579330" y="5368995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直線コネクタ 770">
              <a:extLst>
                <a:ext uri="{FF2B5EF4-FFF2-40B4-BE49-F238E27FC236}">
                  <a16:creationId xmlns:a16="http://schemas.microsoft.com/office/drawing/2014/main" id="{9B2EE343-7888-5D6B-8421-28D73C6F3744}"/>
                </a:ext>
              </a:extLst>
            </p:cNvPr>
            <p:cNvCxnSpPr>
              <a:cxnSpLocks/>
              <a:stCxn id="758" idx="6"/>
              <a:endCxn id="763" idx="2"/>
            </p:cNvCxnSpPr>
            <p:nvPr/>
          </p:nvCxnSpPr>
          <p:spPr>
            <a:xfrm>
              <a:off x="7579330" y="5058119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直線コネクタ 771">
              <a:extLst>
                <a:ext uri="{FF2B5EF4-FFF2-40B4-BE49-F238E27FC236}">
                  <a16:creationId xmlns:a16="http://schemas.microsoft.com/office/drawing/2014/main" id="{65B9F453-B5F2-6F61-1C3A-45D95F9CC801}"/>
                </a:ext>
              </a:extLst>
            </p:cNvPr>
            <p:cNvCxnSpPr>
              <a:cxnSpLocks/>
              <a:stCxn id="762" idx="6"/>
              <a:endCxn id="765" idx="2"/>
            </p:cNvCxnSpPr>
            <p:nvPr/>
          </p:nvCxnSpPr>
          <p:spPr>
            <a:xfrm>
              <a:off x="7579330" y="5679871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直線コネクタ 772">
              <a:extLst>
                <a:ext uri="{FF2B5EF4-FFF2-40B4-BE49-F238E27FC236}">
                  <a16:creationId xmlns:a16="http://schemas.microsoft.com/office/drawing/2014/main" id="{C0C9202B-11C7-7EF1-7143-EC79E60E60AC}"/>
                </a:ext>
              </a:extLst>
            </p:cNvPr>
            <p:cNvCxnSpPr>
              <a:cxnSpLocks/>
              <a:stCxn id="760" idx="6"/>
              <a:endCxn id="765" idx="2"/>
            </p:cNvCxnSpPr>
            <p:nvPr/>
          </p:nvCxnSpPr>
          <p:spPr>
            <a:xfrm>
              <a:off x="7579330" y="536899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直線コネクタ 775">
              <a:extLst>
                <a:ext uri="{FF2B5EF4-FFF2-40B4-BE49-F238E27FC236}">
                  <a16:creationId xmlns:a16="http://schemas.microsoft.com/office/drawing/2014/main" id="{F691888E-C5A4-EAB1-9889-43C7A5D25AB4}"/>
                </a:ext>
              </a:extLst>
            </p:cNvPr>
            <p:cNvCxnSpPr>
              <a:cxnSpLocks/>
              <a:stCxn id="765" idx="2"/>
              <a:endCxn id="758" idx="6"/>
            </p:cNvCxnSpPr>
            <p:nvPr/>
          </p:nvCxnSpPr>
          <p:spPr>
            <a:xfrm flipH="1" flipV="1">
              <a:off x="7579330" y="5058119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直線コネクタ 776">
              <a:extLst>
                <a:ext uri="{FF2B5EF4-FFF2-40B4-BE49-F238E27FC236}">
                  <a16:creationId xmlns:a16="http://schemas.microsoft.com/office/drawing/2014/main" id="{9FC45D1C-9D9D-D2BD-11B8-4F3C720C9C20}"/>
                </a:ext>
              </a:extLst>
            </p:cNvPr>
            <p:cNvCxnSpPr>
              <a:cxnSpLocks/>
              <a:stCxn id="762" idx="6"/>
              <a:endCxn id="761" idx="2"/>
            </p:cNvCxnSpPr>
            <p:nvPr/>
          </p:nvCxnSpPr>
          <p:spPr>
            <a:xfrm flipV="1">
              <a:off x="7579330" y="5368995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直線コネクタ 783">
              <a:extLst>
                <a:ext uri="{FF2B5EF4-FFF2-40B4-BE49-F238E27FC236}">
                  <a16:creationId xmlns:a16="http://schemas.microsoft.com/office/drawing/2014/main" id="{D51AD228-A4D4-C6DB-E4C9-2FFFB5C5D957}"/>
                </a:ext>
              </a:extLst>
            </p:cNvPr>
            <p:cNvCxnSpPr>
              <a:cxnSpLocks/>
              <a:stCxn id="762" idx="6"/>
              <a:endCxn id="763" idx="2"/>
            </p:cNvCxnSpPr>
            <p:nvPr/>
          </p:nvCxnSpPr>
          <p:spPr>
            <a:xfrm>
              <a:off x="7579330" y="567987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直線コネクタ 787">
              <a:extLst>
                <a:ext uri="{FF2B5EF4-FFF2-40B4-BE49-F238E27FC236}">
                  <a16:creationId xmlns:a16="http://schemas.microsoft.com/office/drawing/2014/main" id="{520988B6-57EB-1654-5E4F-6D242C699CC4}"/>
                </a:ext>
              </a:extLst>
            </p:cNvPr>
            <p:cNvCxnSpPr>
              <a:cxnSpLocks/>
              <a:stCxn id="760" idx="6"/>
              <a:endCxn id="763" idx="2"/>
            </p:cNvCxnSpPr>
            <p:nvPr/>
          </p:nvCxnSpPr>
          <p:spPr>
            <a:xfrm>
              <a:off x="7579330" y="5368995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直線コネクタ 789">
              <a:extLst>
                <a:ext uri="{FF2B5EF4-FFF2-40B4-BE49-F238E27FC236}">
                  <a16:creationId xmlns:a16="http://schemas.microsoft.com/office/drawing/2014/main" id="{5C4A0986-EA89-9774-D690-B399A8225B2C}"/>
                </a:ext>
              </a:extLst>
            </p:cNvPr>
            <p:cNvCxnSpPr>
              <a:cxnSpLocks/>
              <a:stCxn id="758" idx="6"/>
              <a:endCxn id="761" idx="2"/>
            </p:cNvCxnSpPr>
            <p:nvPr/>
          </p:nvCxnSpPr>
          <p:spPr>
            <a:xfrm>
              <a:off x="7579330" y="5058119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3" name="角丸四角形 802">
              <a:extLst>
                <a:ext uri="{FF2B5EF4-FFF2-40B4-BE49-F238E27FC236}">
                  <a16:creationId xmlns:a16="http://schemas.microsoft.com/office/drawing/2014/main" id="{7C62F579-7167-D5EC-70C6-96F85E2C57C0}"/>
                </a:ext>
              </a:extLst>
            </p:cNvPr>
            <p:cNvSpPr/>
            <p:nvPr/>
          </p:nvSpPr>
          <p:spPr>
            <a:xfrm>
              <a:off x="6796167" y="336089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2" name="正方形/長方形 831">
                  <a:extLst>
                    <a:ext uri="{FF2B5EF4-FFF2-40B4-BE49-F238E27FC236}">
                      <a16:creationId xmlns:a16="http://schemas.microsoft.com/office/drawing/2014/main" id="{75719002-D5B3-0EAE-39C4-494DADA94FC3}"/>
                    </a:ext>
                  </a:extLst>
                </p:cNvPr>
                <p:cNvSpPr/>
                <p:nvPr/>
              </p:nvSpPr>
              <p:spPr>
                <a:xfrm>
                  <a:off x="7539340" y="3443122"/>
                  <a:ext cx="82060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ja-JP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32" name="正方形/長方形 831">
                  <a:extLst>
                    <a:ext uri="{FF2B5EF4-FFF2-40B4-BE49-F238E27FC236}">
                      <a16:creationId xmlns:a16="http://schemas.microsoft.com/office/drawing/2014/main" id="{75719002-D5B3-0EAE-39C4-494DADA94F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9340" y="3443122"/>
                  <a:ext cx="820608" cy="289169"/>
                </a:xfrm>
                <a:prstGeom prst="rect">
                  <a:avLst/>
                </a:prstGeom>
                <a:blipFill>
                  <a:blip r:embed="rId1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7B4A0CED-B23B-6AF1-5DD4-046A2E4B8EA1}"/>
                </a:ext>
              </a:extLst>
            </p:cNvPr>
            <p:cNvCxnSpPr>
              <a:cxnSpLocks/>
              <a:stCxn id="605" idx="6"/>
              <a:endCxn id="616" idx="2"/>
            </p:cNvCxnSpPr>
            <p:nvPr/>
          </p:nvCxnSpPr>
          <p:spPr>
            <a:xfrm>
              <a:off x="5270488" y="4436861"/>
              <a:ext cx="798646" cy="154390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2" name="左中かっこ 641">
              <a:extLst>
                <a:ext uri="{FF2B5EF4-FFF2-40B4-BE49-F238E27FC236}">
                  <a16:creationId xmlns:a16="http://schemas.microsoft.com/office/drawing/2014/main" id="{42071AD9-7AF5-D1C9-ACE1-ABDCBC8CD59C}"/>
                </a:ext>
              </a:extLst>
            </p:cNvPr>
            <p:cNvSpPr/>
            <p:nvPr/>
          </p:nvSpPr>
          <p:spPr>
            <a:xfrm>
              <a:off x="4853573" y="5858814"/>
              <a:ext cx="144000" cy="182738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3" name="テキスト ボックス 642">
                  <a:extLst>
                    <a:ext uri="{FF2B5EF4-FFF2-40B4-BE49-F238E27FC236}">
                      <a16:creationId xmlns:a16="http://schemas.microsoft.com/office/drawing/2014/main" id="{96C33412-CB4F-8403-AEC6-FAA56E1BE2F9}"/>
                    </a:ext>
                  </a:extLst>
                </p:cNvPr>
                <p:cNvSpPr txBox="1"/>
                <p:nvPr/>
              </p:nvSpPr>
              <p:spPr>
                <a:xfrm>
                  <a:off x="4616431" y="5811684"/>
                  <a:ext cx="2138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43" name="テキスト ボックス 642">
                  <a:extLst>
                    <a:ext uri="{FF2B5EF4-FFF2-40B4-BE49-F238E27FC236}">
                      <a16:creationId xmlns:a16="http://schemas.microsoft.com/office/drawing/2014/main" id="{96C33412-CB4F-8403-AEC6-FAA56E1BE2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431" y="5811684"/>
                  <a:ext cx="213840" cy="276999"/>
                </a:xfrm>
                <a:prstGeom prst="rect">
                  <a:avLst/>
                </a:prstGeom>
                <a:blipFill>
                  <a:blip r:embed="rId128"/>
                  <a:stretch>
                    <a:fillRect l="-16667" r="-1666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5" name="直線コネクタ 644">
              <a:extLst>
                <a:ext uri="{FF2B5EF4-FFF2-40B4-BE49-F238E27FC236}">
                  <a16:creationId xmlns:a16="http://schemas.microsoft.com/office/drawing/2014/main" id="{402CC28E-60C0-4EF1-E18E-E1DD2C3942F4}"/>
                </a:ext>
              </a:extLst>
            </p:cNvPr>
            <p:cNvCxnSpPr>
              <a:cxnSpLocks/>
              <a:stCxn id="607" idx="6"/>
            </p:cNvCxnSpPr>
            <p:nvPr/>
          </p:nvCxnSpPr>
          <p:spPr>
            <a:xfrm>
              <a:off x="5270488" y="474724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直線コネクタ 648">
              <a:extLst>
                <a:ext uri="{FF2B5EF4-FFF2-40B4-BE49-F238E27FC236}">
                  <a16:creationId xmlns:a16="http://schemas.microsoft.com/office/drawing/2014/main" id="{7E4E17E6-A4FA-E6B3-C7EF-93176C274D81}"/>
                </a:ext>
              </a:extLst>
            </p:cNvPr>
            <p:cNvCxnSpPr>
              <a:cxnSpLocks/>
              <a:stCxn id="609" idx="6"/>
              <a:endCxn id="610" idx="2"/>
            </p:cNvCxnSpPr>
            <p:nvPr/>
          </p:nvCxnSpPr>
          <p:spPr>
            <a:xfrm>
              <a:off x="5270488" y="5058119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直線コネクタ 653">
              <a:extLst>
                <a:ext uri="{FF2B5EF4-FFF2-40B4-BE49-F238E27FC236}">
                  <a16:creationId xmlns:a16="http://schemas.microsoft.com/office/drawing/2014/main" id="{E7992C4E-D5EF-DA75-C6CE-76C09A7F139D}"/>
                </a:ext>
              </a:extLst>
            </p:cNvPr>
            <p:cNvCxnSpPr>
              <a:cxnSpLocks/>
              <a:stCxn id="611" idx="6"/>
              <a:endCxn id="610" idx="2"/>
            </p:cNvCxnSpPr>
            <p:nvPr/>
          </p:nvCxnSpPr>
          <p:spPr>
            <a:xfrm flipV="1">
              <a:off x="5270488" y="5058119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直線コネクタ 657">
              <a:extLst>
                <a:ext uri="{FF2B5EF4-FFF2-40B4-BE49-F238E27FC236}">
                  <a16:creationId xmlns:a16="http://schemas.microsoft.com/office/drawing/2014/main" id="{FB10EC77-6550-014D-F422-5DC5EBE0EA0D}"/>
                </a:ext>
              </a:extLst>
            </p:cNvPr>
            <p:cNvCxnSpPr>
              <a:cxnSpLocks/>
              <a:stCxn id="613" idx="6"/>
              <a:endCxn id="610" idx="2"/>
            </p:cNvCxnSpPr>
            <p:nvPr/>
          </p:nvCxnSpPr>
          <p:spPr>
            <a:xfrm flipV="1">
              <a:off x="5270488" y="5058119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線コネクタ 662">
              <a:extLst>
                <a:ext uri="{FF2B5EF4-FFF2-40B4-BE49-F238E27FC236}">
                  <a16:creationId xmlns:a16="http://schemas.microsoft.com/office/drawing/2014/main" id="{FB7B4278-4165-0ACA-FF4C-3F1267D756B8}"/>
                </a:ext>
              </a:extLst>
            </p:cNvPr>
            <p:cNvCxnSpPr>
              <a:cxnSpLocks/>
              <a:stCxn id="615" idx="6"/>
              <a:endCxn id="610" idx="2"/>
            </p:cNvCxnSpPr>
            <p:nvPr/>
          </p:nvCxnSpPr>
          <p:spPr>
            <a:xfrm flipV="1">
              <a:off x="5270488" y="5058119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コネクタ 666">
              <a:extLst>
                <a:ext uri="{FF2B5EF4-FFF2-40B4-BE49-F238E27FC236}">
                  <a16:creationId xmlns:a16="http://schemas.microsoft.com/office/drawing/2014/main" id="{72D7090A-9F59-AB85-54DC-78186EAC71D8}"/>
                </a:ext>
              </a:extLst>
            </p:cNvPr>
            <p:cNvCxnSpPr>
              <a:cxnSpLocks/>
              <a:stCxn id="607" idx="6"/>
              <a:endCxn id="612" idx="2"/>
            </p:cNvCxnSpPr>
            <p:nvPr/>
          </p:nvCxnSpPr>
          <p:spPr>
            <a:xfrm>
              <a:off x="5270488" y="4747243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直線コネクタ 669">
              <a:extLst>
                <a:ext uri="{FF2B5EF4-FFF2-40B4-BE49-F238E27FC236}">
                  <a16:creationId xmlns:a16="http://schemas.microsoft.com/office/drawing/2014/main" id="{A2BFF77D-8D9C-6772-1B2D-C758FABFF053}"/>
                </a:ext>
              </a:extLst>
            </p:cNvPr>
            <p:cNvCxnSpPr>
              <a:cxnSpLocks/>
              <a:stCxn id="607" idx="6"/>
              <a:endCxn id="614" idx="2"/>
            </p:cNvCxnSpPr>
            <p:nvPr/>
          </p:nvCxnSpPr>
          <p:spPr>
            <a:xfrm>
              <a:off x="5270488" y="4747243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3" name="直線コネクタ 672">
              <a:extLst>
                <a:ext uri="{FF2B5EF4-FFF2-40B4-BE49-F238E27FC236}">
                  <a16:creationId xmlns:a16="http://schemas.microsoft.com/office/drawing/2014/main" id="{48CFF530-BA6D-B555-E8F1-E098FBE1839F}"/>
                </a:ext>
              </a:extLst>
            </p:cNvPr>
            <p:cNvCxnSpPr>
              <a:cxnSpLocks/>
              <a:stCxn id="607" idx="6"/>
              <a:endCxn id="616" idx="2"/>
            </p:cNvCxnSpPr>
            <p:nvPr/>
          </p:nvCxnSpPr>
          <p:spPr>
            <a:xfrm>
              <a:off x="5270488" y="4747243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直線コネクタ 675">
              <a:extLst>
                <a:ext uri="{FF2B5EF4-FFF2-40B4-BE49-F238E27FC236}">
                  <a16:creationId xmlns:a16="http://schemas.microsoft.com/office/drawing/2014/main" id="{CF1BCEAD-1BD6-6D8E-737A-01E9AE89C81E}"/>
                </a:ext>
              </a:extLst>
            </p:cNvPr>
            <p:cNvCxnSpPr>
              <a:cxnSpLocks/>
              <a:stCxn id="615" idx="6"/>
              <a:endCxn id="612" idx="2"/>
            </p:cNvCxnSpPr>
            <p:nvPr/>
          </p:nvCxnSpPr>
          <p:spPr>
            <a:xfrm flipV="1">
              <a:off x="5270488" y="536899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コネクタ 678">
              <a:extLst>
                <a:ext uri="{FF2B5EF4-FFF2-40B4-BE49-F238E27FC236}">
                  <a16:creationId xmlns:a16="http://schemas.microsoft.com/office/drawing/2014/main" id="{421CA54E-6522-6450-E9EE-E64C6C79A56D}"/>
                </a:ext>
              </a:extLst>
            </p:cNvPr>
            <p:cNvCxnSpPr>
              <a:cxnSpLocks/>
              <a:stCxn id="615" idx="6"/>
              <a:endCxn id="614" idx="2"/>
            </p:cNvCxnSpPr>
            <p:nvPr/>
          </p:nvCxnSpPr>
          <p:spPr>
            <a:xfrm flipV="1">
              <a:off x="5270488" y="5679871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コネクタ 681">
              <a:extLst>
                <a:ext uri="{FF2B5EF4-FFF2-40B4-BE49-F238E27FC236}">
                  <a16:creationId xmlns:a16="http://schemas.microsoft.com/office/drawing/2014/main" id="{A17E3DAC-DF3E-23D4-CE88-0A6099B95A2E}"/>
                </a:ext>
              </a:extLst>
            </p:cNvPr>
            <p:cNvCxnSpPr>
              <a:cxnSpLocks/>
              <a:stCxn id="615" idx="6"/>
              <a:endCxn id="616" idx="2"/>
            </p:cNvCxnSpPr>
            <p:nvPr/>
          </p:nvCxnSpPr>
          <p:spPr>
            <a:xfrm>
              <a:off x="5270488" y="5980763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6" name="左中かっこ 685">
              <a:extLst>
                <a:ext uri="{FF2B5EF4-FFF2-40B4-BE49-F238E27FC236}">
                  <a16:creationId xmlns:a16="http://schemas.microsoft.com/office/drawing/2014/main" id="{19CFC158-268E-43DD-C565-6307B03942E8}"/>
                </a:ext>
              </a:extLst>
            </p:cNvPr>
            <p:cNvSpPr/>
            <p:nvPr/>
          </p:nvSpPr>
          <p:spPr>
            <a:xfrm>
              <a:off x="7150858" y="4058920"/>
              <a:ext cx="144000" cy="73491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7" name="左中かっこ 686">
              <a:extLst>
                <a:ext uri="{FF2B5EF4-FFF2-40B4-BE49-F238E27FC236}">
                  <a16:creationId xmlns:a16="http://schemas.microsoft.com/office/drawing/2014/main" id="{49D532D1-8CA5-62C3-5E9E-E34381574C2A}"/>
                </a:ext>
              </a:extLst>
            </p:cNvPr>
            <p:cNvSpPr/>
            <p:nvPr/>
          </p:nvSpPr>
          <p:spPr>
            <a:xfrm>
              <a:off x="7150858" y="4966110"/>
              <a:ext cx="144000" cy="750958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9" name="右中かっこ 688">
              <a:extLst>
                <a:ext uri="{FF2B5EF4-FFF2-40B4-BE49-F238E27FC236}">
                  <a16:creationId xmlns:a16="http://schemas.microsoft.com/office/drawing/2014/main" id="{FB9A9ABE-7430-1D96-DFA1-7961D2121149}"/>
                </a:ext>
              </a:extLst>
            </p:cNvPr>
            <p:cNvSpPr/>
            <p:nvPr/>
          </p:nvSpPr>
          <p:spPr>
            <a:xfrm>
              <a:off x="8632842" y="4058919"/>
              <a:ext cx="144000" cy="105517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0" name="右中かっこ 689">
              <a:extLst>
                <a:ext uri="{FF2B5EF4-FFF2-40B4-BE49-F238E27FC236}">
                  <a16:creationId xmlns:a16="http://schemas.microsoft.com/office/drawing/2014/main" id="{2F16400F-69A8-089E-7E7A-5EB65E04CC11}"/>
                </a:ext>
              </a:extLst>
            </p:cNvPr>
            <p:cNvSpPr/>
            <p:nvPr/>
          </p:nvSpPr>
          <p:spPr>
            <a:xfrm>
              <a:off x="8626167" y="5300393"/>
              <a:ext cx="144000" cy="75064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2" name="テキスト ボックス 691">
                  <a:extLst>
                    <a:ext uri="{FF2B5EF4-FFF2-40B4-BE49-F238E27FC236}">
                      <a16:creationId xmlns:a16="http://schemas.microsoft.com/office/drawing/2014/main" id="{E8ECC60A-E0DA-87F6-E832-8A5D61B2CD0A}"/>
                    </a:ext>
                  </a:extLst>
                </p:cNvPr>
                <p:cNvSpPr txBox="1"/>
                <p:nvPr/>
              </p:nvSpPr>
              <p:spPr>
                <a:xfrm>
                  <a:off x="6913716" y="4286636"/>
                  <a:ext cx="2138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92" name="テキスト ボックス 691">
                  <a:extLst>
                    <a:ext uri="{FF2B5EF4-FFF2-40B4-BE49-F238E27FC236}">
                      <a16:creationId xmlns:a16="http://schemas.microsoft.com/office/drawing/2014/main" id="{E8ECC60A-E0DA-87F6-E832-8A5D61B2CD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3716" y="4286636"/>
                  <a:ext cx="213840" cy="276999"/>
                </a:xfrm>
                <a:prstGeom prst="rect">
                  <a:avLst/>
                </a:prstGeom>
                <a:blipFill>
                  <a:blip r:embed="rId129"/>
                  <a:stretch>
                    <a:fillRect l="-22222" r="-1666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3" name="テキスト ボックス 692">
                  <a:extLst>
                    <a:ext uri="{FF2B5EF4-FFF2-40B4-BE49-F238E27FC236}">
                      <a16:creationId xmlns:a16="http://schemas.microsoft.com/office/drawing/2014/main" id="{4A67B673-77B3-2B05-4442-D4A2E6907156}"/>
                    </a:ext>
                  </a:extLst>
                </p:cNvPr>
                <p:cNvSpPr txBox="1"/>
                <p:nvPr/>
              </p:nvSpPr>
              <p:spPr>
                <a:xfrm>
                  <a:off x="6881528" y="5202973"/>
                  <a:ext cx="2782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93" name="テキスト ボックス 692">
                  <a:extLst>
                    <a:ext uri="{FF2B5EF4-FFF2-40B4-BE49-F238E27FC236}">
                      <a16:creationId xmlns:a16="http://schemas.microsoft.com/office/drawing/2014/main" id="{4A67B673-77B3-2B05-4442-D4A2E69071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1528" y="5202973"/>
                  <a:ext cx="278217" cy="276999"/>
                </a:xfrm>
                <a:prstGeom prst="rect">
                  <a:avLst/>
                </a:prstGeom>
                <a:blipFill>
                  <a:blip r:embed="rId130"/>
                  <a:stretch>
                    <a:fillRect l="-13043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5" name="テキスト ボックス 694">
                  <a:extLst>
                    <a:ext uri="{FF2B5EF4-FFF2-40B4-BE49-F238E27FC236}">
                      <a16:creationId xmlns:a16="http://schemas.microsoft.com/office/drawing/2014/main" id="{1DD7B62B-FFFA-8DA1-F91D-EDB7AF37584E}"/>
                    </a:ext>
                  </a:extLst>
                </p:cNvPr>
                <p:cNvSpPr txBox="1"/>
                <p:nvPr/>
              </p:nvSpPr>
              <p:spPr>
                <a:xfrm>
                  <a:off x="8795669" y="4451628"/>
                  <a:ext cx="224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95" name="テキスト ボックス 694">
                  <a:extLst>
                    <a:ext uri="{FF2B5EF4-FFF2-40B4-BE49-F238E27FC236}">
                      <a16:creationId xmlns:a16="http://schemas.microsoft.com/office/drawing/2014/main" id="{1DD7B62B-FFFA-8DA1-F91D-EDB7AF3758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669" y="4451628"/>
                  <a:ext cx="224228" cy="276999"/>
                </a:xfrm>
                <a:prstGeom prst="rect">
                  <a:avLst/>
                </a:prstGeom>
                <a:blipFill>
                  <a:blip r:embed="rId131"/>
                  <a:stretch>
                    <a:fillRect l="-21053" r="-15789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6" name="テキスト ボックス 695">
                  <a:extLst>
                    <a:ext uri="{FF2B5EF4-FFF2-40B4-BE49-F238E27FC236}">
                      <a16:creationId xmlns:a16="http://schemas.microsoft.com/office/drawing/2014/main" id="{845A1764-6EDF-6872-53FF-F772839E3D36}"/>
                    </a:ext>
                  </a:extLst>
                </p:cNvPr>
                <p:cNvSpPr txBox="1"/>
                <p:nvPr/>
              </p:nvSpPr>
              <p:spPr>
                <a:xfrm>
                  <a:off x="8763481" y="5537214"/>
                  <a:ext cx="293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96" name="テキスト ボックス 695">
                  <a:extLst>
                    <a:ext uri="{FF2B5EF4-FFF2-40B4-BE49-F238E27FC236}">
                      <a16:creationId xmlns:a16="http://schemas.microsoft.com/office/drawing/2014/main" id="{845A1764-6EDF-6872-53FF-F772839E3D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3481" y="5537214"/>
                  <a:ext cx="293094" cy="276999"/>
                </a:xfrm>
                <a:prstGeom prst="rect">
                  <a:avLst/>
                </a:prstGeom>
                <a:blipFill>
                  <a:blip r:embed="rId132"/>
                  <a:stretch>
                    <a:fillRect l="-16667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7" name="左中かっこ 696">
              <a:extLst>
                <a:ext uri="{FF2B5EF4-FFF2-40B4-BE49-F238E27FC236}">
                  <a16:creationId xmlns:a16="http://schemas.microsoft.com/office/drawing/2014/main" id="{3F8F2400-F285-1EF2-F953-27558D5DB9EA}"/>
                </a:ext>
              </a:extLst>
            </p:cNvPr>
            <p:cNvSpPr/>
            <p:nvPr/>
          </p:nvSpPr>
          <p:spPr>
            <a:xfrm>
              <a:off x="7150858" y="5858814"/>
              <a:ext cx="144000" cy="182738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8" name="テキスト ボックス 697">
                  <a:extLst>
                    <a:ext uri="{FF2B5EF4-FFF2-40B4-BE49-F238E27FC236}">
                      <a16:creationId xmlns:a16="http://schemas.microsoft.com/office/drawing/2014/main" id="{9644BD1A-FC17-891F-4894-B9C5FC125E9B}"/>
                    </a:ext>
                  </a:extLst>
                </p:cNvPr>
                <p:cNvSpPr txBox="1"/>
                <p:nvPr/>
              </p:nvSpPr>
              <p:spPr>
                <a:xfrm>
                  <a:off x="6913716" y="5811684"/>
                  <a:ext cx="2138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 xmlns="">
            <p:sp>
              <p:nvSpPr>
                <p:cNvPr id="698" name="テキスト ボックス 697">
                  <a:extLst>
                    <a:ext uri="{FF2B5EF4-FFF2-40B4-BE49-F238E27FC236}">
                      <a16:creationId xmlns:a16="http://schemas.microsoft.com/office/drawing/2014/main" id="{9644BD1A-FC17-891F-4894-B9C5FC125E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3716" y="5811684"/>
                  <a:ext cx="213840" cy="276999"/>
                </a:xfrm>
                <a:prstGeom prst="rect">
                  <a:avLst/>
                </a:prstGeom>
                <a:blipFill>
                  <a:blip r:embed="rId129"/>
                  <a:stretch>
                    <a:fillRect l="-22222" r="-1666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C4567401-78E6-4CB2-A114-61961FCA7B2A}"/>
              </a:ext>
            </a:extLst>
          </p:cNvPr>
          <p:cNvGrpSpPr/>
          <p:nvPr/>
        </p:nvGrpSpPr>
        <p:grpSpPr>
          <a:xfrm>
            <a:off x="234097" y="211460"/>
            <a:ext cx="11590680" cy="2957607"/>
            <a:chOff x="234097" y="211460"/>
            <a:chExt cx="11590680" cy="2957607"/>
          </a:xfrm>
        </p:grpSpPr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DA980B00-A631-60F8-EAB0-6C22B2412C97}"/>
                </a:ext>
              </a:extLst>
            </p:cNvPr>
            <p:cNvGrpSpPr/>
            <p:nvPr/>
          </p:nvGrpSpPr>
          <p:grpSpPr>
            <a:xfrm>
              <a:off x="234097" y="211460"/>
              <a:ext cx="11590680" cy="2957607"/>
              <a:chOff x="234097" y="211460"/>
              <a:chExt cx="11590680" cy="2957607"/>
            </a:xfrm>
          </p:grpSpPr>
          <p:sp>
            <p:nvSpPr>
              <p:cNvPr id="730" name="角丸四角形 729">
                <a:extLst>
                  <a:ext uri="{FF2B5EF4-FFF2-40B4-BE49-F238E27FC236}">
                    <a16:creationId xmlns:a16="http://schemas.microsoft.com/office/drawing/2014/main" id="{18B6CE74-B7D4-B9FC-9BBB-5795FCA621FA}"/>
                  </a:ext>
                </a:extLst>
              </p:cNvPr>
              <p:cNvSpPr/>
              <p:nvPr/>
            </p:nvSpPr>
            <p:spPr>
              <a:xfrm>
                <a:off x="10878375" y="581922"/>
                <a:ext cx="412357" cy="230075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1" name="角丸四角形 730">
                <a:extLst>
                  <a:ext uri="{FF2B5EF4-FFF2-40B4-BE49-F238E27FC236}">
                    <a16:creationId xmlns:a16="http://schemas.microsoft.com/office/drawing/2014/main" id="{86E98328-3ECB-D0FA-A2D4-AA9D57520C10}"/>
                  </a:ext>
                </a:extLst>
              </p:cNvPr>
              <p:cNvSpPr/>
              <p:nvPr/>
            </p:nvSpPr>
            <p:spPr>
              <a:xfrm>
                <a:off x="9926766" y="581922"/>
                <a:ext cx="412357" cy="230075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2" name="テキスト ボックス 731">
                    <a:extLst>
                      <a:ext uri="{FF2B5EF4-FFF2-40B4-BE49-F238E27FC236}">
                        <a16:creationId xmlns:a16="http://schemas.microsoft.com/office/drawing/2014/main" id="{16870B16-5521-28D0-29C0-5FA12A711643}"/>
                      </a:ext>
                    </a:extLst>
                  </p:cNvPr>
                  <p:cNvSpPr txBox="1"/>
                  <p:nvPr/>
                </p:nvSpPr>
                <p:spPr>
                  <a:xfrm>
                    <a:off x="10042262" y="457749"/>
                    <a:ext cx="1923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l-GR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732" name="テキスト ボックス 731">
                    <a:extLst>
                      <a:ext uri="{FF2B5EF4-FFF2-40B4-BE49-F238E27FC236}">
                        <a16:creationId xmlns:a16="http://schemas.microsoft.com/office/drawing/2014/main" id="{16870B16-5521-28D0-29C0-5FA12A7116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42262" y="457749"/>
                    <a:ext cx="192360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8750" r="-25000" b="-434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3" name="テキスト ボックス 732">
                    <a:extLst>
                      <a:ext uri="{FF2B5EF4-FFF2-40B4-BE49-F238E27FC236}">
                        <a16:creationId xmlns:a16="http://schemas.microsoft.com/office/drawing/2014/main" id="{67D0EF7F-8783-2E04-E738-C87B23941C64}"/>
                      </a:ext>
                    </a:extLst>
                  </p:cNvPr>
                  <p:cNvSpPr txBox="1"/>
                  <p:nvPr/>
                </p:nvSpPr>
                <p:spPr>
                  <a:xfrm>
                    <a:off x="10990382" y="457749"/>
                    <a:ext cx="1923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l-GR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733" name="テキスト ボックス 732">
                    <a:extLst>
                      <a:ext uri="{FF2B5EF4-FFF2-40B4-BE49-F238E27FC236}">
                        <a16:creationId xmlns:a16="http://schemas.microsoft.com/office/drawing/2014/main" id="{67D0EF7F-8783-2E04-E738-C87B23941C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90382" y="457749"/>
                    <a:ext cx="192360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000" r="-25000" b="-4348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6" name="角丸四角形 725">
                <a:extLst>
                  <a:ext uri="{FF2B5EF4-FFF2-40B4-BE49-F238E27FC236}">
                    <a16:creationId xmlns:a16="http://schemas.microsoft.com/office/drawing/2014/main" id="{D04C6A64-ABC6-A509-55E8-36DC2F5C463A}"/>
                  </a:ext>
                </a:extLst>
              </p:cNvPr>
              <p:cNvSpPr/>
              <p:nvPr/>
            </p:nvSpPr>
            <p:spPr>
              <a:xfrm>
                <a:off x="8580966" y="579406"/>
                <a:ext cx="412357" cy="230075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7" name="角丸四角形 726">
                <a:extLst>
                  <a:ext uri="{FF2B5EF4-FFF2-40B4-BE49-F238E27FC236}">
                    <a16:creationId xmlns:a16="http://schemas.microsoft.com/office/drawing/2014/main" id="{A8E29257-FB2E-1A07-B07B-E2D54EE2A813}"/>
                  </a:ext>
                </a:extLst>
              </p:cNvPr>
              <p:cNvSpPr/>
              <p:nvPr/>
            </p:nvSpPr>
            <p:spPr>
              <a:xfrm>
                <a:off x="7629357" y="579406"/>
                <a:ext cx="412357" cy="230075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8" name="テキスト ボックス 727">
                    <a:extLst>
                      <a:ext uri="{FF2B5EF4-FFF2-40B4-BE49-F238E27FC236}">
                        <a16:creationId xmlns:a16="http://schemas.microsoft.com/office/drawing/2014/main" id="{FCEC8AC2-1914-81C8-A52E-24ACDFBA1217}"/>
                      </a:ext>
                    </a:extLst>
                  </p:cNvPr>
                  <p:cNvSpPr txBox="1"/>
                  <p:nvPr/>
                </p:nvSpPr>
                <p:spPr>
                  <a:xfrm>
                    <a:off x="7744853" y="455233"/>
                    <a:ext cx="1923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l-GR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728" name="テキスト ボックス 727">
                    <a:extLst>
                      <a:ext uri="{FF2B5EF4-FFF2-40B4-BE49-F238E27FC236}">
                        <a16:creationId xmlns:a16="http://schemas.microsoft.com/office/drawing/2014/main" id="{FCEC8AC2-1914-81C8-A52E-24ACDFBA12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4853" y="455233"/>
                    <a:ext cx="192360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8750" r="-25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9" name="テキスト ボックス 728">
                    <a:extLst>
                      <a:ext uri="{FF2B5EF4-FFF2-40B4-BE49-F238E27FC236}">
                        <a16:creationId xmlns:a16="http://schemas.microsoft.com/office/drawing/2014/main" id="{68AB0D57-5174-0441-BF25-D369DB3A2803}"/>
                      </a:ext>
                    </a:extLst>
                  </p:cNvPr>
                  <p:cNvSpPr txBox="1"/>
                  <p:nvPr/>
                </p:nvSpPr>
                <p:spPr>
                  <a:xfrm>
                    <a:off x="8692973" y="455233"/>
                    <a:ext cx="1923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l-GR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729" name="テキスト ボックス 728">
                    <a:extLst>
                      <a:ext uri="{FF2B5EF4-FFF2-40B4-BE49-F238E27FC236}">
                        <a16:creationId xmlns:a16="http://schemas.microsoft.com/office/drawing/2014/main" id="{68AB0D57-5174-0441-BF25-D369DB3A28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92973" y="455233"/>
                    <a:ext cx="192360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5000" r="-25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2" name="角丸四角形 721">
                <a:extLst>
                  <a:ext uri="{FF2B5EF4-FFF2-40B4-BE49-F238E27FC236}">
                    <a16:creationId xmlns:a16="http://schemas.microsoft.com/office/drawing/2014/main" id="{9AD39E3B-E8D1-4F03-A2BF-4BC51A56CF39}"/>
                  </a:ext>
                </a:extLst>
              </p:cNvPr>
              <p:cNvSpPr/>
              <p:nvPr/>
            </p:nvSpPr>
            <p:spPr>
              <a:xfrm>
                <a:off x="6271856" y="579406"/>
                <a:ext cx="412357" cy="230075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3" name="角丸四角形 722">
                <a:extLst>
                  <a:ext uri="{FF2B5EF4-FFF2-40B4-BE49-F238E27FC236}">
                    <a16:creationId xmlns:a16="http://schemas.microsoft.com/office/drawing/2014/main" id="{2F0C7FBF-DE68-0D1F-6F96-3BE97FF6356F}"/>
                  </a:ext>
                </a:extLst>
              </p:cNvPr>
              <p:cNvSpPr/>
              <p:nvPr/>
            </p:nvSpPr>
            <p:spPr>
              <a:xfrm>
                <a:off x="5320247" y="579406"/>
                <a:ext cx="412357" cy="230075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4" name="テキスト ボックス 723">
                    <a:extLst>
                      <a:ext uri="{FF2B5EF4-FFF2-40B4-BE49-F238E27FC236}">
                        <a16:creationId xmlns:a16="http://schemas.microsoft.com/office/drawing/2014/main" id="{B4F41C49-527B-91BC-97A7-951CA50FE2EA}"/>
                      </a:ext>
                    </a:extLst>
                  </p:cNvPr>
                  <p:cNvSpPr txBox="1"/>
                  <p:nvPr/>
                </p:nvSpPr>
                <p:spPr>
                  <a:xfrm>
                    <a:off x="5435743" y="455233"/>
                    <a:ext cx="1923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l-GR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724" name="テキスト ボックス 723">
                    <a:extLst>
                      <a:ext uri="{FF2B5EF4-FFF2-40B4-BE49-F238E27FC236}">
                        <a16:creationId xmlns:a16="http://schemas.microsoft.com/office/drawing/2014/main" id="{B4F41C49-527B-91BC-97A7-951CA50FE2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35743" y="455233"/>
                    <a:ext cx="192360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5000" r="-1875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5" name="テキスト ボックス 724">
                    <a:extLst>
                      <a:ext uri="{FF2B5EF4-FFF2-40B4-BE49-F238E27FC236}">
                        <a16:creationId xmlns:a16="http://schemas.microsoft.com/office/drawing/2014/main" id="{3C53F7A1-02F0-3714-2DC9-EEF49E0A5F3D}"/>
                      </a:ext>
                    </a:extLst>
                  </p:cNvPr>
                  <p:cNvSpPr txBox="1"/>
                  <p:nvPr/>
                </p:nvSpPr>
                <p:spPr>
                  <a:xfrm>
                    <a:off x="6383863" y="455233"/>
                    <a:ext cx="1923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l-GR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725" name="テキスト ボックス 724">
                    <a:extLst>
                      <a:ext uri="{FF2B5EF4-FFF2-40B4-BE49-F238E27FC236}">
                        <a16:creationId xmlns:a16="http://schemas.microsoft.com/office/drawing/2014/main" id="{3C53F7A1-02F0-3714-2DC9-EEF49E0A5F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83863" y="455233"/>
                    <a:ext cx="192360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8750" r="-25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8" name="角丸四角形 717">
                <a:extLst>
                  <a:ext uri="{FF2B5EF4-FFF2-40B4-BE49-F238E27FC236}">
                    <a16:creationId xmlns:a16="http://schemas.microsoft.com/office/drawing/2014/main" id="{3F75935F-A445-3179-C95A-D380F5D40F46}"/>
                  </a:ext>
                </a:extLst>
              </p:cNvPr>
              <p:cNvSpPr/>
              <p:nvPr/>
            </p:nvSpPr>
            <p:spPr>
              <a:xfrm>
                <a:off x="3980113" y="579406"/>
                <a:ext cx="412357" cy="230075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9" name="角丸四角形 718">
                <a:extLst>
                  <a:ext uri="{FF2B5EF4-FFF2-40B4-BE49-F238E27FC236}">
                    <a16:creationId xmlns:a16="http://schemas.microsoft.com/office/drawing/2014/main" id="{7B6D2808-EE7A-C790-204D-B9BD6C00684E}"/>
                  </a:ext>
                </a:extLst>
              </p:cNvPr>
              <p:cNvSpPr/>
              <p:nvPr/>
            </p:nvSpPr>
            <p:spPr>
              <a:xfrm>
                <a:off x="3028504" y="579406"/>
                <a:ext cx="412357" cy="230075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0" name="テキスト ボックス 719">
                    <a:extLst>
                      <a:ext uri="{FF2B5EF4-FFF2-40B4-BE49-F238E27FC236}">
                        <a16:creationId xmlns:a16="http://schemas.microsoft.com/office/drawing/2014/main" id="{48670679-0AB3-4AB4-FF49-328296A4619D}"/>
                      </a:ext>
                    </a:extLst>
                  </p:cNvPr>
                  <p:cNvSpPr txBox="1"/>
                  <p:nvPr/>
                </p:nvSpPr>
                <p:spPr>
                  <a:xfrm>
                    <a:off x="3144000" y="455233"/>
                    <a:ext cx="1923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l-GR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720" name="テキスト ボックス 719">
                    <a:extLst>
                      <a:ext uri="{FF2B5EF4-FFF2-40B4-BE49-F238E27FC236}">
                        <a16:creationId xmlns:a16="http://schemas.microsoft.com/office/drawing/2014/main" id="{48670679-0AB3-4AB4-FF49-328296A461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4000" y="455233"/>
                    <a:ext cx="192360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5000" r="-25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1" name="テキスト ボックス 720">
                    <a:extLst>
                      <a:ext uri="{FF2B5EF4-FFF2-40B4-BE49-F238E27FC236}">
                        <a16:creationId xmlns:a16="http://schemas.microsoft.com/office/drawing/2014/main" id="{C951BA19-F3FE-8E48-814F-FFF94B759A97}"/>
                      </a:ext>
                    </a:extLst>
                  </p:cNvPr>
                  <p:cNvSpPr txBox="1"/>
                  <p:nvPr/>
                </p:nvSpPr>
                <p:spPr>
                  <a:xfrm>
                    <a:off x="4092120" y="455233"/>
                    <a:ext cx="1923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l-GR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721" name="テキスト ボックス 720">
                    <a:extLst>
                      <a:ext uri="{FF2B5EF4-FFF2-40B4-BE49-F238E27FC236}">
                        <a16:creationId xmlns:a16="http://schemas.microsoft.com/office/drawing/2014/main" id="{C951BA19-F3FE-8E48-814F-FFF94B759A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2120" y="455233"/>
                    <a:ext cx="192360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5000" r="-1875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5" name="角丸四角形 714">
                <a:extLst>
                  <a:ext uri="{FF2B5EF4-FFF2-40B4-BE49-F238E27FC236}">
                    <a16:creationId xmlns:a16="http://schemas.microsoft.com/office/drawing/2014/main" id="{170EF3A9-D048-B806-D114-C5C79C892050}"/>
                  </a:ext>
                </a:extLst>
              </p:cNvPr>
              <p:cNvSpPr/>
              <p:nvPr/>
            </p:nvSpPr>
            <p:spPr>
              <a:xfrm>
                <a:off x="1665537" y="579406"/>
                <a:ext cx="412357" cy="230075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4" name="角丸四角形 713">
                <a:extLst>
                  <a:ext uri="{FF2B5EF4-FFF2-40B4-BE49-F238E27FC236}">
                    <a16:creationId xmlns:a16="http://schemas.microsoft.com/office/drawing/2014/main" id="{A231C054-9E3F-2F53-7EA0-3006E007B761}"/>
                  </a:ext>
                </a:extLst>
              </p:cNvPr>
              <p:cNvSpPr/>
              <p:nvPr/>
            </p:nvSpPr>
            <p:spPr>
              <a:xfrm>
                <a:off x="713928" y="579406"/>
                <a:ext cx="412357" cy="2300750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正方形/長方形 55">
                    <a:extLst>
                      <a:ext uri="{FF2B5EF4-FFF2-40B4-BE49-F238E27FC236}">
                        <a16:creationId xmlns:a16="http://schemas.microsoft.com/office/drawing/2014/main" id="{BFBC9518-BE34-EBBA-7160-4E82FD237721}"/>
                      </a:ext>
                    </a:extLst>
                  </p:cNvPr>
                  <p:cNvSpPr/>
                  <p:nvPr/>
                </p:nvSpPr>
                <p:spPr>
                  <a:xfrm>
                    <a:off x="272886" y="673953"/>
                    <a:ext cx="606017" cy="2891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1400" b="0" i="1" dirty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56" name="正方形/長方形 55">
                    <a:extLst>
                      <a:ext uri="{FF2B5EF4-FFF2-40B4-BE49-F238E27FC236}">
                        <a16:creationId xmlns:a16="http://schemas.microsoft.com/office/drawing/2014/main" id="{BFBC9518-BE34-EBBA-7160-4E82FD23772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2886" y="673953"/>
                    <a:ext cx="606017" cy="28916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041" b="-869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正方形/長方形 56">
                    <a:extLst>
                      <a:ext uri="{FF2B5EF4-FFF2-40B4-BE49-F238E27FC236}">
                        <a16:creationId xmlns:a16="http://schemas.microsoft.com/office/drawing/2014/main" id="{76977CAC-BAD0-EDAA-BA82-C4489EF62C8A}"/>
                      </a:ext>
                    </a:extLst>
                  </p:cNvPr>
                  <p:cNvSpPr/>
                  <p:nvPr/>
                </p:nvSpPr>
                <p:spPr>
                  <a:xfrm>
                    <a:off x="1876933" y="695033"/>
                    <a:ext cx="796431" cy="2891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1400" b="0" i="1" dirty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57" name="正方形/長方形 56">
                    <a:extLst>
                      <a:ext uri="{FF2B5EF4-FFF2-40B4-BE49-F238E27FC236}">
                        <a16:creationId xmlns:a16="http://schemas.microsoft.com/office/drawing/2014/main" id="{76977CAC-BAD0-EDAA-BA82-C4489EF62C8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933" y="695033"/>
                    <a:ext cx="796431" cy="28916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416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円/楕円 2">
                    <a:extLst>
                      <a:ext uri="{FF2B5EF4-FFF2-40B4-BE49-F238E27FC236}">
                        <a16:creationId xmlns:a16="http://schemas.microsoft.com/office/drawing/2014/main" id="{4205EAAB-6785-63A2-94EB-522F4C60B4D5}"/>
                      </a:ext>
                    </a:extLst>
                  </p:cNvPr>
                  <p:cNvSpPr/>
                  <p:nvPr/>
                </p:nvSpPr>
                <p:spPr>
                  <a:xfrm>
                    <a:off x="847574" y="766109"/>
                    <a:ext cx="140677" cy="14067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ja-JP" altLang="en-US" sz="100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" name="円/楕円 2">
                    <a:extLst>
                      <a:ext uri="{FF2B5EF4-FFF2-40B4-BE49-F238E27FC236}">
                        <a16:creationId xmlns:a16="http://schemas.microsoft.com/office/drawing/2014/main" id="{4205EAAB-6785-63A2-94EB-522F4C60B4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7574" y="766109"/>
                    <a:ext cx="140677" cy="140677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円/楕円 3">
                    <a:extLst>
                      <a:ext uri="{FF2B5EF4-FFF2-40B4-BE49-F238E27FC236}">
                        <a16:creationId xmlns:a16="http://schemas.microsoft.com/office/drawing/2014/main" id="{6CEF3DD1-0668-C70D-765D-359ACB80D5ED}"/>
                      </a:ext>
                    </a:extLst>
                  </p:cNvPr>
                  <p:cNvSpPr/>
                  <p:nvPr/>
                </p:nvSpPr>
                <p:spPr>
                  <a:xfrm>
                    <a:off x="1786897" y="766109"/>
                    <a:ext cx="140677" cy="14067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ja-JP" altLang="en-US" sz="100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円/楕円 3">
                    <a:extLst>
                      <a:ext uri="{FF2B5EF4-FFF2-40B4-BE49-F238E27FC236}">
                        <a16:creationId xmlns:a16="http://schemas.microsoft.com/office/drawing/2014/main" id="{6CEF3DD1-0668-C70D-765D-359ACB80D5E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6897" y="766109"/>
                    <a:ext cx="140677" cy="140677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円/楕円 4">
                    <a:extLst>
                      <a:ext uri="{FF2B5EF4-FFF2-40B4-BE49-F238E27FC236}">
                        <a16:creationId xmlns:a16="http://schemas.microsoft.com/office/drawing/2014/main" id="{C29ADBA1-DDAF-1B06-4286-A14EEABCF70A}"/>
                      </a:ext>
                    </a:extLst>
                  </p:cNvPr>
                  <p:cNvSpPr/>
                  <p:nvPr/>
                </p:nvSpPr>
                <p:spPr>
                  <a:xfrm>
                    <a:off x="847574" y="1067001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" name="円/楕円 4">
                    <a:extLst>
                      <a:ext uri="{FF2B5EF4-FFF2-40B4-BE49-F238E27FC236}">
                        <a16:creationId xmlns:a16="http://schemas.microsoft.com/office/drawing/2014/main" id="{C29ADBA1-DDAF-1B06-4286-A14EEABCF70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7574" y="1067001"/>
                    <a:ext cx="140677" cy="140677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 l="-7692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円/楕円 5">
                    <a:extLst>
                      <a:ext uri="{FF2B5EF4-FFF2-40B4-BE49-F238E27FC236}">
                        <a16:creationId xmlns:a16="http://schemas.microsoft.com/office/drawing/2014/main" id="{08CC74E5-4FF6-3D35-834E-169ABDBF41EE}"/>
                      </a:ext>
                    </a:extLst>
                  </p:cNvPr>
                  <p:cNvSpPr/>
                  <p:nvPr/>
                </p:nvSpPr>
                <p:spPr>
                  <a:xfrm>
                    <a:off x="1786897" y="1067001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6" name="円/楕円 5">
                    <a:extLst>
                      <a:ext uri="{FF2B5EF4-FFF2-40B4-BE49-F238E27FC236}">
                        <a16:creationId xmlns:a16="http://schemas.microsoft.com/office/drawing/2014/main" id="{08CC74E5-4FF6-3D35-834E-169ABDBF41E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6897" y="1067001"/>
                    <a:ext cx="140677" cy="140677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 l="-7692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円/楕円 6">
                    <a:extLst>
                      <a:ext uri="{FF2B5EF4-FFF2-40B4-BE49-F238E27FC236}">
                        <a16:creationId xmlns:a16="http://schemas.microsoft.com/office/drawing/2014/main" id="{BDA7DF91-6C91-7E2D-5BCB-709A9231A98A}"/>
                      </a:ext>
                    </a:extLst>
                  </p:cNvPr>
                  <p:cNvSpPr/>
                  <p:nvPr/>
                </p:nvSpPr>
                <p:spPr>
                  <a:xfrm>
                    <a:off x="847574" y="1377877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7" name="円/楕円 6">
                    <a:extLst>
                      <a:ext uri="{FF2B5EF4-FFF2-40B4-BE49-F238E27FC236}">
                        <a16:creationId xmlns:a16="http://schemas.microsoft.com/office/drawing/2014/main" id="{BDA7DF91-6C91-7E2D-5BCB-709A9231A98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7574" y="1377877"/>
                    <a:ext cx="140677" cy="140677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円/楕円 7">
                    <a:extLst>
                      <a:ext uri="{FF2B5EF4-FFF2-40B4-BE49-F238E27FC236}">
                        <a16:creationId xmlns:a16="http://schemas.microsoft.com/office/drawing/2014/main" id="{57D8B36C-7E27-B0A8-2DF0-6A8A3F155449}"/>
                      </a:ext>
                    </a:extLst>
                  </p:cNvPr>
                  <p:cNvSpPr/>
                  <p:nvPr/>
                </p:nvSpPr>
                <p:spPr>
                  <a:xfrm>
                    <a:off x="1786897" y="1377877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8" name="円/楕円 7">
                    <a:extLst>
                      <a:ext uri="{FF2B5EF4-FFF2-40B4-BE49-F238E27FC236}">
                        <a16:creationId xmlns:a16="http://schemas.microsoft.com/office/drawing/2014/main" id="{57D8B36C-7E27-B0A8-2DF0-6A8A3F15544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6897" y="1377877"/>
                    <a:ext cx="140677" cy="140677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円/楕円 8">
                    <a:extLst>
                      <a:ext uri="{FF2B5EF4-FFF2-40B4-BE49-F238E27FC236}">
                        <a16:creationId xmlns:a16="http://schemas.microsoft.com/office/drawing/2014/main" id="{91B7F75B-3457-4E22-1AFF-C5D6001945C3}"/>
                      </a:ext>
                    </a:extLst>
                  </p:cNvPr>
                  <p:cNvSpPr/>
                  <p:nvPr/>
                </p:nvSpPr>
                <p:spPr>
                  <a:xfrm>
                    <a:off x="847574" y="1688753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9" name="円/楕円 8">
                    <a:extLst>
                      <a:ext uri="{FF2B5EF4-FFF2-40B4-BE49-F238E27FC236}">
                        <a16:creationId xmlns:a16="http://schemas.microsoft.com/office/drawing/2014/main" id="{91B7F75B-3457-4E22-1AFF-C5D6001945C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7574" y="1688753"/>
                    <a:ext cx="140677" cy="140677"/>
                  </a:xfrm>
                  <a:prstGeom prst="ellipse">
                    <a:avLst/>
                  </a:prstGeom>
                  <a:blipFill>
                    <a:blip r:embed="rId16"/>
                    <a:stretch>
                      <a:fillRect l="-7692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円/楕円 9">
                    <a:extLst>
                      <a:ext uri="{FF2B5EF4-FFF2-40B4-BE49-F238E27FC236}">
                        <a16:creationId xmlns:a16="http://schemas.microsoft.com/office/drawing/2014/main" id="{5176A4C5-C0D7-C46B-2634-EB470F87EE16}"/>
                      </a:ext>
                    </a:extLst>
                  </p:cNvPr>
                  <p:cNvSpPr/>
                  <p:nvPr/>
                </p:nvSpPr>
                <p:spPr>
                  <a:xfrm>
                    <a:off x="1786897" y="1688753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0" name="円/楕円 9">
                    <a:extLst>
                      <a:ext uri="{FF2B5EF4-FFF2-40B4-BE49-F238E27FC236}">
                        <a16:creationId xmlns:a16="http://schemas.microsoft.com/office/drawing/2014/main" id="{5176A4C5-C0D7-C46B-2634-EB470F87EE1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6897" y="1688753"/>
                    <a:ext cx="140677" cy="140677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 l="-7692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円/楕円 10">
                    <a:extLst>
                      <a:ext uri="{FF2B5EF4-FFF2-40B4-BE49-F238E27FC236}">
                        <a16:creationId xmlns:a16="http://schemas.microsoft.com/office/drawing/2014/main" id="{697791C9-4B9A-7858-D0C3-EC7C0E758FFE}"/>
                      </a:ext>
                    </a:extLst>
                  </p:cNvPr>
                  <p:cNvSpPr/>
                  <p:nvPr/>
                </p:nvSpPr>
                <p:spPr>
                  <a:xfrm>
                    <a:off x="847574" y="1999629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1" name="円/楕円 10">
                    <a:extLst>
                      <a:ext uri="{FF2B5EF4-FFF2-40B4-BE49-F238E27FC236}">
                        <a16:creationId xmlns:a16="http://schemas.microsoft.com/office/drawing/2014/main" id="{697791C9-4B9A-7858-D0C3-EC7C0E758FF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7574" y="1999629"/>
                    <a:ext cx="140677" cy="140677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円/楕円 11">
                    <a:extLst>
                      <a:ext uri="{FF2B5EF4-FFF2-40B4-BE49-F238E27FC236}">
                        <a16:creationId xmlns:a16="http://schemas.microsoft.com/office/drawing/2014/main" id="{25C3C6F2-F7E2-EE0F-E175-C9766F3227C1}"/>
                      </a:ext>
                    </a:extLst>
                  </p:cNvPr>
                  <p:cNvSpPr/>
                  <p:nvPr/>
                </p:nvSpPr>
                <p:spPr>
                  <a:xfrm>
                    <a:off x="1786897" y="1999629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2" name="円/楕円 11">
                    <a:extLst>
                      <a:ext uri="{FF2B5EF4-FFF2-40B4-BE49-F238E27FC236}">
                        <a16:creationId xmlns:a16="http://schemas.microsoft.com/office/drawing/2014/main" id="{25C3C6F2-F7E2-EE0F-E175-C9766F3227C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6897" y="1999629"/>
                    <a:ext cx="140677" cy="140677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円/楕円 12">
                    <a:extLst>
                      <a:ext uri="{FF2B5EF4-FFF2-40B4-BE49-F238E27FC236}">
                        <a16:creationId xmlns:a16="http://schemas.microsoft.com/office/drawing/2014/main" id="{67858344-216D-32B6-20E2-2806AAD4D26C}"/>
                      </a:ext>
                    </a:extLst>
                  </p:cNvPr>
                  <p:cNvSpPr/>
                  <p:nvPr/>
                </p:nvSpPr>
                <p:spPr>
                  <a:xfrm>
                    <a:off x="847574" y="2310505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3" name="円/楕円 12">
                    <a:extLst>
                      <a:ext uri="{FF2B5EF4-FFF2-40B4-BE49-F238E27FC236}">
                        <a16:creationId xmlns:a16="http://schemas.microsoft.com/office/drawing/2014/main" id="{67858344-216D-32B6-20E2-2806AAD4D26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7574" y="2310505"/>
                    <a:ext cx="140677" cy="140677"/>
                  </a:xfrm>
                  <a:prstGeom prst="ellipse">
                    <a:avLst/>
                  </a:prstGeom>
                  <a:blipFill>
                    <a:blip r:embed="rId20"/>
                    <a:stretch>
                      <a:fillRect l="-15385" t="-7692" r="-7692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円/楕円 13">
                    <a:extLst>
                      <a:ext uri="{FF2B5EF4-FFF2-40B4-BE49-F238E27FC236}">
                        <a16:creationId xmlns:a16="http://schemas.microsoft.com/office/drawing/2014/main" id="{E49AD1A0-6C91-0935-BBE5-B4E549EF96C0}"/>
                      </a:ext>
                    </a:extLst>
                  </p:cNvPr>
                  <p:cNvSpPr/>
                  <p:nvPr/>
                </p:nvSpPr>
                <p:spPr>
                  <a:xfrm>
                    <a:off x="1786897" y="2310505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4" name="円/楕円 13">
                    <a:extLst>
                      <a:ext uri="{FF2B5EF4-FFF2-40B4-BE49-F238E27FC236}">
                        <a16:creationId xmlns:a16="http://schemas.microsoft.com/office/drawing/2014/main" id="{E49AD1A0-6C91-0935-BBE5-B4E549EF96C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6897" y="2310505"/>
                    <a:ext cx="140677" cy="140677"/>
                  </a:xfrm>
                  <a:prstGeom prst="ellipse">
                    <a:avLst/>
                  </a:prstGeom>
                  <a:blipFill>
                    <a:blip r:embed="rId21"/>
                    <a:stretch>
                      <a:fillRect l="-15385" t="-7692" r="-7692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円/楕円 14">
                    <a:extLst>
                      <a:ext uri="{FF2B5EF4-FFF2-40B4-BE49-F238E27FC236}">
                        <a16:creationId xmlns:a16="http://schemas.microsoft.com/office/drawing/2014/main" id="{88DF89B6-8AAC-F220-C0FB-C6A9D6B5BB71}"/>
                      </a:ext>
                    </a:extLst>
                  </p:cNvPr>
                  <p:cNvSpPr/>
                  <p:nvPr/>
                </p:nvSpPr>
                <p:spPr>
                  <a:xfrm>
                    <a:off x="847574" y="2611397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5" name="円/楕円 14">
                    <a:extLst>
                      <a:ext uri="{FF2B5EF4-FFF2-40B4-BE49-F238E27FC236}">
                        <a16:creationId xmlns:a16="http://schemas.microsoft.com/office/drawing/2014/main" id="{88DF89B6-8AAC-F220-C0FB-C6A9D6B5BB7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7574" y="2611397"/>
                    <a:ext cx="140677" cy="140677"/>
                  </a:xfrm>
                  <a:prstGeom prst="ellipse">
                    <a:avLst/>
                  </a:prstGeom>
                  <a:blipFill>
                    <a:blip r:embed="rId22"/>
                    <a:stretch>
                      <a:fillRect l="-7692" r="-7692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円/楕円 15">
                    <a:extLst>
                      <a:ext uri="{FF2B5EF4-FFF2-40B4-BE49-F238E27FC236}">
                        <a16:creationId xmlns:a16="http://schemas.microsoft.com/office/drawing/2014/main" id="{94CD1494-193F-4851-5042-CCCA31CC357F}"/>
                      </a:ext>
                    </a:extLst>
                  </p:cNvPr>
                  <p:cNvSpPr/>
                  <p:nvPr/>
                </p:nvSpPr>
                <p:spPr>
                  <a:xfrm>
                    <a:off x="1786897" y="2611397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6" name="円/楕円 15">
                    <a:extLst>
                      <a:ext uri="{FF2B5EF4-FFF2-40B4-BE49-F238E27FC236}">
                        <a16:creationId xmlns:a16="http://schemas.microsoft.com/office/drawing/2014/main" id="{94CD1494-193F-4851-5042-CCCA31CC357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6897" y="2611397"/>
                    <a:ext cx="140677" cy="140677"/>
                  </a:xfrm>
                  <a:prstGeom prst="ellipse">
                    <a:avLst/>
                  </a:prstGeom>
                  <a:blipFill>
                    <a:blip r:embed="rId23"/>
                    <a:stretch>
                      <a:fillRect l="-7692" r="-7692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正方形/長方形 52">
                    <a:extLst>
                      <a:ext uri="{FF2B5EF4-FFF2-40B4-BE49-F238E27FC236}">
                        <a16:creationId xmlns:a16="http://schemas.microsoft.com/office/drawing/2014/main" id="{211AD9DF-BBF6-CB50-0B3B-45706A7DDC10}"/>
                      </a:ext>
                    </a:extLst>
                  </p:cNvPr>
                  <p:cNvSpPr/>
                  <p:nvPr/>
                </p:nvSpPr>
                <p:spPr>
                  <a:xfrm>
                    <a:off x="1242989" y="211460"/>
                    <a:ext cx="289169" cy="2891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53" name="正方形/長方形 52">
                    <a:extLst>
                      <a:ext uri="{FF2B5EF4-FFF2-40B4-BE49-F238E27FC236}">
                        <a16:creationId xmlns:a16="http://schemas.microsoft.com/office/drawing/2014/main" id="{211AD9DF-BBF6-CB50-0B3B-45706A7DDC1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2989" y="211460"/>
                    <a:ext cx="289169" cy="289169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25000" b="-25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直線コネクタ 58">
                <a:extLst>
                  <a:ext uri="{FF2B5EF4-FFF2-40B4-BE49-F238E27FC236}">
                    <a16:creationId xmlns:a16="http://schemas.microsoft.com/office/drawing/2014/main" id="{50C87672-6CB3-9454-CA1F-4B72244A1882}"/>
                  </a:ext>
                </a:extLst>
              </p:cNvPr>
              <p:cNvCxnSpPr>
                <a:stCxn id="3" idx="6"/>
                <a:endCxn id="4" idx="2"/>
              </p:cNvCxnSpPr>
              <p:nvPr/>
            </p:nvCxnSpPr>
            <p:spPr>
              <a:xfrm>
                <a:off x="988251" y="836448"/>
                <a:ext cx="798646" cy="0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コネクタ 59">
                <a:extLst>
                  <a:ext uri="{FF2B5EF4-FFF2-40B4-BE49-F238E27FC236}">
                    <a16:creationId xmlns:a16="http://schemas.microsoft.com/office/drawing/2014/main" id="{06DC44E1-1C5A-660B-2182-EC891865C11A}"/>
                  </a:ext>
                </a:extLst>
              </p:cNvPr>
              <p:cNvCxnSpPr>
                <a:cxnSpLocks/>
                <a:stCxn id="3" idx="6"/>
                <a:endCxn id="6" idx="2"/>
              </p:cNvCxnSpPr>
              <p:nvPr/>
            </p:nvCxnSpPr>
            <p:spPr>
              <a:xfrm>
                <a:off x="988251" y="836448"/>
                <a:ext cx="798646" cy="300892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線コネクタ 62">
                <a:extLst>
                  <a:ext uri="{FF2B5EF4-FFF2-40B4-BE49-F238E27FC236}">
                    <a16:creationId xmlns:a16="http://schemas.microsoft.com/office/drawing/2014/main" id="{5A4BF007-AFF4-CEA2-B370-D09A32870A07}"/>
                  </a:ext>
                </a:extLst>
              </p:cNvPr>
              <p:cNvCxnSpPr>
                <a:cxnSpLocks/>
                <a:stCxn id="3" idx="6"/>
                <a:endCxn id="8" idx="2"/>
              </p:cNvCxnSpPr>
              <p:nvPr/>
            </p:nvCxnSpPr>
            <p:spPr>
              <a:xfrm>
                <a:off x="988251" y="836448"/>
                <a:ext cx="798646" cy="611768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2FBA3E14-029C-8B7C-23B3-B7F70CA72D8E}"/>
                  </a:ext>
                </a:extLst>
              </p:cNvPr>
              <p:cNvCxnSpPr>
                <a:cxnSpLocks/>
                <a:stCxn id="3" idx="6"/>
                <a:endCxn id="10" idx="2"/>
              </p:cNvCxnSpPr>
              <p:nvPr/>
            </p:nvCxnSpPr>
            <p:spPr>
              <a:xfrm>
                <a:off x="988251" y="836448"/>
                <a:ext cx="798646" cy="922644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E0C66F88-11B3-E3AF-CE61-54E5521F8174}"/>
                  </a:ext>
                </a:extLst>
              </p:cNvPr>
              <p:cNvCxnSpPr>
                <a:cxnSpLocks/>
                <a:stCxn id="3" idx="6"/>
                <a:endCxn id="12" idx="2"/>
              </p:cNvCxnSpPr>
              <p:nvPr/>
            </p:nvCxnSpPr>
            <p:spPr>
              <a:xfrm>
                <a:off x="988251" y="836448"/>
                <a:ext cx="798646" cy="1233520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B2D7655B-5DE4-FBF0-7E04-6DA220E4EE2B}"/>
                  </a:ext>
                </a:extLst>
              </p:cNvPr>
              <p:cNvCxnSpPr>
                <a:cxnSpLocks/>
                <a:stCxn id="3" idx="6"/>
                <a:endCxn id="14" idx="2"/>
              </p:cNvCxnSpPr>
              <p:nvPr/>
            </p:nvCxnSpPr>
            <p:spPr>
              <a:xfrm>
                <a:off x="988251" y="836448"/>
                <a:ext cx="798646" cy="1544396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88DBD139-A2A2-A044-3FA5-35B2A4948FA4}"/>
                  </a:ext>
                </a:extLst>
              </p:cNvPr>
              <p:cNvCxnSpPr>
                <a:cxnSpLocks/>
                <a:stCxn id="3" idx="6"/>
                <a:endCxn id="16" idx="2"/>
              </p:cNvCxnSpPr>
              <p:nvPr/>
            </p:nvCxnSpPr>
            <p:spPr>
              <a:xfrm>
                <a:off x="988251" y="836448"/>
                <a:ext cx="798646" cy="1845288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コネクタ 96">
                <a:extLst>
                  <a:ext uri="{FF2B5EF4-FFF2-40B4-BE49-F238E27FC236}">
                    <a16:creationId xmlns:a16="http://schemas.microsoft.com/office/drawing/2014/main" id="{0969B5C6-777F-FD05-FD02-2CA610448C73}"/>
                  </a:ext>
                </a:extLst>
              </p:cNvPr>
              <p:cNvCxnSpPr>
                <a:cxnSpLocks/>
                <a:stCxn id="5" idx="6"/>
                <a:endCxn id="4" idx="2"/>
              </p:cNvCxnSpPr>
              <p:nvPr/>
            </p:nvCxnSpPr>
            <p:spPr>
              <a:xfrm flipV="1">
                <a:off x="988251" y="836448"/>
                <a:ext cx="798646" cy="300892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94FBD2D0-2B62-1D29-245E-D07AA86EAB2C}"/>
                  </a:ext>
                </a:extLst>
              </p:cNvPr>
              <p:cNvCxnSpPr>
                <a:cxnSpLocks/>
                <a:stCxn id="7" idx="6"/>
                <a:endCxn id="4" idx="2"/>
              </p:cNvCxnSpPr>
              <p:nvPr/>
            </p:nvCxnSpPr>
            <p:spPr>
              <a:xfrm flipV="1">
                <a:off x="988251" y="836448"/>
                <a:ext cx="798646" cy="611768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E56855F2-6ED6-53D2-4E56-B4B9CAE4D166}"/>
                  </a:ext>
                </a:extLst>
              </p:cNvPr>
              <p:cNvCxnSpPr>
                <a:cxnSpLocks/>
                <a:stCxn id="9" idx="6"/>
                <a:endCxn id="4" idx="2"/>
              </p:cNvCxnSpPr>
              <p:nvPr/>
            </p:nvCxnSpPr>
            <p:spPr>
              <a:xfrm flipV="1">
                <a:off x="988251" y="836448"/>
                <a:ext cx="798646" cy="922644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線コネクタ 105">
                <a:extLst>
                  <a:ext uri="{FF2B5EF4-FFF2-40B4-BE49-F238E27FC236}">
                    <a16:creationId xmlns:a16="http://schemas.microsoft.com/office/drawing/2014/main" id="{D190F0A2-4831-7F6D-C5AA-7F4A2380BD01}"/>
                  </a:ext>
                </a:extLst>
              </p:cNvPr>
              <p:cNvCxnSpPr>
                <a:cxnSpLocks/>
                <a:stCxn id="11" idx="6"/>
                <a:endCxn id="4" idx="2"/>
              </p:cNvCxnSpPr>
              <p:nvPr/>
            </p:nvCxnSpPr>
            <p:spPr>
              <a:xfrm flipV="1">
                <a:off x="988251" y="836448"/>
                <a:ext cx="798646" cy="1233520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線コネクタ 108">
                <a:extLst>
                  <a:ext uri="{FF2B5EF4-FFF2-40B4-BE49-F238E27FC236}">
                    <a16:creationId xmlns:a16="http://schemas.microsoft.com/office/drawing/2014/main" id="{CFD5ADE4-9829-529E-A7E6-D7D6EA17561E}"/>
                  </a:ext>
                </a:extLst>
              </p:cNvPr>
              <p:cNvCxnSpPr>
                <a:cxnSpLocks/>
                <a:stCxn id="13" idx="6"/>
                <a:endCxn id="4" idx="2"/>
              </p:cNvCxnSpPr>
              <p:nvPr/>
            </p:nvCxnSpPr>
            <p:spPr>
              <a:xfrm flipV="1">
                <a:off x="988251" y="836448"/>
                <a:ext cx="798646" cy="1544396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線コネクタ 111">
                <a:extLst>
                  <a:ext uri="{FF2B5EF4-FFF2-40B4-BE49-F238E27FC236}">
                    <a16:creationId xmlns:a16="http://schemas.microsoft.com/office/drawing/2014/main" id="{08470EFC-08BA-D5BF-B6EA-FE62B42443E5}"/>
                  </a:ext>
                </a:extLst>
              </p:cNvPr>
              <p:cNvCxnSpPr>
                <a:cxnSpLocks/>
                <a:stCxn id="15" idx="6"/>
                <a:endCxn id="4" idx="2"/>
              </p:cNvCxnSpPr>
              <p:nvPr/>
            </p:nvCxnSpPr>
            <p:spPr>
              <a:xfrm flipV="1">
                <a:off x="988251" y="836448"/>
                <a:ext cx="798646" cy="1845288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正方形/長方形 157">
                    <a:extLst>
                      <a:ext uri="{FF2B5EF4-FFF2-40B4-BE49-F238E27FC236}">
                        <a16:creationId xmlns:a16="http://schemas.microsoft.com/office/drawing/2014/main" id="{63C0F6A2-A88F-842C-2575-2C106535E567}"/>
                      </a:ext>
                    </a:extLst>
                  </p:cNvPr>
                  <p:cNvSpPr/>
                  <p:nvPr/>
                </p:nvSpPr>
                <p:spPr>
                  <a:xfrm>
                    <a:off x="2579841" y="675647"/>
                    <a:ext cx="606018" cy="2891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1400" b="0" i="1" dirty="0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158" name="正方形/長方形 157">
                    <a:extLst>
                      <a:ext uri="{FF2B5EF4-FFF2-40B4-BE49-F238E27FC236}">
                        <a16:creationId xmlns:a16="http://schemas.microsoft.com/office/drawing/2014/main" id="{63C0F6A2-A88F-842C-2575-2C106535E56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9841" y="675647"/>
                    <a:ext cx="606018" cy="289169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4082" b="-869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正方形/長方形 158">
                    <a:extLst>
                      <a:ext uri="{FF2B5EF4-FFF2-40B4-BE49-F238E27FC236}">
                        <a16:creationId xmlns:a16="http://schemas.microsoft.com/office/drawing/2014/main" id="{3D1F98C9-3E68-542F-FA07-0987B803633D}"/>
                      </a:ext>
                    </a:extLst>
                  </p:cNvPr>
                  <p:cNvSpPr/>
                  <p:nvPr/>
                </p:nvSpPr>
                <p:spPr>
                  <a:xfrm>
                    <a:off x="4257833" y="995408"/>
                    <a:ext cx="656784" cy="2891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1400" b="0" i="1" dirty="0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159" name="正方形/長方形 158">
                    <a:extLst>
                      <a:ext uri="{FF2B5EF4-FFF2-40B4-BE49-F238E27FC236}">
                        <a16:creationId xmlns:a16="http://schemas.microsoft.com/office/drawing/2014/main" id="{3D1F98C9-3E68-542F-FA07-0987B803633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57833" y="995408"/>
                    <a:ext cx="656784" cy="289169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416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円/楕円 132">
                    <a:extLst>
                      <a:ext uri="{FF2B5EF4-FFF2-40B4-BE49-F238E27FC236}">
                        <a16:creationId xmlns:a16="http://schemas.microsoft.com/office/drawing/2014/main" id="{E5F9A889-2087-0112-38B8-82BA8C23AB5C}"/>
                      </a:ext>
                    </a:extLst>
                  </p:cNvPr>
                  <p:cNvSpPr/>
                  <p:nvPr/>
                </p:nvSpPr>
                <p:spPr>
                  <a:xfrm>
                    <a:off x="3159710" y="766109"/>
                    <a:ext cx="140677" cy="14067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ja-JP" alt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3" name="円/楕円 132">
                    <a:extLst>
                      <a:ext uri="{FF2B5EF4-FFF2-40B4-BE49-F238E27FC236}">
                        <a16:creationId xmlns:a16="http://schemas.microsoft.com/office/drawing/2014/main" id="{E5F9A889-2087-0112-38B8-82BA8C23AB5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9710" y="766109"/>
                    <a:ext cx="140677" cy="140677"/>
                  </a:xfrm>
                  <a:prstGeom prst="ellipse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円/楕円 133">
                    <a:extLst>
                      <a:ext uri="{FF2B5EF4-FFF2-40B4-BE49-F238E27FC236}">
                        <a16:creationId xmlns:a16="http://schemas.microsoft.com/office/drawing/2014/main" id="{116C94BE-80B2-8CF2-86F0-26C5FF5078D9}"/>
                      </a:ext>
                    </a:extLst>
                  </p:cNvPr>
                  <p:cNvSpPr/>
                  <p:nvPr/>
                </p:nvSpPr>
                <p:spPr>
                  <a:xfrm>
                    <a:off x="4099033" y="1067001"/>
                    <a:ext cx="140677" cy="14067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ja-JP" altLang="en-US" sz="100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円/楕円 133">
                    <a:extLst>
                      <a:ext uri="{FF2B5EF4-FFF2-40B4-BE49-F238E27FC236}">
                        <a16:creationId xmlns:a16="http://schemas.microsoft.com/office/drawing/2014/main" id="{116C94BE-80B2-8CF2-86F0-26C5FF5078D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9033" y="1067001"/>
                    <a:ext cx="140677" cy="140677"/>
                  </a:xfrm>
                  <a:prstGeom prst="ellipse">
                    <a:avLst/>
                  </a:prstGeom>
                  <a:blipFill>
                    <a:blip r:embed="rId28"/>
                    <a:stretch>
                      <a:fillRect l="-7692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円/楕円 134">
                    <a:extLst>
                      <a:ext uri="{FF2B5EF4-FFF2-40B4-BE49-F238E27FC236}">
                        <a16:creationId xmlns:a16="http://schemas.microsoft.com/office/drawing/2014/main" id="{884FB022-7C55-A035-CCBB-562BA694B579}"/>
                      </a:ext>
                    </a:extLst>
                  </p:cNvPr>
                  <p:cNvSpPr/>
                  <p:nvPr/>
                </p:nvSpPr>
                <p:spPr>
                  <a:xfrm>
                    <a:off x="3159710" y="1067001"/>
                    <a:ext cx="140677" cy="140677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ja-JP" altLang="en-US" sz="1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円/楕円 134">
                    <a:extLst>
                      <a:ext uri="{FF2B5EF4-FFF2-40B4-BE49-F238E27FC236}">
                        <a16:creationId xmlns:a16="http://schemas.microsoft.com/office/drawing/2014/main" id="{884FB022-7C55-A035-CCBB-562BA694B5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9710" y="1067001"/>
                    <a:ext cx="140677" cy="140677"/>
                  </a:xfrm>
                  <a:prstGeom prst="ellipse">
                    <a:avLst/>
                  </a:prstGeom>
                  <a:blipFill>
                    <a:blip r:embed="rId29"/>
                    <a:stretch>
                      <a:fillRect l="-7692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円/楕円 135">
                    <a:extLst>
                      <a:ext uri="{FF2B5EF4-FFF2-40B4-BE49-F238E27FC236}">
                        <a16:creationId xmlns:a16="http://schemas.microsoft.com/office/drawing/2014/main" id="{53EA94B6-DCA3-0E77-19B3-228720873A61}"/>
                      </a:ext>
                    </a:extLst>
                  </p:cNvPr>
                  <p:cNvSpPr/>
                  <p:nvPr/>
                </p:nvSpPr>
                <p:spPr>
                  <a:xfrm>
                    <a:off x="4099033" y="766109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36" name="円/楕円 135">
                    <a:extLst>
                      <a:ext uri="{FF2B5EF4-FFF2-40B4-BE49-F238E27FC236}">
                        <a16:creationId xmlns:a16="http://schemas.microsoft.com/office/drawing/2014/main" id="{53EA94B6-DCA3-0E77-19B3-228720873A6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9033" y="766109"/>
                    <a:ext cx="140677" cy="140677"/>
                  </a:xfrm>
                  <a:prstGeom prst="ellipse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円/楕円 136">
                    <a:extLst>
                      <a:ext uri="{FF2B5EF4-FFF2-40B4-BE49-F238E27FC236}">
                        <a16:creationId xmlns:a16="http://schemas.microsoft.com/office/drawing/2014/main" id="{3BBB0C6F-992B-4BF3-247A-0EE3B8153690}"/>
                      </a:ext>
                    </a:extLst>
                  </p:cNvPr>
                  <p:cNvSpPr/>
                  <p:nvPr/>
                </p:nvSpPr>
                <p:spPr>
                  <a:xfrm>
                    <a:off x="3159710" y="1377877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37" name="円/楕円 136">
                    <a:extLst>
                      <a:ext uri="{FF2B5EF4-FFF2-40B4-BE49-F238E27FC236}">
                        <a16:creationId xmlns:a16="http://schemas.microsoft.com/office/drawing/2014/main" id="{3BBB0C6F-992B-4BF3-247A-0EE3B815369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9710" y="1377877"/>
                    <a:ext cx="140677" cy="140677"/>
                  </a:xfrm>
                  <a:prstGeom prst="ellipse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円/楕円 137">
                    <a:extLst>
                      <a:ext uri="{FF2B5EF4-FFF2-40B4-BE49-F238E27FC236}">
                        <a16:creationId xmlns:a16="http://schemas.microsoft.com/office/drawing/2014/main" id="{E612BE00-A9C8-6560-E4DE-9A7D409483E5}"/>
                      </a:ext>
                    </a:extLst>
                  </p:cNvPr>
                  <p:cNvSpPr/>
                  <p:nvPr/>
                </p:nvSpPr>
                <p:spPr>
                  <a:xfrm>
                    <a:off x="4099033" y="1377877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10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38" name="円/楕円 137">
                    <a:extLst>
                      <a:ext uri="{FF2B5EF4-FFF2-40B4-BE49-F238E27FC236}">
                        <a16:creationId xmlns:a16="http://schemas.microsoft.com/office/drawing/2014/main" id="{E612BE00-A9C8-6560-E4DE-9A7D409483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9033" y="1377877"/>
                    <a:ext cx="140677" cy="140677"/>
                  </a:xfrm>
                  <a:prstGeom prst="ellipse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円/楕円 138">
                    <a:extLst>
                      <a:ext uri="{FF2B5EF4-FFF2-40B4-BE49-F238E27FC236}">
                        <a16:creationId xmlns:a16="http://schemas.microsoft.com/office/drawing/2014/main" id="{45D6D4E3-96D1-E60E-35A0-7F4B33EC8DFA}"/>
                      </a:ext>
                    </a:extLst>
                  </p:cNvPr>
                  <p:cNvSpPr/>
                  <p:nvPr/>
                </p:nvSpPr>
                <p:spPr>
                  <a:xfrm>
                    <a:off x="3159710" y="1688753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39" name="円/楕円 138">
                    <a:extLst>
                      <a:ext uri="{FF2B5EF4-FFF2-40B4-BE49-F238E27FC236}">
                        <a16:creationId xmlns:a16="http://schemas.microsoft.com/office/drawing/2014/main" id="{45D6D4E3-96D1-E60E-35A0-7F4B33EC8DF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9710" y="1688753"/>
                    <a:ext cx="140677" cy="140677"/>
                  </a:xfrm>
                  <a:prstGeom prst="ellipse">
                    <a:avLst/>
                  </a:prstGeom>
                  <a:blipFill>
                    <a:blip r:embed="rId33"/>
                    <a:stretch>
                      <a:fillRect l="-7692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円/楕円 139">
                    <a:extLst>
                      <a:ext uri="{FF2B5EF4-FFF2-40B4-BE49-F238E27FC236}">
                        <a16:creationId xmlns:a16="http://schemas.microsoft.com/office/drawing/2014/main" id="{245D956D-CC65-68AA-913E-9D381E5E4B85}"/>
                      </a:ext>
                    </a:extLst>
                  </p:cNvPr>
                  <p:cNvSpPr/>
                  <p:nvPr/>
                </p:nvSpPr>
                <p:spPr>
                  <a:xfrm>
                    <a:off x="4099033" y="1688753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40" name="円/楕円 139">
                    <a:extLst>
                      <a:ext uri="{FF2B5EF4-FFF2-40B4-BE49-F238E27FC236}">
                        <a16:creationId xmlns:a16="http://schemas.microsoft.com/office/drawing/2014/main" id="{245D956D-CC65-68AA-913E-9D381E5E4B8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9033" y="1688753"/>
                    <a:ext cx="140677" cy="140677"/>
                  </a:xfrm>
                  <a:prstGeom prst="ellipse">
                    <a:avLst/>
                  </a:prstGeom>
                  <a:blipFill>
                    <a:blip r:embed="rId34"/>
                    <a:stretch>
                      <a:fillRect l="-7692" r="-7692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円/楕円 140">
                    <a:extLst>
                      <a:ext uri="{FF2B5EF4-FFF2-40B4-BE49-F238E27FC236}">
                        <a16:creationId xmlns:a16="http://schemas.microsoft.com/office/drawing/2014/main" id="{0860BBD2-0131-D2AE-60B9-1B3013386CC8}"/>
                      </a:ext>
                    </a:extLst>
                  </p:cNvPr>
                  <p:cNvSpPr/>
                  <p:nvPr/>
                </p:nvSpPr>
                <p:spPr>
                  <a:xfrm>
                    <a:off x="3159710" y="1999629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41" name="円/楕円 140">
                    <a:extLst>
                      <a:ext uri="{FF2B5EF4-FFF2-40B4-BE49-F238E27FC236}">
                        <a16:creationId xmlns:a16="http://schemas.microsoft.com/office/drawing/2014/main" id="{0860BBD2-0131-D2AE-60B9-1B3013386CC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9710" y="1999629"/>
                    <a:ext cx="140677" cy="140677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円/楕円 141">
                    <a:extLst>
                      <a:ext uri="{FF2B5EF4-FFF2-40B4-BE49-F238E27FC236}">
                        <a16:creationId xmlns:a16="http://schemas.microsoft.com/office/drawing/2014/main" id="{7B78D6B2-2955-F6D4-C14A-08A137FD1623}"/>
                      </a:ext>
                    </a:extLst>
                  </p:cNvPr>
                  <p:cNvSpPr/>
                  <p:nvPr/>
                </p:nvSpPr>
                <p:spPr>
                  <a:xfrm>
                    <a:off x="4099033" y="1999629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42" name="円/楕円 141">
                    <a:extLst>
                      <a:ext uri="{FF2B5EF4-FFF2-40B4-BE49-F238E27FC236}">
                        <a16:creationId xmlns:a16="http://schemas.microsoft.com/office/drawing/2014/main" id="{7B78D6B2-2955-F6D4-C14A-08A137FD162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9033" y="1999629"/>
                    <a:ext cx="140677" cy="140677"/>
                  </a:xfrm>
                  <a:prstGeom prst="ellipse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円/楕円 142">
                    <a:extLst>
                      <a:ext uri="{FF2B5EF4-FFF2-40B4-BE49-F238E27FC236}">
                        <a16:creationId xmlns:a16="http://schemas.microsoft.com/office/drawing/2014/main" id="{08370658-A70A-D181-0D46-B6F98666D433}"/>
                      </a:ext>
                    </a:extLst>
                  </p:cNvPr>
                  <p:cNvSpPr/>
                  <p:nvPr/>
                </p:nvSpPr>
                <p:spPr>
                  <a:xfrm>
                    <a:off x="3159710" y="2310505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43" name="円/楕円 142">
                    <a:extLst>
                      <a:ext uri="{FF2B5EF4-FFF2-40B4-BE49-F238E27FC236}">
                        <a16:creationId xmlns:a16="http://schemas.microsoft.com/office/drawing/2014/main" id="{08370658-A70A-D181-0D46-B6F98666D43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9710" y="2310505"/>
                    <a:ext cx="140677" cy="140677"/>
                  </a:xfrm>
                  <a:prstGeom prst="ellipse">
                    <a:avLst/>
                  </a:prstGeom>
                  <a:blipFill>
                    <a:blip r:embed="rId21"/>
                    <a:stretch>
                      <a:fillRect l="-15385" t="-7692" r="-7692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円/楕円 143">
                    <a:extLst>
                      <a:ext uri="{FF2B5EF4-FFF2-40B4-BE49-F238E27FC236}">
                        <a16:creationId xmlns:a16="http://schemas.microsoft.com/office/drawing/2014/main" id="{DD37C8DA-728C-882A-2D3C-D7FA0A3F239E}"/>
                      </a:ext>
                    </a:extLst>
                  </p:cNvPr>
                  <p:cNvSpPr/>
                  <p:nvPr/>
                </p:nvSpPr>
                <p:spPr>
                  <a:xfrm>
                    <a:off x="4099033" y="2310505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44" name="円/楕円 143">
                    <a:extLst>
                      <a:ext uri="{FF2B5EF4-FFF2-40B4-BE49-F238E27FC236}">
                        <a16:creationId xmlns:a16="http://schemas.microsoft.com/office/drawing/2014/main" id="{DD37C8DA-728C-882A-2D3C-D7FA0A3F23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9033" y="2310505"/>
                    <a:ext cx="140677" cy="140677"/>
                  </a:xfrm>
                  <a:prstGeom prst="ellipse">
                    <a:avLst/>
                  </a:prstGeom>
                  <a:blipFill>
                    <a:blip r:embed="rId36"/>
                    <a:stretch>
                      <a:fillRect l="-15385" t="-7692" r="-7692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円/楕円 144">
                    <a:extLst>
                      <a:ext uri="{FF2B5EF4-FFF2-40B4-BE49-F238E27FC236}">
                        <a16:creationId xmlns:a16="http://schemas.microsoft.com/office/drawing/2014/main" id="{D90461EF-2E8E-75A0-0A3F-6B3B4C189950}"/>
                      </a:ext>
                    </a:extLst>
                  </p:cNvPr>
                  <p:cNvSpPr/>
                  <p:nvPr/>
                </p:nvSpPr>
                <p:spPr>
                  <a:xfrm>
                    <a:off x="3159710" y="2611397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45" name="円/楕円 144">
                    <a:extLst>
                      <a:ext uri="{FF2B5EF4-FFF2-40B4-BE49-F238E27FC236}">
                        <a16:creationId xmlns:a16="http://schemas.microsoft.com/office/drawing/2014/main" id="{D90461EF-2E8E-75A0-0A3F-6B3B4C18995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9710" y="2611397"/>
                    <a:ext cx="140677" cy="140677"/>
                  </a:xfrm>
                  <a:prstGeom prst="ellipse">
                    <a:avLst/>
                  </a:prstGeom>
                  <a:blipFill>
                    <a:blip r:embed="rId23"/>
                    <a:stretch>
                      <a:fillRect l="-7692" r="-7692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円/楕円 145">
                    <a:extLst>
                      <a:ext uri="{FF2B5EF4-FFF2-40B4-BE49-F238E27FC236}">
                        <a16:creationId xmlns:a16="http://schemas.microsoft.com/office/drawing/2014/main" id="{D5141E20-77EE-804D-0AB2-D29FDE86181D}"/>
                      </a:ext>
                    </a:extLst>
                  </p:cNvPr>
                  <p:cNvSpPr/>
                  <p:nvPr/>
                </p:nvSpPr>
                <p:spPr>
                  <a:xfrm>
                    <a:off x="4099033" y="2611397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146" name="円/楕円 145">
                    <a:extLst>
                      <a:ext uri="{FF2B5EF4-FFF2-40B4-BE49-F238E27FC236}">
                        <a16:creationId xmlns:a16="http://schemas.microsoft.com/office/drawing/2014/main" id="{D5141E20-77EE-804D-0AB2-D29FDE86181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9033" y="2611397"/>
                    <a:ext cx="140677" cy="140677"/>
                  </a:xfrm>
                  <a:prstGeom prst="ellipse">
                    <a:avLst/>
                  </a:prstGeom>
                  <a:blipFill>
                    <a:blip r:embed="rId37"/>
                    <a:stretch>
                      <a:fillRect l="-7692" r="-7692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正方形/長方形 156">
                    <a:extLst>
                      <a:ext uri="{FF2B5EF4-FFF2-40B4-BE49-F238E27FC236}">
                        <a16:creationId xmlns:a16="http://schemas.microsoft.com/office/drawing/2014/main" id="{B25AC56E-D163-9201-1E18-AAD7FC7FABC0}"/>
                      </a:ext>
                    </a:extLst>
                  </p:cNvPr>
                  <p:cNvSpPr/>
                  <p:nvPr/>
                </p:nvSpPr>
                <p:spPr>
                  <a:xfrm>
                    <a:off x="3555125" y="211460"/>
                    <a:ext cx="289169" cy="2891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157" name="正方形/長方形 156">
                    <a:extLst>
                      <a:ext uri="{FF2B5EF4-FFF2-40B4-BE49-F238E27FC236}">
                        <a16:creationId xmlns:a16="http://schemas.microsoft.com/office/drawing/2014/main" id="{B25AC56E-D163-9201-1E18-AAD7FC7FABC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5125" y="211460"/>
                    <a:ext cx="289169" cy="289169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25000" b="-25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0" name="直線コネクタ 159">
                <a:extLst>
                  <a:ext uri="{FF2B5EF4-FFF2-40B4-BE49-F238E27FC236}">
                    <a16:creationId xmlns:a16="http://schemas.microsoft.com/office/drawing/2014/main" id="{9D247E22-B062-6084-AF57-48C41E060582}"/>
                  </a:ext>
                </a:extLst>
              </p:cNvPr>
              <p:cNvCxnSpPr>
                <a:stCxn id="133" idx="6"/>
                <a:endCxn id="134" idx="2"/>
              </p:cNvCxnSpPr>
              <p:nvPr/>
            </p:nvCxnSpPr>
            <p:spPr>
              <a:xfrm>
                <a:off x="3300387" y="836448"/>
                <a:ext cx="798646" cy="300892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線コネクタ 160">
                <a:extLst>
                  <a:ext uri="{FF2B5EF4-FFF2-40B4-BE49-F238E27FC236}">
                    <a16:creationId xmlns:a16="http://schemas.microsoft.com/office/drawing/2014/main" id="{CBF928E3-D0F2-709E-DC27-E6C4F06FFD2C}"/>
                  </a:ext>
                </a:extLst>
              </p:cNvPr>
              <p:cNvCxnSpPr>
                <a:cxnSpLocks/>
                <a:stCxn id="133" idx="6"/>
                <a:endCxn id="136" idx="2"/>
              </p:cNvCxnSpPr>
              <p:nvPr/>
            </p:nvCxnSpPr>
            <p:spPr>
              <a:xfrm>
                <a:off x="3300387" y="836448"/>
                <a:ext cx="798646" cy="0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線コネクタ 161">
                <a:extLst>
                  <a:ext uri="{FF2B5EF4-FFF2-40B4-BE49-F238E27FC236}">
                    <a16:creationId xmlns:a16="http://schemas.microsoft.com/office/drawing/2014/main" id="{E7A84497-62EE-44BA-70F8-083550696E0B}"/>
                  </a:ext>
                </a:extLst>
              </p:cNvPr>
              <p:cNvCxnSpPr>
                <a:cxnSpLocks/>
                <a:stCxn id="133" idx="6"/>
                <a:endCxn id="138" idx="2"/>
              </p:cNvCxnSpPr>
              <p:nvPr/>
            </p:nvCxnSpPr>
            <p:spPr>
              <a:xfrm>
                <a:off x="3300387" y="836448"/>
                <a:ext cx="798646" cy="611768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線コネクタ 162">
                <a:extLst>
                  <a:ext uri="{FF2B5EF4-FFF2-40B4-BE49-F238E27FC236}">
                    <a16:creationId xmlns:a16="http://schemas.microsoft.com/office/drawing/2014/main" id="{9CFF7F4C-7686-1625-2401-CEDD2B024E4C}"/>
                  </a:ext>
                </a:extLst>
              </p:cNvPr>
              <p:cNvCxnSpPr>
                <a:cxnSpLocks/>
                <a:stCxn id="133" idx="6"/>
                <a:endCxn id="140" idx="2"/>
              </p:cNvCxnSpPr>
              <p:nvPr/>
            </p:nvCxnSpPr>
            <p:spPr>
              <a:xfrm>
                <a:off x="3300387" y="836448"/>
                <a:ext cx="798646" cy="922644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線コネクタ 163">
                <a:extLst>
                  <a:ext uri="{FF2B5EF4-FFF2-40B4-BE49-F238E27FC236}">
                    <a16:creationId xmlns:a16="http://schemas.microsoft.com/office/drawing/2014/main" id="{80100B37-7A4A-E238-C436-D8F4E2D2E0A2}"/>
                  </a:ext>
                </a:extLst>
              </p:cNvPr>
              <p:cNvCxnSpPr>
                <a:cxnSpLocks/>
                <a:stCxn id="133" idx="6"/>
                <a:endCxn id="142" idx="2"/>
              </p:cNvCxnSpPr>
              <p:nvPr/>
            </p:nvCxnSpPr>
            <p:spPr>
              <a:xfrm>
                <a:off x="3300387" y="836448"/>
                <a:ext cx="798646" cy="1233520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直線コネクタ 165">
                <a:extLst>
                  <a:ext uri="{FF2B5EF4-FFF2-40B4-BE49-F238E27FC236}">
                    <a16:creationId xmlns:a16="http://schemas.microsoft.com/office/drawing/2014/main" id="{8640F220-A04B-9FB9-329F-BACD45F351CE}"/>
                  </a:ext>
                </a:extLst>
              </p:cNvPr>
              <p:cNvCxnSpPr>
                <a:cxnSpLocks/>
                <a:stCxn id="133" idx="6"/>
                <a:endCxn id="144" idx="2"/>
              </p:cNvCxnSpPr>
              <p:nvPr/>
            </p:nvCxnSpPr>
            <p:spPr>
              <a:xfrm>
                <a:off x="3300387" y="836448"/>
                <a:ext cx="798646" cy="1544396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コネクタ 166">
                <a:extLst>
                  <a:ext uri="{FF2B5EF4-FFF2-40B4-BE49-F238E27FC236}">
                    <a16:creationId xmlns:a16="http://schemas.microsoft.com/office/drawing/2014/main" id="{93F98D21-9A3C-A8E7-A24D-8B65DBAA340D}"/>
                  </a:ext>
                </a:extLst>
              </p:cNvPr>
              <p:cNvCxnSpPr>
                <a:cxnSpLocks/>
                <a:stCxn id="133" idx="6"/>
                <a:endCxn id="146" idx="2"/>
              </p:cNvCxnSpPr>
              <p:nvPr/>
            </p:nvCxnSpPr>
            <p:spPr>
              <a:xfrm>
                <a:off x="3300387" y="836448"/>
                <a:ext cx="798646" cy="1845288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コネクタ 171">
                <a:extLst>
                  <a:ext uri="{FF2B5EF4-FFF2-40B4-BE49-F238E27FC236}">
                    <a16:creationId xmlns:a16="http://schemas.microsoft.com/office/drawing/2014/main" id="{A6E46261-F8D4-3A99-5A11-73C05B1042A3}"/>
                  </a:ext>
                </a:extLst>
              </p:cNvPr>
              <p:cNvCxnSpPr>
                <a:cxnSpLocks/>
                <a:stCxn id="135" idx="6"/>
                <a:endCxn id="134" idx="2"/>
              </p:cNvCxnSpPr>
              <p:nvPr/>
            </p:nvCxnSpPr>
            <p:spPr>
              <a:xfrm>
                <a:off x="3300387" y="1137340"/>
                <a:ext cx="798646" cy="0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コネクタ 172">
                <a:extLst>
                  <a:ext uri="{FF2B5EF4-FFF2-40B4-BE49-F238E27FC236}">
                    <a16:creationId xmlns:a16="http://schemas.microsoft.com/office/drawing/2014/main" id="{B3EADF13-6699-53E9-E7D9-9F59C3AE589D}"/>
                  </a:ext>
                </a:extLst>
              </p:cNvPr>
              <p:cNvCxnSpPr>
                <a:cxnSpLocks/>
                <a:stCxn id="137" idx="6"/>
                <a:endCxn id="134" idx="2"/>
              </p:cNvCxnSpPr>
              <p:nvPr/>
            </p:nvCxnSpPr>
            <p:spPr>
              <a:xfrm flipV="1">
                <a:off x="3300387" y="1137340"/>
                <a:ext cx="798646" cy="310876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コネクタ 173">
                <a:extLst>
                  <a:ext uri="{FF2B5EF4-FFF2-40B4-BE49-F238E27FC236}">
                    <a16:creationId xmlns:a16="http://schemas.microsoft.com/office/drawing/2014/main" id="{9E27F348-B97C-ADC9-8D71-798F572A700A}"/>
                  </a:ext>
                </a:extLst>
              </p:cNvPr>
              <p:cNvCxnSpPr>
                <a:cxnSpLocks/>
                <a:stCxn id="139" idx="6"/>
                <a:endCxn id="134" idx="2"/>
              </p:cNvCxnSpPr>
              <p:nvPr/>
            </p:nvCxnSpPr>
            <p:spPr>
              <a:xfrm flipV="1">
                <a:off x="3300387" y="1137340"/>
                <a:ext cx="798646" cy="621752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線コネクタ 174">
                <a:extLst>
                  <a:ext uri="{FF2B5EF4-FFF2-40B4-BE49-F238E27FC236}">
                    <a16:creationId xmlns:a16="http://schemas.microsoft.com/office/drawing/2014/main" id="{BE6DCFB9-9BC7-214D-4026-053567FCE332}"/>
                  </a:ext>
                </a:extLst>
              </p:cNvPr>
              <p:cNvCxnSpPr>
                <a:cxnSpLocks/>
                <a:stCxn id="141" idx="6"/>
                <a:endCxn id="134" idx="2"/>
              </p:cNvCxnSpPr>
              <p:nvPr/>
            </p:nvCxnSpPr>
            <p:spPr>
              <a:xfrm flipV="1">
                <a:off x="3300387" y="1137340"/>
                <a:ext cx="798646" cy="932628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線コネクタ 175">
                <a:extLst>
                  <a:ext uri="{FF2B5EF4-FFF2-40B4-BE49-F238E27FC236}">
                    <a16:creationId xmlns:a16="http://schemas.microsoft.com/office/drawing/2014/main" id="{57705E91-D2D8-EF10-3CBF-1FDC58BFB0AC}"/>
                  </a:ext>
                </a:extLst>
              </p:cNvPr>
              <p:cNvCxnSpPr>
                <a:cxnSpLocks/>
                <a:stCxn id="143" idx="6"/>
                <a:endCxn id="134" idx="2"/>
              </p:cNvCxnSpPr>
              <p:nvPr/>
            </p:nvCxnSpPr>
            <p:spPr>
              <a:xfrm flipV="1">
                <a:off x="3300387" y="1137340"/>
                <a:ext cx="798646" cy="1243504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線コネクタ 176">
                <a:extLst>
                  <a:ext uri="{FF2B5EF4-FFF2-40B4-BE49-F238E27FC236}">
                    <a16:creationId xmlns:a16="http://schemas.microsoft.com/office/drawing/2014/main" id="{AA1142D1-B672-99AE-1A9B-CC60749D7EBC}"/>
                  </a:ext>
                </a:extLst>
              </p:cNvPr>
              <p:cNvCxnSpPr>
                <a:cxnSpLocks/>
                <a:stCxn id="145" idx="6"/>
                <a:endCxn id="134" idx="2"/>
              </p:cNvCxnSpPr>
              <p:nvPr/>
            </p:nvCxnSpPr>
            <p:spPr>
              <a:xfrm flipV="1">
                <a:off x="3300387" y="1137340"/>
                <a:ext cx="798646" cy="1544396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6" name="正方形/長方形 485">
                    <a:extLst>
                      <a:ext uri="{FF2B5EF4-FFF2-40B4-BE49-F238E27FC236}">
                        <a16:creationId xmlns:a16="http://schemas.microsoft.com/office/drawing/2014/main" id="{9B7FF931-766B-E1A8-593B-B27F32E2EE19}"/>
                      </a:ext>
                    </a:extLst>
                  </p:cNvPr>
                  <p:cNvSpPr/>
                  <p:nvPr/>
                </p:nvSpPr>
                <p:spPr>
                  <a:xfrm>
                    <a:off x="4890595" y="977615"/>
                    <a:ext cx="606018" cy="2891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1400" b="0" i="1" dirty="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486" name="正方形/長方形 485">
                    <a:extLst>
                      <a:ext uri="{FF2B5EF4-FFF2-40B4-BE49-F238E27FC236}">
                        <a16:creationId xmlns:a16="http://schemas.microsoft.com/office/drawing/2014/main" id="{9B7FF931-766B-E1A8-593B-B27F32E2EE1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90595" y="977615"/>
                    <a:ext cx="606018" cy="289169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l="-2041" b="-8333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1" name="円/楕円 460">
                    <a:extLst>
                      <a:ext uri="{FF2B5EF4-FFF2-40B4-BE49-F238E27FC236}">
                        <a16:creationId xmlns:a16="http://schemas.microsoft.com/office/drawing/2014/main" id="{C3E453BD-1254-6FFA-E5CC-AA2D3BCAFF2A}"/>
                      </a:ext>
                    </a:extLst>
                  </p:cNvPr>
                  <p:cNvSpPr/>
                  <p:nvPr/>
                </p:nvSpPr>
                <p:spPr>
                  <a:xfrm>
                    <a:off x="5458482" y="766109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461" name="円/楕円 460">
                    <a:extLst>
                      <a:ext uri="{FF2B5EF4-FFF2-40B4-BE49-F238E27FC236}">
                        <a16:creationId xmlns:a16="http://schemas.microsoft.com/office/drawing/2014/main" id="{C3E453BD-1254-6FFA-E5CC-AA2D3BCAFF2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58482" y="766109"/>
                    <a:ext cx="140677" cy="140677"/>
                  </a:xfrm>
                  <a:prstGeom prst="ellipse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2" name="円/楕円 461">
                    <a:extLst>
                      <a:ext uri="{FF2B5EF4-FFF2-40B4-BE49-F238E27FC236}">
                        <a16:creationId xmlns:a16="http://schemas.microsoft.com/office/drawing/2014/main" id="{2312E969-95B1-776B-D43A-8B7F88C3B0F1}"/>
                      </a:ext>
                    </a:extLst>
                  </p:cNvPr>
                  <p:cNvSpPr/>
                  <p:nvPr/>
                </p:nvSpPr>
                <p:spPr>
                  <a:xfrm>
                    <a:off x="6397805" y="1067001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462" name="円/楕円 461">
                    <a:extLst>
                      <a:ext uri="{FF2B5EF4-FFF2-40B4-BE49-F238E27FC236}">
                        <a16:creationId xmlns:a16="http://schemas.microsoft.com/office/drawing/2014/main" id="{2312E969-95B1-776B-D43A-8B7F88C3B0F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7805" y="1067001"/>
                    <a:ext cx="140677" cy="140677"/>
                  </a:xfrm>
                  <a:prstGeom prst="ellipse">
                    <a:avLst/>
                  </a:prstGeom>
                  <a:blipFill>
                    <a:blip r:embed="rId41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3" name="円/楕円 462">
                    <a:extLst>
                      <a:ext uri="{FF2B5EF4-FFF2-40B4-BE49-F238E27FC236}">
                        <a16:creationId xmlns:a16="http://schemas.microsoft.com/office/drawing/2014/main" id="{0258B40C-8D3C-CB3D-60B8-1A36F7C13679}"/>
                      </a:ext>
                    </a:extLst>
                  </p:cNvPr>
                  <p:cNvSpPr/>
                  <p:nvPr/>
                </p:nvSpPr>
                <p:spPr>
                  <a:xfrm>
                    <a:off x="5458482" y="1067001"/>
                    <a:ext cx="140677" cy="14067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ja-JP" altLang="en-US" sz="10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3" name="円/楕円 462">
                    <a:extLst>
                      <a:ext uri="{FF2B5EF4-FFF2-40B4-BE49-F238E27FC236}">
                        <a16:creationId xmlns:a16="http://schemas.microsoft.com/office/drawing/2014/main" id="{0258B40C-8D3C-CB3D-60B8-1A36F7C136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58482" y="1067001"/>
                    <a:ext cx="140677" cy="140677"/>
                  </a:xfrm>
                  <a:prstGeom prst="ellipse">
                    <a:avLst/>
                  </a:prstGeom>
                  <a:blipFill>
                    <a:blip r:embed="rId42"/>
                    <a:stretch>
                      <a:fillRect l="-7692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4" name="円/楕円 463">
                    <a:extLst>
                      <a:ext uri="{FF2B5EF4-FFF2-40B4-BE49-F238E27FC236}">
                        <a16:creationId xmlns:a16="http://schemas.microsoft.com/office/drawing/2014/main" id="{1A7C8838-0B5A-D292-4B49-4E1C8BC33300}"/>
                      </a:ext>
                    </a:extLst>
                  </p:cNvPr>
                  <p:cNvSpPr/>
                  <p:nvPr/>
                </p:nvSpPr>
                <p:spPr>
                  <a:xfrm>
                    <a:off x="6397805" y="766109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464" name="円/楕円 463">
                    <a:extLst>
                      <a:ext uri="{FF2B5EF4-FFF2-40B4-BE49-F238E27FC236}">
                        <a16:creationId xmlns:a16="http://schemas.microsoft.com/office/drawing/2014/main" id="{1A7C8838-0B5A-D292-4B49-4E1C8BC3330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7805" y="766109"/>
                    <a:ext cx="140677" cy="140677"/>
                  </a:xfrm>
                  <a:prstGeom prst="ellipse">
                    <a:avLst/>
                  </a:prstGeom>
                  <a:blipFill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5" name="円/楕円 464">
                    <a:extLst>
                      <a:ext uri="{FF2B5EF4-FFF2-40B4-BE49-F238E27FC236}">
                        <a16:creationId xmlns:a16="http://schemas.microsoft.com/office/drawing/2014/main" id="{D3E92DC6-B809-E59C-E199-7622B787CDBC}"/>
                      </a:ext>
                    </a:extLst>
                  </p:cNvPr>
                  <p:cNvSpPr/>
                  <p:nvPr/>
                </p:nvSpPr>
                <p:spPr>
                  <a:xfrm>
                    <a:off x="5458482" y="1377877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465" name="円/楕円 464">
                    <a:extLst>
                      <a:ext uri="{FF2B5EF4-FFF2-40B4-BE49-F238E27FC236}">
                        <a16:creationId xmlns:a16="http://schemas.microsoft.com/office/drawing/2014/main" id="{D3E92DC6-B809-E59C-E199-7622B787CDB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58482" y="1377877"/>
                    <a:ext cx="140677" cy="140677"/>
                  </a:xfrm>
                  <a:prstGeom prst="ellipse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6" name="円/楕円 465">
                    <a:extLst>
                      <a:ext uri="{FF2B5EF4-FFF2-40B4-BE49-F238E27FC236}">
                        <a16:creationId xmlns:a16="http://schemas.microsoft.com/office/drawing/2014/main" id="{E935DF6A-B253-B5E9-5D1B-00FA3745E22A}"/>
                      </a:ext>
                    </a:extLst>
                  </p:cNvPr>
                  <p:cNvSpPr/>
                  <p:nvPr/>
                </p:nvSpPr>
                <p:spPr>
                  <a:xfrm>
                    <a:off x="6397805" y="1377877"/>
                    <a:ext cx="140677" cy="14067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kumimoji="1" lang="ja-JP" altLang="en-US" sz="1000" dirty="0">
                      <a:solidFill>
                        <a:schemeClr val="tx2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6" name="円/楕円 465">
                    <a:extLst>
                      <a:ext uri="{FF2B5EF4-FFF2-40B4-BE49-F238E27FC236}">
                        <a16:creationId xmlns:a16="http://schemas.microsoft.com/office/drawing/2014/main" id="{E935DF6A-B253-B5E9-5D1B-00FA3745E22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7805" y="1377877"/>
                    <a:ext cx="140677" cy="140677"/>
                  </a:xfrm>
                  <a:prstGeom prst="ellipse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7" name="円/楕円 466">
                    <a:extLst>
                      <a:ext uri="{FF2B5EF4-FFF2-40B4-BE49-F238E27FC236}">
                        <a16:creationId xmlns:a16="http://schemas.microsoft.com/office/drawing/2014/main" id="{0372AF59-1C5B-E838-143D-C9CB78DC23EF}"/>
                      </a:ext>
                    </a:extLst>
                  </p:cNvPr>
                  <p:cNvSpPr/>
                  <p:nvPr/>
                </p:nvSpPr>
                <p:spPr>
                  <a:xfrm>
                    <a:off x="5458482" y="1688753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467" name="円/楕円 466">
                    <a:extLst>
                      <a:ext uri="{FF2B5EF4-FFF2-40B4-BE49-F238E27FC236}">
                        <a16:creationId xmlns:a16="http://schemas.microsoft.com/office/drawing/2014/main" id="{0372AF59-1C5B-E838-143D-C9CB78DC23E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58482" y="1688753"/>
                    <a:ext cx="140677" cy="140677"/>
                  </a:xfrm>
                  <a:prstGeom prst="ellipse">
                    <a:avLst/>
                  </a:prstGeom>
                  <a:blipFill>
                    <a:blip r:embed="rId46"/>
                    <a:stretch>
                      <a:fillRect l="-7692" r="-7692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8" name="円/楕円 467">
                    <a:extLst>
                      <a:ext uri="{FF2B5EF4-FFF2-40B4-BE49-F238E27FC236}">
                        <a16:creationId xmlns:a16="http://schemas.microsoft.com/office/drawing/2014/main" id="{0236C73F-C46F-5E70-C31F-5E30D7F1ACBE}"/>
                      </a:ext>
                    </a:extLst>
                  </p:cNvPr>
                  <p:cNvSpPr/>
                  <p:nvPr/>
                </p:nvSpPr>
                <p:spPr>
                  <a:xfrm>
                    <a:off x="6397805" y="1688753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468" name="円/楕円 467">
                    <a:extLst>
                      <a:ext uri="{FF2B5EF4-FFF2-40B4-BE49-F238E27FC236}">
                        <a16:creationId xmlns:a16="http://schemas.microsoft.com/office/drawing/2014/main" id="{0236C73F-C46F-5E70-C31F-5E30D7F1ACB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7805" y="1688753"/>
                    <a:ext cx="140677" cy="140677"/>
                  </a:xfrm>
                  <a:prstGeom prst="ellipse">
                    <a:avLst/>
                  </a:prstGeom>
                  <a:blipFill>
                    <a:blip r:embed="rId47"/>
                    <a:stretch>
                      <a:fillRect l="-7692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9" name="円/楕円 468">
                    <a:extLst>
                      <a:ext uri="{FF2B5EF4-FFF2-40B4-BE49-F238E27FC236}">
                        <a16:creationId xmlns:a16="http://schemas.microsoft.com/office/drawing/2014/main" id="{E5BEABA3-5950-25F4-0848-92CD225409D4}"/>
                      </a:ext>
                    </a:extLst>
                  </p:cNvPr>
                  <p:cNvSpPr/>
                  <p:nvPr/>
                </p:nvSpPr>
                <p:spPr>
                  <a:xfrm>
                    <a:off x="5458482" y="1999629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469" name="円/楕円 468">
                    <a:extLst>
                      <a:ext uri="{FF2B5EF4-FFF2-40B4-BE49-F238E27FC236}">
                        <a16:creationId xmlns:a16="http://schemas.microsoft.com/office/drawing/2014/main" id="{E5BEABA3-5950-25F4-0848-92CD225409D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58482" y="1999629"/>
                    <a:ext cx="140677" cy="140677"/>
                  </a:xfrm>
                  <a:prstGeom prst="ellipse">
                    <a:avLst/>
                  </a:prstGeom>
                  <a:blipFill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0" name="円/楕円 469">
                    <a:extLst>
                      <a:ext uri="{FF2B5EF4-FFF2-40B4-BE49-F238E27FC236}">
                        <a16:creationId xmlns:a16="http://schemas.microsoft.com/office/drawing/2014/main" id="{451CDC44-F840-C9D9-BFAC-6CB5AA35D538}"/>
                      </a:ext>
                    </a:extLst>
                  </p:cNvPr>
                  <p:cNvSpPr/>
                  <p:nvPr/>
                </p:nvSpPr>
                <p:spPr>
                  <a:xfrm>
                    <a:off x="6397805" y="1999629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470" name="円/楕円 469">
                    <a:extLst>
                      <a:ext uri="{FF2B5EF4-FFF2-40B4-BE49-F238E27FC236}">
                        <a16:creationId xmlns:a16="http://schemas.microsoft.com/office/drawing/2014/main" id="{451CDC44-F840-C9D9-BFAC-6CB5AA35D53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7805" y="1999629"/>
                    <a:ext cx="140677" cy="140677"/>
                  </a:xfrm>
                  <a:prstGeom prst="ellipse">
                    <a:avLst/>
                  </a:prstGeom>
                  <a:blipFill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1" name="円/楕円 470">
                    <a:extLst>
                      <a:ext uri="{FF2B5EF4-FFF2-40B4-BE49-F238E27FC236}">
                        <a16:creationId xmlns:a16="http://schemas.microsoft.com/office/drawing/2014/main" id="{96D0C970-F154-6334-9190-250789DE9047}"/>
                      </a:ext>
                    </a:extLst>
                  </p:cNvPr>
                  <p:cNvSpPr/>
                  <p:nvPr/>
                </p:nvSpPr>
                <p:spPr>
                  <a:xfrm>
                    <a:off x="5458482" y="2310505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471" name="円/楕円 470">
                    <a:extLst>
                      <a:ext uri="{FF2B5EF4-FFF2-40B4-BE49-F238E27FC236}">
                        <a16:creationId xmlns:a16="http://schemas.microsoft.com/office/drawing/2014/main" id="{96D0C970-F154-6334-9190-250789DE904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58482" y="2310505"/>
                    <a:ext cx="140677" cy="140677"/>
                  </a:xfrm>
                  <a:prstGeom prst="ellipse">
                    <a:avLst/>
                  </a:prstGeom>
                  <a:blipFill>
                    <a:blip r:embed="rId50"/>
                    <a:stretch>
                      <a:fillRect l="-15385" t="-7692" r="-7692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2" name="円/楕円 471">
                    <a:extLst>
                      <a:ext uri="{FF2B5EF4-FFF2-40B4-BE49-F238E27FC236}">
                        <a16:creationId xmlns:a16="http://schemas.microsoft.com/office/drawing/2014/main" id="{50E29BB4-FA5A-5604-B2C4-3A5ACE0983BA}"/>
                      </a:ext>
                    </a:extLst>
                  </p:cNvPr>
                  <p:cNvSpPr/>
                  <p:nvPr/>
                </p:nvSpPr>
                <p:spPr>
                  <a:xfrm>
                    <a:off x="6397805" y="2310505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472" name="円/楕円 471">
                    <a:extLst>
                      <a:ext uri="{FF2B5EF4-FFF2-40B4-BE49-F238E27FC236}">
                        <a16:creationId xmlns:a16="http://schemas.microsoft.com/office/drawing/2014/main" id="{50E29BB4-FA5A-5604-B2C4-3A5ACE0983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7805" y="2310505"/>
                    <a:ext cx="140677" cy="140677"/>
                  </a:xfrm>
                  <a:prstGeom prst="ellipse">
                    <a:avLst/>
                  </a:prstGeom>
                  <a:blipFill>
                    <a:blip r:embed="rId51"/>
                    <a:stretch>
                      <a:fillRect l="-15385" t="-7692" r="-7692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3" name="円/楕円 472">
                    <a:extLst>
                      <a:ext uri="{FF2B5EF4-FFF2-40B4-BE49-F238E27FC236}">
                        <a16:creationId xmlns:a16="http://schemas.microsoft.com/office/drawing/2014/main" id="{C899801E-FAC4-97B9-3707-C6EDD109BF79}"/>
                      </a:ext>
                    </a:extLst>
                  </p:cNvPr>
                  <p:cNvSpPr/>
                  <p:nvPr/>
                </p:nvSpPr>
                <p:spPr>
                  <a:xfrm>
                    <a:off x="5458482" y="2611397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473" name="円/楕円 472">
                    <a:extLst>
                      <a:ext uri="{FF2B5EF4-FFF2-40B4-BE49-F238E27FC236}">
                        <a16:creationId xmlns:a16="http://schemas.microsoft.com/office/drawing/2014/main" id="{C899801E-FAC4-97B9-3707-C6EDD109BF7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58482" y="2611397"/>
                    <a:ext cx="140677" cy="140677"/>
                  </a:xfrm>
                  <a:prstGeom prst="ellipse">
                    <a:avLst/>
                  </a:prstGeom>
                  <a:blipFill>
                    <a:blip r:embed="rId52"/>
                    <a:stretch>
                      <a:fillRect l="-7692" r="-7692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4" name="円/楕円 473">
                    <a:extLst>
                      <a:ext uri="{FF2B5EF4-FFF2-40B4-BE49-F238E27FC236}">
                        <a16:creationId xmlns:a16="http://schemas.microsoft.com/office/drawing/2014/main" id="{D97CDB46-244A-6C77-A0C0-693C14ADB410}"/>
                      </a:ext>
                    </a:extLst>
                  </p:cNvPr>
                  <p:cNvSpPr/>
                  <p:nvPr/>
                </p:nvSpPr>
                <p:spPr>
                  <a:xfrm>
                    <a:off x="6397805" y="2611397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474" name="円/楕円 473">
                    <a:extLst>
                      <a:ext uri="{FF2B5EF4-FFF2-40B4-BE49-F238E27FC236}">
                        <a16:creationId xmlns:a16="http://schemas.microsoft.com/office/drawing/2014/main" id="{D97CDB46-244A-6C77-A0C0-693C14ADB41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7805" y="2611397"/>
                    <a:ext cx="140677" cy="140677"/>
                  </a:xfrm>
                  <a:prstGeom prst="ellipse">
                    <a:avLst/>
                  </a:prstGeom>
                  <a:blipFill>
                    <a:blip r:embed="rId53"/>
                    <a:stretch>
                      <a:fillRect l="-7692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5" name="正方形/長方形 484">
                    <a:extLst>
                      <a:ext uri="{FF2B5EF4-FFF2-40B4-BE49-F238E27FC236}">
                        <a16:creationId xmlns:a16="http://schemas.microsoft.com/office/drawing/2014/main" id="{43235365-D459-58D3-B40B-19CEF9EE7A11}"/>
                      </a:ext>
                    </a:extLst>
                  </p:cNvPr>
                  <p:cNvSpPr/>
                  <p:nvPr/>
                </p:nvSpPr>
                <p:spPr>
                  <a:xfrm>
                    <a:off x="5853897" y="211460"/>
                    <a:ext cx="289169" cy="2891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485" name="正方形/長方形 484">
                    <a:extLst>
                      <a:ext uri="{FF2B5EF4-FFF2-40B4-BE49-F238E27FC236}">
                        <a16:creationId xmlns:a16="http://schemas.microsoft.com/office/drawing/2014/main" id="{43235365-D459-58D3-B40B-19CEF9EE7A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53897" y="211460"/>
                    <a:ext cx="289169" cy="289169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 l="-25000" b="-25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9" name="直線コネクタ 488">
                <a:extLst>
                  <a:ext uri="{FF2B5EF4-FFF2-40B4-BE49-F238E27FC236}">
                    <a16:creationId xmlns:a16="http://schemas.microsoft.com/office/drawing/2014/main" id="{77362E4E-7418-6762-C948-814411686C76}"/>
                  </a:ext>
                </a:extLst>
              </p:cNvPr>
              <p:cNvCxnSpPr>
                <a:cxnSpLocks/>
                <a:stCxn id="463" idx="6"/>
                <a:endCxn id="464" idx="2"/>
              </p:cNvCxnSpPr>
              <p:nvPr/>
            </p:nvCxnSpPr>
            <p:spPr>
              <a:xfrm flipV="1">
                <a:off x="5599159" y="836448"/>
                <a:ext cx="798646" cy="300892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直線コネクタ 489">
                <a:extLst>
                  <a:ext uri="{FF2B5EF4-FFF2-40B4-BE49-F238E27FC236}">
                    <a16:creationId xmlns:a16="http://schemas.microsoft.com/office/drawing/2014/main" id="{82FB7703-1CA7-414C-F3E0-5F10899461BF}"/>
                  </a:ext>
                </a:extLst>
              </p:cNvPr>
              <p:cNvCxnSpPr>
                <a:cxnSpLocks/>
                <a:stCxn id="463" idx="6"/>
                <a:endCxn id="466" idx="2"/>
              </p:cNvCxnSpPr>
              <p:nvPr/>
            </p:nvCxnSpPr>
            <p:spPr>
              <a:xfrm>
                <a:off x="5599159" y="1137340"/>
                <a:ext cx="798646" cy="310876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直線コネクタ 490">
                <a:extLst>
                  <a:ext uri="{FF2B5EF4-FFF2-40B4-BE49-F238E27FC236}">
                    <a16:creationId xmlns:a16="http://schemas.microsoft.com/office/drawing/2014/main" id="{25B0BA90-C46C-6358-C822-64306B49E772}"/>
                  </a:ext>
                </a:extLst>
              </p:cNvPr>
              <p:cNvCxnSpPr>
                <a:cxnSpLocks/>
                <a:stCxn id="463" idx="6"/>
                <a:endCxn id="468" idx="2"/>
              </p:cNvCxnSpPr>
              <p:nvPr/>
            </p:nvCxnSpPr>
            <p:spPr>
              <a:xfrm>
                <a:off x="5599159" y="1137340"/>
                <a:ext cx="798646" cy="621752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直線コネクタ 491">
                <a:extLst>
                  <a:ext uri="{FF2B5EF4-FFF2-40B4-BE49-F238E27FC236}">
                    <a16:creationId xmlns:a16="http://schemas.microsoft.com/office/drawing/2014/main" id="{3D59BD9F-39E1-EF86-CA1C-BA0B4B7ED774}"/>
                  </a:ext>
                </a:extLst>
              </p:cNvPr>
              <p:cNvCxnSpPr>
                <a:cxnSpLocks/>
                <a:stCxn id="463" idx="6"/>
                <a:endCxn id="470" idx="2"/>
              </p:cNvCxnSpPr>
              <p:nvPr/>
            </p:nvCxnSpPr>
            <p:spPr>
              <a:xfrm>
                <a:off x="5599159" y="1137340"/>
                <a:ext cx="798646" cy="932628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直線コネクタ 493">
                <a:extLst>
                  <a:ext uri="{FF2B5EF4-FFF2-40B4-BE49-F238E27FC236}">
                    <a16:creationId xmlns:a16="http://schemas.microsoft.com/office/drawing/2014/main" id="{10F987CD-A3D0-CA06-B062-FAD6BFDDF088}"/>
                  </a:ext>
                </a:extLst>
              </p:cNvPr>
              <p:cNvCxnSpPr>
                <a:cxnSpLocks/>
                <a:stCxn id="463" idx="6"/>
                <a:endCxn id="472" idx="2"/>
              </p:cNvCxnSpPr>
              <p:nvPr/>
            </p:nvCxnSpPr>
            <p:spPr>
              <a:xfrm>
                <a:off x="5599159" y="1137340"/>
                <a:ext cx="798646" cy="1243504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直線コネクタ 494">
                <a:extLst>
                  <a:ext uri="{FF2B5EF4-FFF2-40B4-BE49-F238E27FC236}">
                    <a16:creationId xmlns:a16="http://schemas.microsoft.com/office/drawing/2014/main" id="{CABB0680-8B86-AA38-88F4-0DC67246F587}"/>
                  </a:ext>
                </a:extLst>
              </p:cNvPr>
              <p:cNvCxnSpPr>
                <a:cxnSpLocks/>
                <a:stCxn id="463" idx="6"/>
                <a:endCxn id="474" idx="2"/>
              </p:cNvCxnSpPr>
              <p:nvPr/>
            </p:nvCxnSpPr>
            <p:spPr>
              <a:xfrm>
                <a:off x="5599159" y="1137340"/>
                <a:ext cx="798646" cy="1544396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直線コネクタ 499">
                <a:extLst>
                  <a:ext uri="{FF2B5EF4-FFF2-40B4-BE49-F238E27FC236}">
                    <a16:creationId xmlns:a16="http://schemas.microsoft.com/office/drawing/2014/main" id="{814A0183-8D54-E953-D000-D191120AD69A}"/>
                  </a:ext>
                </a:extLst>
              </p:cNvPr>
              <p:cNvCxnSpPr>
                <a:cxnSpLocks/>
                <a:stCxn id="463" idx="6"/>
                <a:endCxn id="462" idx="2"/>
              </p:cNvCxnSpPr>
              <p:nvPr/>
            </p:nvCxnSpPr>
            <p:spPr>
              <a:xfrm>
                <a:off x="5599159" y="1137340"/>
                <a:ext cx="798646" cy="0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9" name="正方形/長方形 538">
                    <a:extLst>
                      <a:ext uri="{FF2B5EF4-FFF2-40B4-BE49-F238E27FC236}">
                        <a16:creationId xmlns:a16="http://schemas.microsoft.com/office/drawing/2014/main" id="{1A2ADA94-BDD4-16A8-17C4-EEDCA81C4B98}"/>
                      </a:ext>
                    </a:extLst>
                  </p:cNvPr>
                  <p:cNvSpPr/>
                  <p:nvPr/>
                </p:nvSpPr>
                <p:spPr>
                  <a:xfrm>
                    <a:off x="8868740" y="1603654"/>
                    <a:ext cx="656784" cy="2891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1400" b="0" i="1" dirty="0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539" name="正方形/長方形 538">
                    <a:extLst>
                      <a:ext uri="{FF2B5EF4-FFF2-40B4-BE49-F238E27FC236}">
                        <a16:creationId xmlns:a16="http://schemas.microsoft.com/office/drawing/2014/main" id="{1A2ADA94-BDD4-16A8-17C4-EEDCA81C4B9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68740" y="1603654"/>
                    <a:ext cx="656784" cy="289169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 b="-416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3" name="円/楕円 512">
                    <a:extLst>
                      <a:ext uri="{FF2B5EF4-FFF2-40B4-BE49-F238E27FC236}">
                        <a16:creationId xmlns:a16="http://schemas.microsoft.com/office/drawing/2014/main" id="{DC5894F7-66DB-7F72-8B77-AC815A6AACC0}"/>
                      </a:ext>
                    </a:extLst>
                  </p:cNvPr>
                  <p:cNvSpPr/>
                  <p:nvPr/>
                </p:nvSpPr>
                <p:spPr>
                  <a:xfrm>
                    <a:off x="7765519" y="766109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13" name="円/楕円 512">
                    <a:extLst>
                      <a:ext uri="{FF2B5EF4-FFF2-40B4-BE49-F238E27FC236}">
                        <a16:creationId xmlns:a16="http://schemas.microsoft.com/office/drawing/2014/main" id="{DC5894F7-66DB-7F72-8B77-AC815A6AACC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65519" y="766109"/>
                    <a:ext cx="140677" cy="140677"/>
                  </a:xfrm>
                  <a:prstGeom prst="ellipse">
                    <a:avLst/>
                  </a:prstGeom>
                  <a:blipFill>
                    <a:blip r:embed="rId5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4" name="円/楕円 513">
                    <a:extLst>
                      <a:ext uri="{FF2B5EF4-FFF2-40B4-BE49-F238E27FC236}">
                        <a16:creationId xmlns:a16="http://schemas.microsoft.com/office/drawing/2014/main" id="{75AAAAA1-4907-DB69-F101-6FB67B895BC0}"/>
                      </a:ext>
                    </a:extLst>
                  </p:cNvPr>
                  <p:cNvSpPr/>
                  <p:nvPr/>
                </p:nvSpPr>
                <p:spPr>
                  <a:xfrm>
                    <a:off x="8704842" y="1067001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14" name="円/楕円 513">
                    <a:extLst>
                      <a:ext uri="{FF2B5EF4-FFF2-40B4-BE49-F238E27FC236}">
                        <a16:creationId xmlns:a16="http://schemas.microsoft.com/office/drawing/2014/main" id="{75AAAAA1-4907-DB69-F101-6FB67B895BC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4842" y="1067001"/>
                    <a:ext cx="140677" cy="140677"/>
                  </a:xfrm>
                  <a:prstGeom prst="ellipse">
                    <a:avLst/>
                  </a:prstGeom>
                  <a:blipFill>
                    <a:blip r:embed="rId57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5" name="円/楕円 514">
                    <a:extLst>
                      <a:ext uri="{FF2B5EF4-FFF2-40B4-BE49-F238E27FC236}">
                        <a16:creationId xmlns:a16="http://schemas.microsoft.com/office/drawing/2014/main" id="{F37B7456-23D9-F0AB-A14A-AAF2137AE8ED}"/>
                      </a:ext>
                    </a:extLst>
                  </p:cNvPr>
                  <p:cNvSpPr/>
                  <p:nvPr/>
                </p:nvSpPr>
                <p:spPr>
                  <a:xfrm>
                    <a:off x="7765519" y="1067001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15" name="円/楕円 514">
                    <a:extLst>
                      <a:ext uri="{FF2B5EF4-FFF2-40B4-BE49-F238E27FC236}">
                        <a16:creationId xmlns:a16="http://schemas.microsoft.com/office/drawing/2014/main" id="{F37B7456-23D9-F0AB-A14A-AAF2137AE8E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65519" y="1067001"/>
                    <a:ext cx="140677" cy="140677"/>
                  </a:xfrm>
                  <a:prstGeom prst="ellipse">
                    <a:avLst/>
                  </a:prstGeom>
                  <a:blipFill>
                    <a:blip r:embed="rId58"/>
                    <a:stretch>
                      <a:fillRect l="-7692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6" name="円/楕円 515">
                    <a:extLst>
                      <a:ext uri="{FF2B5EF4-FFF2-40B4-BE49-F238E27FC236}">
                        <a16:creationId xmlns:a16="http://schemas.microsoft.com/office/drawing/2014/main" id="{CF7AAB06-3F60-1C5D-A548-06D1FFC5BA4F}"/>
                      </a:ext>
                    </a:extLst>
                  </p:cNvPr>
                  <p:cNvSpPr/>
                  <p:nvPr/>
                </p:nvSpPr>
                <p:spPr>
                  <a:xfrm>
                    <a:off x="8704842" y="766109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16" name="円/楕円 515">
                    <a:extLst>
                      <a:ext uri="{FF2B5EF4-FFF2-40B4-BE49-F238E27FC236}">
                        <a16:creationId xmlns:a16="http://schemas.microsoft.com/office/drawing/2014/main" id="{CF7AAB06-3F60-1C5D-A548-06D1FFC5BA4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4842" y="766109"/>
                    <a:ext cx="140677" cy="140677"/>
                  </a:xfrm>
                  <a:prstGeom prst="ellipse">
                    <a:avLst/>
                  </a:prstGeom>
                  <a:blipFill>
                    <a:blip r:embed="rId5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7" name="円/楕円 516">
                    <a:extLst>
                      <a:ext uri="{FF2B5EF4-FFF2-40B4-BE49-F238E27FC236}">
                        <a16:creationId xmlns:a16="http://schemas.microsoft.com/office/drawing/2014/main" id="{D7E5426F-793C-F61E-BE54-14B33F3F7F45}"/>
                      </a:ext>
                    </a:extLst>
                  </p:cNvPr>
                  <p:cNvSpPr/>
                  <p:nvPr/>
                </p:nvSpPr>
                <p:spPr>
                  <a:xfrm>
                    <a:off x="7765519" y="1377877"/>
                    <a:ext cx="140677" cy="14067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kumimoji="1" lang="ja-JP" altLang="en-US" sz="1000" dirty="0"/>
                  </a:p>
                </p:txBody>
              </p:sp>
            </mc:Choice>
            <mc:Fallback xmlns="">
              <p:sp>
                <p:nvSpPr>
                  <p:cNvPr id="517" name="円/楕円 516">
                    <a:extLst>
                      <a:ext uri="{FF2B5EF4-FFF2-40B4-BE49-F238E27FC236}">
                        <a16:creationId xmlns:a16="http://schemas.microsoft.com/office/drawing/2014/main" id="{D7E5426F-793C-F61E-BE54-14B33F3F7F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65519" y="1377877"/>
                    <a:ext cx="140677" cy="140677"/>
                  </a:xfrm>
                  <a:prstGeom prst="ellipse">
                    <a:avLst/>
                  </a:prstGeom>
                  <a:blipFill>
                    <a:blip r:embed="rId6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8" name="円/楕円 517">
                    <a:extLst>
                      <a:ext uri="{FF2B5EF4-FFF2-40B4-BE49-F238E27FC236}">
                        <a16:creationId xmlns:a16="http://schemas.microsoft.com/office/drawing/2014/main" id="{73F1FBA5-4F8A-018B-0A5A-5A2CA65F5F06}"/>
                      </a:ext>
                    </a:extLst>
                  </p:cNvPr>
                  <p:cNvSpPr/>
                  <p:nvPr/>
                </p:nvSpPr>
                <p:spPr>
                  <a:xfrm>
                    <a:off x="8704842" y="1377877"/>
                    <a:ext cx="140677" cy="140677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kumimoji="1" lang="ja-JP" altLang="en-US" sz="10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8" name="円/楕円 517">
                    <a:extLst>
                      <a:ext uri="{FF2B5EF4-FFF2-40B4-BE49-F238E27FC236}">
                        <a16:creationId xmlns:a16="http://schemas.microsoft.com/office/drawing/2014/main" id="{73F1FBA5-4F8A-018B-0A5A-5A2CA65F5F0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4842" y="1377877"/>
                    <a:ext cx="140677" cy="140677"/>
                  </a:xfrm>
                  <a:prstGeom prst="ellipse">
                    <a:avLst/>
                  </a:prstGeom>
                  <a:blipFill>
                    <a:blip r:embed="rId6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9" name="円/楕円 518">
                    <a:extLst>
                      <a:ext uri="{FF2B5EF4-FFF2-40B4-BE49-F238E27FC236}">
                        <a16:creationId xmlns:a16="http://schemas.microsoft.com/office/drawing/2014/main" id="{CF06449F-9E75-95E5-FC90-E1A518A9B65E}"/>
                      </a:ext>
                    </a:extLst>
                  </p:cNvPr>
                  <p:cNvSpPr/>
                  <p:nvPr/>
                </p:nvSpPr>
                <p:spPr>
                  <a:xfrm>
                    <a:off x="7765519" y="1688753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19" name="円/楕円 518">
                    <a:extLst>
                      <a:ext uri="{FF2B5EF4-FFF2-40B4-BE49-F238E27FC236}">
                        <a16:creationId xmlns:a16="http://schemas.microsoft.com/office/drawing/2014/main" id="{CF06449F-9E75-95E5-FC90-E1A518A9B65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65519" y="1688753"/>
                    <a:ext cx="140677" cy="140677"/>
                  </a:xfrm>
                  <a:prstGeom prst="ellipse">
                    <a:avLst/>
                  </a:prstGeom>
                  <a:blipFill>
                    <a:blip r:embed="rId62"/>
                    <a:stretch>
                      <a:fillRect l="-7692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0" name="円/楕円 519">
                    <a:extLst>
                      <a:ext uri="{FF2B5EF4-FFF2-40B4-BE49-F238E27FC236}">
                        <a16:creationId xmlns:a16="http://schemas.microsoft.com/office/drawing/2014/main" id="{3504116D-75FE-7F9E-E6E5-FE6A7291BFC8}"/>
                      </a:ext>
                    </a:extLst>
                  </p:cNvPr>
                  <p:cNvSpPr/>
                  <p:nvPr/>
                </p:nvSpPr>
                <p:spPr>
                  <a:xfrm>
                    <a:off x="8704842" y="1688753"/>
                    <a:ext cx="140677" cy="14067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kumimoji="1" lang="ja-JP" altLang="en-US" sz="1000" dirty="0"/>
                  </a:p>
                </p:txBody>
              </p:sp>
            </mc:Choice>
            <mc:Fallback xmlns="">
              <p:sp>
                <p:nvSpPr>
                  <p:cNvPr id="520" name="円/楕円 519">
                    <a:extLst>
                      <a:ext uri="{FF2B5EF4-FFF2-40B4-BE49-F238E27FC236}">
                        <a16:creationId xmlns:a16="http://schemas.microsoft.com/office/drawing/2014/main" id="{3504116D-75FE-7F9E-E6E5-FE6A7291BFC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4842" y="1688753"/>
                    <a:ext cx="140677" cy="140677"/>
                  </a:xfrm>
                  <a:prstGeom prst="ellipse">
                    <a:avLst/>
                  </a:prstGeom>
                  <a:blipFill>
                    <a:blip r:embed="rId63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1" name="円/楕円 520">
                    <a:extLst>
                      <a:ext uri="{FF2B5EF4-FFF2-40B4-BE49-F238E27FC236}">
                        <a16:creationId xmlns:a16="http://schemas.microsoft.com/office/drawing/2014/main" id="{C3030732-5AF9-8D71-716C-2E5815D58229}"/>
                      </a:ext>
                    </a:extLst>
                  </p:cNvPr>
                  <p:cNvSpPr/>
                  <p:nvPr/>
                </p:nvSpPr>
                <p:spPr>
                  <a:xfrm>
                    <a:off x="7765519" y="1999629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21" name="円/楕円 520">
                    <a:extLst>
                      <a:ext uri="{FF2B5EF4-FFF2-40B4-BE49-F238E27FC236}">
                        <a16:creationId xmlns:a16="http://schemas.microsoft.com/office/drawing/2014/main" id="{C3030732-5AF9-8D71-716C-2E5815D582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65519" y="1999629"/>
                    <a:ext cx="140677" cy="140677"/>
                  </a:xfrm>
                  <a:prstGeom prst="ellipse">
                    <a:avLst/>
                  </a:prstGeom>
                  <a:blipFill>
                    <a:blip r:embed="rId6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2" name="円/楕円 521">
                    <a:extLst>
                      <a:ext uri="{FF2B5EF4-FFF2-40B4-BE49-F238E27FC236}">
                        <a16:creationId xmlns:a16="http://schemas.microsoft.com/office/drawing/2014/main" id="{57AD0AAA-811B-B938-0D45-4F63306ACA61}"/>
                      </a:ext>
                    </a:extLst>
                  </p:cNvPr>
                  <p:cNvSpPr/>
                  <p:nvPr/>
                </p:nvSpPr>
                <p:spPr>
                  <a:xfrm>
                    <a:off x="8704842" y="1999629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22" name="円/楕円 521">
                    <a:extLst>
                      <a:ext uri="{FF2B5EF4-FFF2-40B4-BE49-F238E27FC236}">
                        <a16:creationId xmlns:a16="http://schemas.microsoft.com/office/drawing/2014/main" id="{57AD0AAA-811B-B938-0D45-4F63306ACA6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4842" y="1999629"/>
                    <a:ext cx="140677" cy="140677"/>
                  </a:xfrm>
                  <a:prstGeom prst="ellipse">
                    <a:avLst/>
                  </a:prstGeom>
                  <a:blipFill>
                    <a:blip r:embed="rId6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3" name="円/楕円 522">
                    <a:extLst>
                      <a:ext uri="{FF2B5EF4-FFF2-40B4-BE49-F238E27FC236}">
                        <a16:creationId xmlns:a16="http://schemas.microsoft.com/office/drawing/2014/main" id="{B229D978-5E97-5D9D-033A-83E213998825}"/>
                      </a:ext>
                    </a:extLst>
                  </p:cNvPr>
                  <p:cNvSpPr/>
                  <p:nvPr/>
                </p:nvSpPr>
                <p:spPr>
                  <a:xfrm>
                    <a:off x="7765519" y="2310505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23" name="円/楕円 522">
                    <a:extLst>
                      <a:ext uri="{FF2B5EF4-FFF2-40B4-BE49-F238E27FC236}">
                        <a16:creationId xmlns:a16="http://schemas.microsoft.com/office/drawing/2014/main" id="{B229D978-5E97-5D9D-033A-83E2139988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65519" y="2310505"/>
                    <a:ext cx="140677" cy="140677"/>
                  </a:xfrm>
                  <a:prstGeom prst="ellipse">
                    <a:avLst/>
                  </a:prstGeom>
                  <a:blipFill>
                    <a:blip r:embed="rId66"/>
                    <a:stretch>
                      <a:fillRect l="-15385" t="-7692" r="-7692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4" name="円/楕円 523">
                    <a:extLst>
                      <a:ext uri="{FF2B5EF4-FFF2-40B4-BE49-F238E27FC236}">
                        <a16:creationId xmlns:a16="http://schemas.microsoft.com/office/drawing/2014/main" id="{B0C5721A-297E-997D-BC62-3EC5B0998DB1}"/>
                      </a:ext>
                    </a:extLst>
                  </p:cNvPr>
                  <p:cNvSpPr/>
                  <p:nvPr/>
                </p:nvSpPr>
                <p:spPr>
                  <a:xfrm>
                    <a:off x="8704842" y="2310505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24" name="円/楕円 523">
                    <a:extLst>
                      <a:ext uri="{FF2B5EF4-FFF2-40B4-BE49-F238E27FC236}">
                        <a16:creationId xmlns:a16="http://schemas.microsoft.com/office/drawing/2014/main" id="{B0C5721A-297E-997D-BC62-3EC5B0998DB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4842" y="2310505"/>
                    <a:ext cx="140677" cy="140677"/>
                  </a:xfrm>
                  <a:prstGeom prst="ellipse">
                    <a:avLst/>
                  </a:prstGeom>
                  <a:blipFill>
                    <a:blip r:embed="rId67"/>
                    <a:stretch>
                      <a:fillRect l="-7143" t="-7692" r="-7143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5" name="円/楕円 524">
                    <a:extLst>
                      <a:ext uri="{FF2B5EF4-FFF2-40B4-BE49-F238E27FC236}">
                        <a16:creationId xmlns:a16="http://schemas.microsoft.com/office/drawing/2014/main" id="{02EBF784-550D-B462-F395-60E05ACBF177}"/>
                      </a:ext>
                    </a:extLst>
                  </p:cNvPr>
                  <p:cNvSpPr/>
                  <p:nvPr/>
                </p:nvSpPr>
                <p:spPr>
                  <a:xfrm>
                    <a:off x="7765519" y="2611397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25" name="円/楕円 524">
                    <a:extLst>
                      <a:ext uri="{FF2B5EF4-FFF2-40B4-BE49-F238E27FC236}">
                        <a16:creationId xmlns:a16="http://schemas.microsoft.com/office/drawing/2014/main" id="{02EBF784-550D-B462-F395-60E05ACBF17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65519" y="2611397"/>
                    <a:ext cx="140677" cy="140677"/>
                  </a:xfrm>
                  <a:prstGeom prst="ellipse">
                    <a:avLst/>
                  </a:prstGeom>
                  <a:blipFill>
                    <a:blip r:embed="rId68"/>
                    <a:stretch>
                      <a:fillRect l="-7692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6" name="円/楕円 525">
                    <a:extLst>
                      <a:ext uri="{FF2B5EF4-FFF2-40B4-BE49-F238E27FC236}">
                        <a16:creationId xmlns:a16="http://schemas.microsoft.com/office/drawing/2014/main" id="{7A621BE8-F1B8-F445-4A9C-FFE69245201D}"/>
                      </a:ext>
                    </a:extLst>
                  </p:cNvPr>
                  <p:cNvSpPr/>
                  <p:nvPr/>
                </p:nvSpPr>
                <p:spPr>
                  <a:xfrm>
                    <a:off x="8704842" y="2611397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26" name="円/楕円 525">
                    <a:extLst>
                      <a:ext uri="{FF2B5EF4-FFF2-40B4-BE49-F238E27FC236}">
                        <a16:creationId xmlns:a16="http://schemas.microsoft.com/office/drawing/2014/main" id="{7A621BE8-F1B8-F445-4A9C-FFE69245201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4842" y="2611397"/>
                    <a:ext cx="140677" cy="140677"/>
                  </a:xfrm>
                  <a:prstGeom prst="ellipse">
                    <a:avLst/>
                  </a:prstGeom>
                  <a:blipFill>
                    <a:blip r:embed="rId69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7" name="正方形/長方形 536">
                    <a:extLst>
                      <a:ext uri="{FF2B5EF4-FFF2-40B4-BE49-F238E27FC236}">
                        <a16:creationId xmlns:a16="http://schemas.microsoft.com/office/drawing/2014/main" id="{AB81C60D-5891-9D41-E8A4-2EF6C24BDAD8}"/>
                      </a:ext>
                    </a:extLst>
                  </p:cNvPr>
                  <p:cNvSpPr/>
                  <p:nvPr/>
                </p:nvSpPr>
                <p:spPr>
                  <a:xfrm>
                    <a:off x="8160934" y="211460"/>
                    <a:ext cx="289169" cy="2891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537" name="正方形/長方形 536">
                    <a:extLst>
                      <a:ext uri="{FF2B5EF4-FFF2-40B4-BE49-F238E27FC236}">
                        <a16:creationId xmlns:a16="http://schemas.microsoft.com/office/drawing/2014/main" id="{AB81C60D-5891-9D41-E8A4-2EF6C24BDAD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60934" y="211460"/>
                    <a:ext cx="289169" cy="289169"/>
                  </a:xfrm>
                  <a:prstGeom prst="rect">
                    <a:avLst/>
                  </a:prstGeom>
                  <a:blipFill>
                    <a:blip r:embed="rId70"/>
                    <a:stretch>
                      <a:fillRect l="-25000" b="-25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0" name="直線コネクタ 539">
                <a:extLst>
                  <a:ext uri="{FF2B5EF4-FFF2-40B4-BE49-F238E27FC236}">
                    <a16:creationId xmlns:a16="http://schemas.microsoft.com/office/drawing/2014/main" id="{59777A97-C777-7667-3F9C-26945F0CC708}"/>
                  </a:ext>
                </a:extLst>
              </p:cNvPr>
              <p:cNvCxnSpPr>
                <a:cxnSpLocks/>
                <a:stCxn id="513" idx="6"/>
                <a:endCxn id="520" idx="2"/>
              </p:cNvCxnSpPr>
              <p:nvPr/>
            </p:nvCxnSpPr>
            <p:spPr>
              <a:xfrm>
                <a:off x="7906196" y="836448"/>
                <a:ext cx="798646" cy="922644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直線コネクタ 551">
                <a:extLst>
                  <a:ext uri="{FF2B5EF4-FFF2-40B4-BE49-F238E27FC236}">
                    <a16:creationId xmlns:a16="http://schemas.microsoft.com/office/drawing/2014/main" id="{04233AA2-B632-B032-39C8-05C985864C8A}"/>
                  </a:ext>
                </a:extLst>
              </p:cNvPr>
              <p:cNvCxnSpPr>
                <a:cxnSpLocks/>
                <a:stCxn id="515" idx="6"/>
                <a:endCxn id="520" idx="2"/>
              </p:cNvCxnSpPr>
              <p:nvPr/>
            </p:nvCxnSpPr>
            <p:spPr>
              <a:xfrm>
                <a:off x="7906196" y="1137340"/>
                <a:ext cx="798646" cy="621752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直線コネクタ 552">
                <a:extLst>
                  <a:ext uri="{FF2B5EF4-FFF2-40B4-BE49-F238E27FC236}">
                    <a16:creationId xmlns:a16="http://schemas.microsoft.com/office/drawing/2014/main" id="{51A66299-3192-B24B-892E-7EE42535EB89}"/>
                  </a:ext>
                </a:extLst>
              </p:cNvPr>
              <p:cNvCxnSpPr>
                <a:cxnSpLocks/>
                <a:stCxn id="517" idx="6"/>
                <a:endCxn id="520" idx="2"/>
              </p:cNvCxnSpPr>
              <p:nvPr/>
            </p:nvCxnSpPr>
            <p:spPr>
              <a:xfrm>
                <a:off x="7906196" y="1448216"/>
                <a:ext cx="798646" cy="310876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直線コネクタ 553">
                <a:extLst>
                  <a:ext uri="{FF2B5EF4-FFF2-40B4-BE49-F238E27FC236}">
                    <a16:creationId xmlns:a16="http://schemas.microsoft.com/office/drawing/2014/main" id="{016D4B17-2952-3FFF-FEDC-704B62143B25}"/>
                  </a:ext>
                </a:extLst>
              </p:cNvPr>
              <p:cNvCxnSpPr>
                <a:cxnSpLocks/>
                <a:stCxn id="519" idx="6"/>
                <a:endCxn id="520" idx="2"/>
              </p:cNvCxnSpPr>
              <p:nvPr/>
            </p:nvCxnSpPr>
            <p:spPr>
              <a:xfrm>
                <a:off x="7906196" y="1759092"/>
                <a:ext cx="798646" cy="0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直線コネクタ 554">
                <a:extLst>
                  <a:ext uri="{FF2B5EF4-FFF2-40B4-BE49-F238E27FC236}">
                    <a16:creationId xmlns:a16="http://schemas.microsoft.com/office/drawing/2014/main" id="{089940D4-D680-AA50-0ECE-DDF724407B9A}"/>
                  </a:ext>
                </a:extLst>
              </p:cNvPr>
              <p:cNvCxnSpPr>
                <a:cxnSpLocks/>
                <a:stCxn id="521" idx="6"/>
              </p:cNvCxnSpPr>
              <p:nvPr/>
            </p:nvCxnSpPr>
            <p:spPr>
              <a:xfrm flipV="1">
                <a:off x="7906196" y="1759092"/>
                <a:ext cx="783917" cy="310876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直線コネクタ 555">
                <a:extLst>
                  <a:ext uri="{FF2B5EF4-FFF2-40B4-BE49-F238E27FC236}">
                    <a16:creationId xmlns:a16="http://schemas.microsoft.com/office/drawing/2014/main" id="{F4292876-0512-3DC5-16B7-03BA31DAF354}"/>
                  </a:ext>
                </a:extLst>
              </p:cNvPr>
              <p:cNvCxnSpPr>
                <a:cxnSpLocks/>
                <a:stCxn id="523" idx="6"/>
                <a:endCxn id="520" idx="2"/>
              </p:cNvCxnSpPr>
              <p:nvPr/>
            </p:nvCxnSpPr>
            <p:spPr>
              <a:xfrm flipV="1">
                <a:off x="7906196" y="1759092"/>
                <a:ext cx="798646" cy="621752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直線コネクタ 556">
                <a:extLst>
                  <a:ext uri="{FF2B5EF4-FFF2-40B4-BE49-F238E27FC236}">
                    <a16:creationId xmlns:a16="http://schemas.microsoft.com/office/drawing/2014/main" id="{B5B63381-73FC-1F2F-6291-F02499E15F5F}"/>
                  </a:ext>
                </a:extLst>
              </p:cNvPr>
              <p:cNvCxnSpPr>
                <a:cxnSpLocks/>
                <a:stCxn id="525" idx="6"/>
                <a:endCxn id="520" idx="2"/>
              </p:cNvCxnSpPr>
              <p:nvPr/>
            </p:nvCxnSpPr>
            <p:spPr>
              <a:xfrm flipV="1">
                <a:off x="7906196" y="1759092"/>
                <a:ext cx="798646" cy="922644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9" name="円/楕円 568">
                    <a:extLst>
                      <a:ext uri="{FF2B5EF4-FFF2-40B4-BE49-F238E27FC236}">
                        <a16:creationId xmlns:a16="http://schemas.microsoft.com/office/drawing/2014/main" id="{0C3F8CFF-4777-7D6D-71D5-B4FD848928C8}"/>
                      </a:ext>
                    </a:extLst>
                  </p:cNvPr>
                  <p:cNvSpPr/>
                  <p:nvPr/>
                </p:nvSpPr>
                <p:spPr>
                  <a:xfrm>
                    <a:off x="10064209" y="766109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69" name="円/楕円 568">
                    <a:extLst>
                      <a:ext uri="{FF2B5EF4-FFF2-40B4-BE49-F238E27FC236}">
                        <a16:creationId xmlns:a16="http://schemas.microsoft.com/office/drawing/2014/main" id="{0C3F8CFF-4777-7D6D-71D5-B4FD848928C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4209" y="766109"/>
                    <a:ext cx="140677" cy="140677"/>
                  </a:xfrm>
                  <a:prstGeom prst="ellipse">
                    <a:avLst/>
                  </a:prstGeom>
                  <a:blipFill>
                    <a:blip r:embed="rId7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0" name="円/楕円 569">
                    <a:extLst>
                      <a:ext uri="{FF2B5EF4-FFF2-40B4-BE49-F238E27FC236}">
                        <a16:creationId xmlns:a16="http://schemas.microsoft.com/office/drawing/2014/main" id="{5807C385-7878-BEDF-42A0-62B185A025CA}"/>
                      </a:ext>
                    </a:extLst>
                  </p:cNvPr>
                  <p:cNvSpPr/>
                  <p:nvPr/>
                </p:nvSpPr>
                <p:spPr>
                  <a:xfrm>
                    <a:off x="11003532" y="1067001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70" name="円/楕円 569">
                    <a:extLst>
                      <a:ext uri="{FF2B5EF4-FFF2-40B4-BE49-F238E27FC236}">
                        <a16:creationId xmlns:a16="http://schemas.microsoft.com/office/drawing/2014/main" id="{5807C385-7878-BEDF-42A0-62B185A025C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03532" y="1067001"/>
                    <a:ext cx="140677" cy="140677"/>
                  </a:xfrm>
                  <a:prstGeom prst="ellipse">
                    <a:avLst/>
                  </a:prstGeom>
                  <a:blipFill>
                    <a:blip r:embed="rId72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1" name="円/楕円 570">
                    <a:extLst>
                      <a:ext uri="{FF2B5EF4-FFF2-40B4-BE49-F238E27FC236}">
                        <a16:creationId xmlns:a16="http://schemas.microsoft.com/office/drawing/2014/main" id="{7631CB2E-6650-FC5B-3B9C-B11CDEBC892D}"/>
                      </a:ext>
                    </a:extLst>
                  </p:cNvPr>
                  <p:cNvSpPr/>
                  <p:nvPr/>
                </p:nvSpPr>
                <p:spPr>
                  <a:xfrm>
                    <a:off x="10064209" y="1067001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71" name="円/楕円 570">
                    <a:extLst>
                      <a:ext uri="{FF2B5EF4-FFF2-40B4-BE49-F238E27FC236}">
                        <a16:creationId xmlns:a16="http://schemas.microsoft.com/office/drawing/2014/main" id="{7631CB2E-6650-FC5B-3B9C-B11CDEBC89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4209" y="1067001"/>
                    <a:ext cx="140677" cy="140677"/>
                  </a:xfrm>
                  <a:prstGeom prst="ellipse">
                    <a:avLst/>
                  </a:prstGeom>
                  <a:blipFill>
                    <a:blip r:embed="rId73"/>
                    <a:stretch>
                      <a:fillRect l="-7692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2" name="円/楕円 571">
                    <a:extLst>
                      <a:ext uri="{FF2B5EF4-FFF2-40B4-BE49-F238E27FC236}">
                        <a16:creationId xmlns:a16="http://schemas.microsoft.com/office/drawing/2014/main" id="{802899A9-2103-80E6-0869-86BCB19F6B2C}"/>
                      </a:ext>
                    </a:extLst>
                  </p:cNvPr>
                  <p:cNvSpPr/>
                  <p:nvPr/>
                </p:nvSpPr>
                <p:spPr>
                  <a:xfrm>
                    <a:off x="11003532" y="766109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72" name="円/楕円 571">
                    <a:extLst>
                      <a:ext uri="{FF2B5EF4-FFF2-40B4-BE49-F238E27FC236}">
                        <a16:creationId xmlns:a16="http://schemas.microsoft.com/office/drawing/2014/main" id="{802899A9-2103-80E6-0869-86BCB19F6B2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03532" y="766109"/>
                    <a:ext cx="140677" cy="140677"/>
                  </a:xfrm>
                  <a:prstGeom prst="ellipse">
                    <a:avLst/>
                  </a:prstGeom>
                  <a:blipFill>
                    <a:blip r:embed="rId7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3" name="円/楕円 572">
                    <a:extLst>
                      <a:ext uri="{FF2B5EF4-FFF2-40B4-BE49-F238E27FC236}">
                        <a16:creationId xmlns:a16="http://schemas.microsoft.com/office/drawing/2014/main" id="{337AF7EC-981C-8E59-DB78-70A1A323DCBA}"/>
                      </a:ext>
                    </a:extLst>
                  </p:cNvPr>
                  <p:cNvSpPr/>
                  <p:nvPr/>
                </p:nvSpPr>
                <p:spPr>
                  <a:xfrm>
                    <a:off x="10064209" y="1377877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73" name="円/楕円 572">
                    <a:extLst>
                      <a:ext uri="{FF2B5EF4-FFF2-40B4-BE49-F238E27FC236}">
                        <a16:creationId xmlns:a16="http://schemas.microsoft.com/office/drawing/2014/main" id="{337AF7EC-981C-8E59-DB78-70A1A323DC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4209" y="1377877"/>
                    <a:ext cx="140677" cy="140677"/>
                  </a:xfrm>
                  <a:prstGeom prst="ellipse">
                    <a:avLst/>
                  </a:prstGeom>
                  <a:blipFill>
                    <a:blip r:embed="rId7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4" name="円/楕円 573">
                    <a:extLst>
                      <a:ext uri="{FF2B5EF4-FFF2-40B4-BE49-F238E27FC236}">
                        <a16:creationId xmlns:a16="http://schemas.microsoft.com/office/drawing/2014/main" id="{2E606D34-4CF7-0D04-734A-15DBF364D5ED}"/>
                      </a:ext>
                    </a:extLst>
                  </p:cNvPr>
                  <p:cNvSpPr/>
                  <p:nvPr/>
                </p:nvSpPr>
                <p:spPr>
                  <a:xfrm>
                    <a:off x="11003532" y="1377877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74" name="円/楕円 573">
                    <a:extLst>
                      <a:ext uri="{FF2B5EF4-FFF2-40B4-BE49-F238E27FC236}">
                        <a16:creationId xmlns:a16="http://schemas.microsoft.com/office/drawing/2014/main" id="{2E606D34-4CF7-0D04-734A-15DBF364D5E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03532" y="1377877"/>
                    <a:ext cx="140677" cy="140677"/>
                  </a:xfrm>
                  <a:prstGeom prst="ellipse">
                    <a:avLst/>
                  </a:prstGeom>
                  <a:blipFill>
                    <a:blip r:embed="rId7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5" name="円/楕円 574">
                    <a:extLst>
                      <a:ext uri="{FF2B5EF4-FFF2-40B4-BE49-F238E27FC236}">
                        <a16:creationId xmlns:a16="http://schemas.microsoft.com/office/drawing/2014/main" id="{70D5609B-AD91-6B63-8DFA-06084B940BD3}"/>
                      </a:ext>
                    </a:extLst>
                  </p:cNvPr>
                  <p:cNvSpPr/>
                  <p:nvPr/>
                </p:nvSpPr>
                <p:spPr>
                  <a:xfrm>
                    <a:off x="10064209" y="1688753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75" name="円/楕円 574">
                    <a:extLst>
                      <a:ext uri="{FF2B5EF4-FFF2-40B4-BE49-F238E27FC236}">
                        <a16:creationId xmlns:a16="http://schemas.microsoft.com/office/drawing/2014/main" id="{70D5609B-AD91-6B63-8DFA-06084B940BD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4209" y="1688753"/>
                    <a:ext cx="140677" cy="140677"/>
                  </a:xfrm>
                  <a:prstGeom prst="ellipse">
                    <a:avLst/>
                  </a:prstGeom>
                  <a:blipFill>
                    <a:blip r:embed="rId77"/>
                    <a:stretch>
                      <a:fillRect l="-7692"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6" name="円/楕円 575">
                    <a:extLst>
                      <a:ext uri="{FF2B5EF4-FFF2-40B4-BE49-F238E27FC236}">
                        <a16:creationId xmlns:a16="http://schemas.microsoft.com/office/drawing/2014/main" id="{48EE56B1-AF54-3A48-45E8-BDA11E24667D}"/>
                      </a:ext>
                    </a:extLst>
                  </p:cNvPr>
                  <p:cNvSpPr/>
                  <p:nvPr/>
                </p:nvSpPr>
                <p:spPr>
                  <a:xfrm>
                    <a:off x="11003532" y="1688753"/>
                    <a:ext cx="140677" cy="14067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kumimoji="1" lang="ja-JP" altLang="en-US" sz="1000" dirty="0"/>
                  </a:p>
                </p:txBody>
              </p:sp>
            </mc:Choice>
            <mc:Fallback xmlns="">
              <p:sp>
                <p:nvSpPr>
                  <p:cNvPr id="576" name="円/楕円 575">
                    <a:extLst>
                      <a:ext uri="{FF2B5EF4-FFF2-40B4-BE49-F238E27FC236}">
                        <a16:creationId xmlns:a16="http://schemas.microsoft.com/office/drawing/2014/main" id="{48EE56B1-AF54-3A48-45E8-BDA11E24667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03532" y="1688753"/>
                    <a:ext cx="140677" cy="140677"/>
                  </a:xfrm>
                  <a:prstGeom prst="ellipse">
                    <a:avLst/>
                  </a:prstGeom>
                  <a:blipFill>
                    <a:blip r:embed="rId78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7" name="円/楕円 576">
                    <a:extLst>
                      <a:ext uri="{FF2B5EF4-FFF2-40B4-BE49-F238E27FC236}">
                        <a16:creationId xmlns:a16="http://schemas.microsoft.com/office/drawing/2014/main" id="{F4CCDECF-D3EF-623B-E5AB-11BF686EB348}"/>
                      </a:ext>
                    </a:extLst>
                  </p:cNvPr>
                  <p:cNvSpPr/>
                  <p:nvPr/>
                </p:nvSpPr>
                <p:spPr>
                  <a:xfrm>
                    <a:off x="10064209" y="1999629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77" name="円/楕円 576">
                    <a:extLst>
                      <a:ext uri="{FF2B5EF4-FFF2-40B4-BE49-F238E27FC236}">
                        <a16:creationId xmlns:a16="http://schemas.microsoft.com/office/drawing/2014/main" id="{F4CCDECF-D3EF-623B-E5AB-11BF686EB34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4209" y="1999629"/>
                    <a:ext cx="140677" cy="140677"/>
                  </a:xfrm>
                  <a:prstGeom prst="ellipse">
                    <a:avLst/>
                  </a:prstGeom>
                  <a:blipFill>
                    <a:blip r:embed="rId7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8" name="円/楕円 577">
                    <a:extLst>
                      <a:ext uri="{FF2B5EF4-FFF2-40B4-BE49-F238E27FC236}">
                        <a16:creationId xmlns:a16="http://schemas.microsoft.com/office/drawing/2014/main" id="{E36F2A4D-1A6B-A9CA-8568-015794DAA3C4}"/>
                      </a:ext>
                    </a:extLst>
                  </p:cNvPr>
                  <p:cNvSpPr/>
                  <p:nvPr/>
                </p:nvSpPr>
                <p:spPr>
                  <a:xfrm>
                    <a:off x="11003532" y="1999629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78" name="円/楕円 577">
                    <a:extLst>
                      <a:ext uri="{FF2B5EF4-FFF2-40B4-BE49-F238E27FC236}">
                        <a16:creationId xmlns:a16="http://schemas.microsoft.com/office/drawing/2014/main" id="{E36F2A4D-1A6B-A9CA-8568-015794DAA3C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03532" y="1999629"/>
                    <a:ext cx="140677" cy="140677"/>
                  </a:xfrm>
                  <a:prstGeom prst="ellipse">
                    <a:avLst/>
                  </a:prstGeom>
                  <a:blipFill>
                    <a:blip r:embed="rId8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9" name="円/楕円 578">
                    <a:extLst>
                      <a:ext uri="{FF2B5EF4-FFF2-40B4-BE49-F238E27FC236}">
                        <a16:creationId xmlns:a16="http://schemas.microsoft.com/office/drawing/2014/main" id="{2A17B7A6-DE2A-D761-B016-06CD1B5A8F53}"/>
                      </a:ext>
                    </a:extLst>
                  </p:cNvPr>
                  <p:cNvSpPr/>
                  <p:nvPr/>
                </p:nvSpPr>
                <p:spPr>
                  <a:xfrm>
                    <a:off x="10064209" y="2310505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79" name="円/楕円 578">
                    <a:extLst>
                      <a:ext uri="{FF2B5EF4-FFF2-40B4-BE49-F238E27FC236}">
                        <a16:creationId xmlns:a16="http://schemas.microsoft.com/office/drawing/2014/main" id="{2A17B7A6-DE2A-D761-B016-06CD1B5A8F5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4209" y="2310505"/>
                    <a:ext cx="140677" cy="140677"/>
                  </a:xfrm>
                  <a:prstGeom prst="ellipse">
                    <a:avLst/>
                  </a:prstGeom>
                  <a:blipFill>
                    <a:blip r:embed="rId81"/>
                    <a:stretch>
                      <a:fillRect l="-15385" t="-7692" r="-7692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0" name="円/楕円 579">
                    <a:extLst>
                      <a:ext uri="{FF2B5EF4-FFF2-40B4-BE49-F238E27FC236}">
                        <a16:creationId xmlns:a16="http://schemas.microsoft.com/office/drawing/2014/main" id="{2F78EF5D-1DC0-79B2-1169-E7AFF652E268}"/>
                      </a:ext>
                    </a:extLst>
                  </p:cNvPr>
                  <p:cNvSpPr/>
                  <p:nvPr/>
                </p:nvSpPr>
                <p:spPr>
                  <a:xfrm>
                    <a:off x="11003532" y="2310505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80" name="円/楕円 579">
                    <a:extLst>
                      <a:ext uri="{FF2B5EF4-FFF2-40B4-BE49-F238E27FC236}">
                        <a16:creationId xmlns:a16="http://schemas.microsoft.com/office/drawing/2014/main" id="{2F78EF5D-1DC0-79B2-1169-E7AFF652E26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03532" y="2310505"/>
                    <a:ext cx="140677" cy="140677"/>
                  </a:xfrm>
                  <a:prstGeom prst="ellipse">
                    <a:avLst/>
                  </a:prstGeom>
                  <a:blipFill>
                    <a:blip r:embed="rId82"/>
                    <a:stretch>
                      <a:fillRect l="-7143" t="-7692" r="-7143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1" name="円/楕円 580">
                    <a:extLst>
                      <a:ext uri="{FF2B5EF4-FFF2-40B4-BE49-F238E27FC236}">
                        <a16:creationId xmlns:a16="http://schemas.microsoft.com/office/drawing/2014/main" id="{578C0193-652C-FC52-C992-23E693A5DEE3}"/>
                      </a:ext>
                    </a:extLst>
                  </p:cNvPr>
                  <p:cNvSpPr/>
                  <p:nvPr/>
                </p:nvSpPr>
                <p:spPr>
                  <a:xfrm>
                    <a:off x="10064209" y="2611397"/>
                    <a:ext cx="140677" cy="140677"/>
                  </a:xfrm>
                  <a:prstGeom prst="ellips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1" lang="ja-JP" altLang="en-US" sz="10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1" name="円/楕円 580">
                    <a:extLst>
                      <a:ext uri="{FF2B5EF4-FFF2-40B4-BE49-F238E27FC236}">
                        <a16:creationId xmlns:a16="http://schemas.microsoft.com/office/drawing/2014/main" id="{578C0193-652C-FC52-C992-23E693A5DEE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4209" y="2611397"/>
                    <a:ext cx="140677" cy="140677"/>
                  </a:xfrm>
                  <a:prstGeom prst="ellipse">
                    <a:avLst/>
                  </a:prstGeom>
                  <a:blipFill>
                    <a:blip r:embed="rId83"/>
                    <a:stretch>
                      <a:fillRect l="-7692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2" name="円/楕円 581">
                    <a:extLst>
                      <a:ext uri="{FF2B5EF4-FFF2-40B4-BE49-F238E27FC236}">
                        <a16:creationId xmlns:a16="http://schemas.microsoft.com/office/drawing/2014/main" id="{20304B36-1340-5E03-5242-A764A3DFE441}"/>
                      </a:ext>
                    </a:extLst>
                  </p:cNvPr>
                  <p:cNvSpPr/>
                  <p:nvPr/>
                </p:nvSpPr>
                <p:spPr>
                  <a:xfrm>
                    <a:off x="11003532" y="2611397"/>
                    <a:ext cx="140677" cy="140677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12960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ja-JP" sz="100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oMath>
                      </m:oMathPara>
                    </a14:m>
                    <a:endParaRPr kumimoji="1" lang="ja-JP" altLang="en-US" sz="1000"/>
                  </a:p>
                </p:txBody>
              </p:sp>
            </mc:Choice>
            <mc:Fallback xmlns="">
              <p:sp>
                <p:nvSpPr>
                  <p:cNvPr id="582" name="円/楕円 581">
                    <a:extLst>
                      <a:ext uri="{FF2B5EF4-FFF2-40B4-BE49-F238E27FC236}">
                        <a16:creationId xmlns:a16="http://schemas.microsoft.com/office/drawing/2014/main" id="{20304B36-1340-5E03-5242-A764A3DFE4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03532" y="2611397"/>
                    <a:ext cx="140677" cy="140677"/>
                  </a:xfrm>
                  <a:prstGeom prst="ellipse">
                    <a:avLst/>
                  </a:prstGeom>
                  <a:blipFill>
                    <a:blip r:embed="rId84"/>
                    <a:stretch>
                      <a:fillRect l="-7143" b="-14286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3" name="正方形/長方形 582">
                    <a:extLst>
                      <a:ext uri="{FF2B5EF4-FFF2-40B4-BE49-F238E27FC236}">
                        <a16:creationId xmlns:a16="http://schemas.microsoft.com/office/drawing/2014/main" id="{306A4F67-9AD8-F302-F7A4-2B210732911E}"/>
                      </a:ext>
                    </a:extLst>
                  </p:cNvPr>
                  <p:cNvSpPr/>
                  <p:nvPr/>
                </p:nvSpPr>
                <p:spPr>
                  <a:xfrm>
                    <a:off x="10459624" y="211460"/>
                    <a:ext cx="289169" cy="2891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ja-JP" b="0" i="1" dirty="0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dirty="0"/>
                  </a:p>
                </p:txBody>
              </p:sp>
            </mc:Choice>
            <mc:Fallback xmlns="">
              <p:sp>
                <p:nvSpPr>
                  <p:cNvPr id="583" name="正方形/長方形 582">
                    <a:extLst>
                      <a:ext uri="{FF2B5EF4-FFF2-40B4-BE49-F238E27FC236}">
                        <a16:creationId xmlns:a16="http://schemas.microsoft.com/office/drawing/2014/main" id="{306A4F67-9AD8-F302-F7A4-2B210732911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59624" y="211460"/>
                    <a:ext cx="289169" cy="289169"/>
                  </a:xfrm>
                  <a:prstGeom prst="rect">
                    <a:avLst/>
                  </a:prstGeom>
                  <a:blipFill>
                    <a:blip r:embed="rId85"/>
                    <a:stretch>
                      <a:fillRect l="-41667" r="-8333" b="-25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3" name="角丸四角形 702">
                <a:extLst>
                  <a:ext uri="{FF2B5EF4-FFF2-40B4-BE49-F238E27FC236}">
                    <a16:creationId xmlns:a16="http://schemas.microsoft.com/office/drawing/2014/main" id="{C9C24906-D300-285C-0711-17C1A1F41C02}"/>
                  </a:ext>
                </a:extLst>
              </p:cNvPr>
              <p:cNvSpPr/>
              <p:nvPr/>
            </p:nvSpPr>
            <p:spPr>
              <a:xfrm>
                <a:off x="234097" y="217067"/>
                <a:ext cx="2306955" cy="2952000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4" name="角丸四角形 703">
                <a:extLst>
                  <a:ext uri="{FF2B5EF4-FFF2-40B4-BE49-F238E27FC236}">
                    <a16:creationId xmlns:a16="http://schemas.microsoft.com/office/drawing/2014/main" id="{FCB214D9-CC43-172D-7255-84C565AAAD2E}"/>
                  </a:ext>
                </a:extLst>
              </p:cNvPr>
              <p:cNvSpPr/>
              <p:nvPr/>
            </p:nvSpPr>
            <p:spPr>
              <a:xfrm>
                <a:off x="2546233" y="217067"/>
                <a:ext cx="2306955" cy="2952000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5" name="角丸四角形 704">
                <a:extLst>
                  <a:ext uri="{FF2B5EF4-FFF2-40B4-BE49-F238E27FC236}">
                    <a16:creationId xmlns:a16="http://schemas.microsoft.com/office/drawing/2014/main" id="{9211DD23-899B-199D-5272-3A192E943339}"/>
                  </a:ext>
                </a:extLst>
              </p:cNvPr>
              <p:cNvSpPr/>
              <p:nvPr/>
            </p:nvSpPr>
            <p:spPr>
              <a:xfrm>
                <a:off x="4845005" y="217067"/>
                <a:ext cx="2306955" cy="2952000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6" name="角丸四角形 705">
                <a:extLst>
                  <a:ext uri="{FF2B5EF4-FFF2-40B4-BE49-F238E27FC236}">
                    <a16:creationId xmlns:a16="http://schemas.microsoft.com/office/drawing/2014/main" id="{B6C01425-5D09-485E-83A5-C8B0D67FEA1A}"/>
                  </a:ext>
                </a:extLst>
              </p:cNvPr>
              <p:cNvSpPr/>
              <p:nvPr/>
            </p:nvSpPr>
            <p:spPr>
              <a:xfrm>
                <a:off x="7152042" y="217067"/>
                <a:ext cx="2306955" cy="2952000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7" name="角丸四角形 706">
                <a:extLst>
                  <a:ext uri="{FF2B5EF4-FFF2-40B4-BE49-F238E27FC236}">
                    <a16:creationId xmlns:a16="http://schemas.microsoft.com/office/drawing/2014/main" id="{8139604B-F5ED-E6E6-FC2B-0E20728A9E1A}"/>
                  </a:ext>
                </a:extLst>
              </p:cNvPr>
              <p:cNvSpPr/>
              <p:nvPr/>
            </p:nvSpPr>
            <p:spPr>
              <a:xfrm>
                <a:off x="9450732" y="217067"/>
                <a:ext cx="2306955" cy="2952000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6" name="テキスト ボックス 715">
                    <a:extLst>
                      <a:ext uri="{FF2B5EF4-FFF2-40B4-BE49-F238E27FC236}">
                        <a16:creationId xmlns:a16="http://schemas.microsoft.com/office/drawing/2014/main" id="{1207179D-3EF9-75AD-907C-7F008267C5A4}"/>
                      </a:ext>
                    </a:extLst>
                  </p:cNvPr>
                  <p:cNvSpPr txBox="1"/>
                  <p:nvPr/>
                </p:nvSpPr>
                <p:spPr>
                  <a:xfrm>
                    <a:off x="829424" y="455233"/>
                    <a:ext cx="1923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l-GR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716" name="テキスト ボックス 715">
                    <a:extLst>
                      <a:ext uri="{FF2B5EF4-FFF2-40B4-BE49-F238E27FC236}">
                        <a16:creationId xmlns:a16="http://schemas.microsoft.com/office/drawing/2014/main" id="{1207179D-3EF9-75AD-907C-7F008267C5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424" y="455233"/>
                    <a:ext cx="192360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5000" r="-1875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7" name="テキスト ボックス 716">
                    <a:extLst>
                      <a:ext uri="{FF2B5EF4-FFF2-40B4-BE49-F238E27FC236}">
                        <a16:creationId xmlns:a16="http://schemas.microsoft.com/office/drawing/2014/main" id="{C6A6DBC8-7B95-D24E-F114-E8A0D7ED6511}"/>
                      </a:ext>
                    </a:extLst>
                  </p:cNvPr>
                  <p:cNvSpPr txBox="1"/>
                  <p:nvPr/>
                </p:nvSpPr>
                <p:spPr>
                  <a:xfrm>
                    <a:off x="1777544" y="455233"/>
                    <a:ext cx="1923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l-GR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oMath>
                      </m:oMathPara>
                    </a14:m>
                    <a:endParaRPr kumimoji="1" lang="ja-JP" altLang="en-US"/>
                  </a:p>
                </p:txBody>
              </p:sp>
            </mc:Choice>
            <mc:Fallback xmlns="">
              <p:sp>
                <p:nvSpPr>
                  <p:cNvPr id="717" name="テキスト ボックス 716">
                    <a:extLst>
                      <a:ext uri="{FF2B5EF4-FFF2-40B4-BE49-F238E27FC236}">
                        <a16:creationId xmlns:a16="http://schemas.microsoft.com/office/drawing/2014/main" id="{C6A6DBC8-7B95-D24E-F114-E8A0D7ED65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7544" y="455233"/>
                    <a:ext cx="192360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5000" r="-1875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正方形/長方形 1">
                    <a:extLst>
                      <a:ext uri="{FF2B5EF4-FFF2-40B4-BE49-F238E27FC236}">
                        <a16:creationId xmlns:a16="http://schemas.microsoft.com/office/drawing/2014/main" id="{24813531-481A-C2CA-8FA2-8B62F541FE43}"/>
                      </a:ext>
                    </a:extLst>
                  </p:cNvPr>
                  <p:cNvSpPr/>
                  <p:nvPr/>
                </p:nvSpPr>
                <p:spPr>
                  <a:xfrm>
                    <a:off x="6564788" y="1303441"/>
                    <a:ext cx="656784" cy="2891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1400" b="0" i="1" dirty="0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2" name="正方形/長方形 1">
                    <a:extLst>
                      <a:ext uri="{FF2B5EF4-FFF2-40B4-BE49-F238E27FC236}">
                        <a16:creationId xmlns:a16="http://schemas.microsoft.com/office/drawing/2014/main" id="{24813531-481A-C2CA-8FA2-8B62F541FE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4788" y="1303441"/>
                    <a:ext cx="656784" cy="289169"/>
                  </a:xfrm>
                  <a:prstGeom prst="rect">
                    <a:avLst/>
                  </a:prstGeom>
                  <a:blipFill>
                    <a:blip r:embed="rId86"/>
                    <a:stretch>
                      <a:fillRect b="-416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3458FDA4-CE06-9022-6EBE-2347DECAD4FD}"/>
                  </a:ext>
                </a:extLst>
              </p:cNvPr>
              <p:cNvCxnSpPr>
                <a:cxnSpLocks/>
                <a:stCxn id="461" idx="6"/>
                <a:endCxn id="466" idx="2"/>
              </p:cNvCxnSpPr>
              <p:nvPr/>
            </p:nvCxnSpPr>
            <p:spPr>
              <a:xfrm>
                <a:off x="5599159" y="836448"/>
                <a:ext cx="798646" cy="611768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コネクタ 19">
                <a:extLst>
                  <a:ext uri="{FF2B5EF4-FFF2-40B4-BE49-F238E27FC236}">
                    <a16:creationId xmlns:a16="http://schemas.microsoft.com/office/drawing/2014/main" id="{A24B891D-F2EC-67B7-2495-C753D1F64BD5}"/>
                  </a:ext>
                </a:extLst>
              </p:cNvPr>
              <p:cNvCxnSpPr>
                <a:cxnSpLocks/>
                <a:stCxn id="465" idx="6"/>
                <a:endCxn id="466" idx="2"/>
              </p:cNvCxnSpPr>
              <p:nvPr/>
            </p:nvCxnSpPr>
            <p:spPr>
              <a:xfrm>
                <a:off x="5599159" y="1448216"/>
                <a:ext cx="798646" cy="0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5DF79A9F-ED2C-E82C-3297-A2CD1905B485}"/>
                  </a:ext>
                </a:extLst>
              </p:cNvPr>
              <p:cNvCxnSpPr>
                <a:cxnSpLocks/>
                <a:stCxn id="467" idx="6"/>
                <a:endCxn id="466" idx="2"/>
              </p:cNvCxnSpPr>
              <p:nvPr/>
            </p:nvCxnSpPr>
            <p:spPr>
              <a:xfrm flipV="1">
                <a:off x="5599159" y="1448216"/>
                <a:ext cx="798646" cy="310876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コネクタ 27">
                <a:extLst>
                  <a:ext uri="{FF2B5EF4-FFF2-40B4-BE49-F238E27FC236}">
                    <a16:creationId xmlns:a16="http://schemas.microsoft.com/office/drawing/2014/main" id="{6519A8D3-7A63-0300-920E-7CDD98468031}"/>
                  </a:ext>
                </a:extLst>
              </p:cNvPr>
              <p:cNvCxnSpPr>
                <a:cxnSpLocks/>
                <a:stCxn id="469" idx="6"/>
                <a:endCxn id="466" idx="2"/>
              </p:cNvCxnSpPr>
              <p:nvPr/>
            </p:nvCxnSpPr>
            <p:spPr>
              <a:xfrm flipV="1">
                <a:off x="5599159" y="1448216"/>
                <a:ext cx="798646" cy="621752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2ADDE7DC-EB1B-298E-1C3F-73870EFD85D9}"/>
                  </a:ext>
                </a:extLst>
              </p:cNvPr>
              <p:cNvCxnSpPr>
                <a:cxnSpLocks/>
                <a:stCxn id="471" idx="6"/>
                <a:endCxn id="466" idx="2"/>
              </p:cNvCxnSpPr>
              <p:nvPr/>
            </p:nvCxnSpPr>
            <p:spPr>
              <a:xfrm flipV="1">
                <a:off x="5599159" y="1448216"/>
                <a:ext cx="798646" cy="932628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コネクタ 28">
                <a:extLst>
                  <a:ext uri="{FF2B5EF4-FFF2-40B4-BE49-F238E27FC236}">
                    <a16:creationId xmlns:a16="http://schemas.microsoft.com/office/drawing/2014/main" id="{66CF3925-E3DF-F881-6539-E93C8A3E3BCF}"/>
                  </a:ext>
                </a:extLst>
              </p:cNvPr>
              <p:cNvCxnSpPr>
                <a:cxnSpLocks/>
                <a:stCxn id="517" idx="6"/>
                <a:endCxn id="516" idx="2"/>
              </p:cNvCxnSpPr>
              <p:nvPr/>
            </p:nvCxnSpPr>
            <p:spPr>
              <a:xfrm flipV="1">
                <a:off x="7906196" y="836448"/>
                <a:ext cx="798646" cy="611768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52C9EFBB-A311-8B43-F7F4-AEA647DCC66A}"/>
                  </a:ext>
                </a:extLst>
              </p:cNvPr>
              <p:cNvCxnSpPr>
                <a:cxnSpLocks/>
                <a:stCxn id="517" idx="6"/>
                <a:endCxn id="514" idx="2"/>
              </p:cNvCxnSpPr>
              <p:nvPr/>
            </p:nvCxnSpPr>
            <p:spPr>
              <a:xfrm flipV="1">
                <a:off x="7906196" y="1137340"/>
                <a:ext cx="798646" cy="310876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B8F783B9-E780-60C3-2C64-B8C38421E69B}"/>
                  </a:ext>
                </a:extLst>
              </p:cNvPr>
              <p:cNvCxnSpPr>
                <a:cxnSpLocks/>
                <a:stCxn id="517" idx="6"/>
                <a:endCxn id="518" idx="2"/>
              </p:cNvCxnSpPr>
              <p:nvPr/>
            </p:nvCxnSpPr>
            <p:spPr>
              <a:xfrm>
                <a:off x="7906196" y="1448216"/>
                <a:ext cx="798646" cy="0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CD9639F9-C673-B7B3-D585-F0E6B9A8E6DD}"/>
                  </a:ext>
                </a:extLst>
              </p:cNvPr>
              <p:cNvCxnSpPr>
                <a:cxnSpLocks/>
                <a:stCxn id="517" idx="6"/>
                <a:endCxn id="522" idx="2"/>
              </p:cNvCxnSpPr>
              <p:nvPr/>
            </p:nvCxnSpPr>
            <p:spPr>
              <a:xfrm>
                <a:off x="7906196" y="1448216"/>
                <a:ext cx="798646" cy="621752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3E5279CE-02F2-CD1E-4A0D-8429C64607AE}"/>
                  </a:ext>
                </a:extLst>
              </p:cNvPr>
              <p:cNvCxnSpPr>
                <a:cxnSpLocks/>
                <a:stCxn id="517" idx="6"/>
                <a:endCxn id="524" idx="2"/>
              </p:cNvCxnSpPr>
              <p:nvPr/>
            </p:nvCxnSpPr>
            <p:spPr>
              <a:xfrm>
                <a:off x="7906196" y="1448216"/>
                <a:ext cx="798646" cy="932628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A8FEA899-50A0-5ABE-233D-60E9788FAB1D}"/>
                  </a:ext>
                </a:extLst>
              </p:cNvPr>
              <p:cNvCxnSpPr>
                <a:cxnSpLocks/>
                <a:stCxn id="581" idx="6"/>
                <a:endCxn id="582" idx="2"/>
              </p:cNvCxnSpPr>
              <p:nvPr/>
            </p:nvCxnSpPr>
            <p:spPr>
              <a:xfrm>
                <a:off x="10204886" y="2681736"/>
                <a:ext cx="798646" cy="0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0B2402D6-B560-EC7E-FF66-D5BA1390CE4B}"/>
                  </a:ext>
                </a:extLst>
              </p:cNvPr>
              <p:cNvCxnSpPr>
                <a:cxnSpLocks/>
                <a:stCxn id="581" idx="6"/>
                <a:endCxn id="576" idx="2"/>
              </p:cNvCxnSpPr>
              <p:nvPr/>
            </p:nvCxnSpPr>
            <p:spPr>
              <a:xfrm flipV="1">
                <a:off x="10204886" y="1759092"/>
                <a:ext cx="798646" cy="922644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コネクタ 54">
                <a:extLst>
                  <a:ext uri="{FF2B5EF4-FFF2-40B4-BE49-F238E27FC236}">
                    <a16:creationId xmlns:a16="http://schemas.microsoft.com/office/drawing/2014/main" id="{C4B3CA22-8498-2C4A-03EF-7DEC2CC89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6196" y="1448216"/>
                <a:ext cx="798646" cy="1233520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直線コネクタ 448">
                <a:extLst>
                  <a:ext uri="{FF2B5EF4-FFF2-40B4-BE49-F238E27FC236}">
                    <a16:creationId xmlns:a16="http://schemas.microsoft.com/office/drawing/2014/main" id="{DB0058F5-1031-4FB7-70E8-7CE170820D98}"/>
                  </a:ext>
                </a:extLst>
              </p:cNvPr>
              <p:cNvCxnSpPr>
                <a:cxnSpLocks/>
                <a:stCxn id="581" idx="6"/>
                <a:endCxn id="578" idx="2"/>
              </p:cNvCxnSpPr>
              <p:nvPr/>
            </p:nvCxnSpPr>
            <p:spPr>
              <a:xfrm flipV="1">
                <a:off x="10204886" y="2069968"/>
                <a:ext cx="798646" cy="611768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直線コネクタ 451">
                <a:extLst>
                  <a:ext uri="{FF2B5EF4-FFF2-40B4-BE49-F238E27FC236}">
                    <a16:creationId xmlns:a16="http://schemas.microsoft.com/office/drawing/2014/main" id="{9E723542-08CB-3E3E-D6A2-2C6FE6E4BADF}"/>
                  </a:ext>
                </a:extLst>
              </p:cNvPr>
              <p:cNvCxnSpPr>
                <a:cxnSpLocks/>
                <a:stCxn id="581" idx="6"/>
                <a:endCxn id="580" idx="2"/>
              </p:cNvCxnSpPr>
              <p:nvPr/>
            </p:nvCxnSpPr>
            <p:spPr>
              <a:xfrm flipV="1">
                <a:off x="10204886" y="2380844"/>
                <a:ext cx="798646" cy="300892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直線コネクタ 454">
                <a:extLst>
                  <a:ext uri="{FF2B5EF4-FFF2-40B4-BE49-F238E27FC236}">
                    <a16:creationId xmlns:a16="http://schemas.microsoft.com/office/drawing/2014/main" id="{BE7FF030-5167-394C-196E-FCCC23F81AEB}"/>
                  </a:ext>
                </a:extLst>
              </p:cNvPr>
              <p:cNvCxnSpPr>
                <a:cxnSpLocks/>
                <a:stCxn id="581" idx="6"/>
                <a:endCxn id="574" idx="2"/>
              </p:cNvCxnSpPr>
              <p:nvPr/>
            </p:nvCxnSpPr>
            <p:spPr>
              <a:xfrm flipV="1">
                <a:off x="10204886" y="1448216"/>
                <a:ext cx="798646" cy="1233520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直線コネクタ 457">
                <a:extLst>
                  <a:ext uri="{FF2B5EF4-FFF2-40B4-BE49-F238E27FC236}">
                    <a16:creationId xmlns:a16="http://schemas.microsoft.com/office/drawing/2014/main" id="{B47137C2-505E-820F-001A-4F801C5FFE16}"/>
                  </a:ext>
                </a:extLst>
              </p:cNvPr>
              <p:cNvCxnSpPr>
                <a:cxnSpLocks/>
                <a:stCxn id="581" idx="6"/>
                <a:endCxn id="570" idx="2"/>
              </p:cNvCxnSpPr>
              <p:nvPr/>
            </p:nvCxnSpPr>
            <p:spPr>
              <a:xfrm flipV="1">
                <a:off x="10204886" y="1137340"/>
                <a:ext cx="798646" cy="1544396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直線コネクタ 474">
                <a:extLst>
                  <a:ext uri="{FF2B5EF4-FFF2-40B4-BE49-F238E27FC236}">
                    <a16:creationId xmlns:a16="http://schemas.microsoft.com/office/drawing/2014/main" id="{BCD049C1-856B-2A0A-6666-E7A84E5520A9}"/>
                  </a:ext>
                </a:extLst>
              </p:cNvPr>
              <p:cNvCxnSpPr>
                <a:cxnSpLocks/>
                <a:stCxn id="581" idx="6"/>
                <a:endCxn id="572" idx="2"/>
              </p:cNvCxnSpPr>
              <p:nvPr/>
            </p:nvCxnSpPr>
            <p:spPr>
              <a:xfrm flipV="1">
                <a:off x="10204886" y="836448"/>
                <a:ext cx="798646" cy="1845288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直線コネクタ 478">
                <a:extLst>
                  <a:ext uri="{FF2B5EF4-FFF2-40B4-BE49-F238E27FC236}">
                    <a16:creationId xmlns:a16="http://schemas.microsoft.com/office/drawing/2014/main" id="{C288C4D5-4FCD-F57A-0A33-39A3E4D45666}"/>
                  </a:ext>
                </a:extLst>
              </p:cNvPr>
              <p:cNvCxnSpPr>
                <a:cxnSpLocks/>
                <a:stCxn id="579" idx="6"/>
                <a:endCxn id="576" idx="2"/>
              </p:cNvCxnSpPr>
              <p:nvPr/>
            </p:nvCxnSpPr>
            <p:spPr>
              <a:xfrm flipV="1">
                <a:off x="10204886" y="1759092"/>
                <a:ext cx="798646" cy="621752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直線コネクタ 481">
                <a:extLst>
                  <a:ext uri="{FF2B5EF4-FFF2-40B4-BE49-F238E27FC236}">
                    <a16:creationId xmlns:a16="http://schemas.microsoft.com/office/drawing/2014/main" id="{FAA9AB13-1A86-1E33-6312-9E8C3F180D25}"/>
                  </a:ext>
                </a:extLst>
              </p:cNvPr>
              <p:cNvCxnSpPr>
                <a:cxnSpLocks/>
                <a:stCxn id="577" idx="6"/>
                <a:endCxn id="576" idx="2"/>
              </p:cNvCxnSpPr>
              <p:nvPr/>
            </p:nvCxnSpPr>
            <p:spPr>
              <a:xfrm flipV="1">
                <a:off x="10204886" y="1759092"/>
                <a:ext cx="798646" cy="310876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直線コネクタ 487">
                <a:extLst>
                  <a:ext uri="{FF2B5EF4-FFF2-40B4-BE49-F238E27FC236}">
                    <a16:creationId xmlns:a16="http://schemas.microsoft.com/office/drawing/2014/main" id="{50DE5F15-2A00-A226-8AE7-6D8BF655DC3E}"/>
                  </a:ext>
                </a:extLst>
              </p:cNvPr>
              <p:cNvCxnSpPr>
                <a:cxnSpLocks/>
                <a:stCxn id="575" idx="6"/>
                <a:endCxn id="576" idx="2"/>
              </p:cNvCxnSpPr>
              <p:nvPr/>
            </p:nvCxnSpPr>
            <p:spPr>
              <a:xfrm>
                <a:off x="10204886" y="1759092"/>
                <a:ext cx="798646" cy="0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直線コネクタ 496">
                <a:extLst>
                  <a:ext uri="{FF2B5EF4-FFF2-40B4-BE49-F238E27FC236}">
                    <a16:creationId xmlns:a16="http://schemas.microsoft.com/office/drawing/2014/main" id="{3E6F1906-D6A7-B147-BE97-AC777553FBE4}"/>
                  </a:ext>
                </a:extLst>
              </p:cNvPr>
              <p:cNvCxnSpPr>
                <a:cxnSpLocks/>
                <a:stCxn id="573" idx="6"/>
                <a:endCxn id="576" idx="2"/>
              </p:cNvCxnSpPr>
              <p:nvPr/>
            </p:nvCxnSpPr>
            <p:spPr>
              <a:xfrm>
                <a:off x="10204886" y="1448216"/>
                <a:ext cx="798646" cy="310876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直線コネクタ 500">
                <a:extLst>
                  <a:ext uri="{FF2B5EF4-FFF2-40B4-BE49-F238E27FC236}">
                    <a16:creationId xmlns:a16="http://schemas.microsoft.com/office/drawing/2014/main" id="{FBCDA200-C76B-1534-BEA2-A8160E66F3A8}"/>
                  </a:ext>
                </a:extLst>
              </p:cNvPr>
              <p:cNvCxnSpPr>
                <a:cxnSpLocks/>
                <a:stCxn id="571" idx="6"/>
                <a:endCxn id="576" idx="2"/>
              </p:cNvCxnSpPr>
              <p:nvPr/>
            </p:nvCxnSpPr>
            <p:spPr>
              <a:xfrm>
                <a:off x="10204886" y="1137340"/>
                <a:ext cx="798646" cy="621752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直線コネクタ 503">
                <a:extLst>
                  <a:ext uri="{FF2B5EF4-FFF2-40B4-BE49-F238E27FC236}">
                    <a16:creationId xmlns:a16="http://schemas.microsoft.com/office/drawing/2014/main" id="{823F3B5A-14D4-176A-6567-7BCF7552DC50}"/>
                  </a:ext>
                </a:extLst>
              </p:cNvPr>
              <p:cNvCxnSpPr>
                <a:cxnSpLocks/>
                <a:stCxn id="569" idx="6"/>
                <a:endCxn id="576" idx="2"/>
              </p:cNvCxnSpPr>
              <p:nvPr/>
            </p:nvCxnSpPr>
            <p:spPr>
              <a:xfrm>
                <a:off x="10204886" y="836448"/>
                <a:ext cx="798646" cy="922644"/>
              </a:xfrm>
              <a:prstGeom prst="line">
                <a:avLst/>
              </a:prstGeom>
              <a:ln w="31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7" name="正方形/長方形 506">
                    <a:extLst>
                      <a:ext uri="{FF2B5EF4-FFF2-40B4-BE49-F238E27FC236}">
                        <a16:creationId xmlns:a16="http://schemas.microsoft.com/office/drawing/2014/main" id="{3676332A-66CF-9B80-0F5E-E699FC11B9FC}"/>
                      </a:ext>
                    </a:extLst>
                  </p:cNvPr>
                  <p:cNvSpPr/>
                  <p:nvPr/>
                </p:nvSpPr>
                <p:spPr>
                  <a:xfrm>
                    <a:off x="7206412" y="1303440"/>
                    <a:ext cx="606018" cy="2891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1400" b="0" i="1" dirty="0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507" name="正方形/長方形 506">
                    <a:extLst>
                      <a:ext uri="{FF2B5EF4-FFF2-40B4-BE49-F238E27FC236}">
                        <a16:creationId xmlns:a16="http://schemas.microsoft.com/office/drawing/2014/main" id="{3676332A-66CF-9B80-0F5E-E699FC11B9F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06412" y="1303440"/>
                    <a:ext cx="606018" cy="289169"/>
                  </a:xfrm>
                  <a:prstGeom prst="rect">
                    <a:avLst/>
                  </a:prstGeom>
                  <a:blipFill>
                    <a:blip r:embed="rId87"/>
                    <a:stretch>
                      <a:fillRect l="-4082" b="-416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9" name="正方形/長方形 638">
                    <a:extLst>
                      <a:ext uri="{FF2B5EF4-FFF2-40B4-BE49-F238E27FC236}">
                        <a16:creationId xmlns:a16="http://schemas.microsoft.com/office/drawing/2014/main" id="{BD5CAB76-E18C-E905-1F3C-DE392B077DDF}"/>
                      </a:ext>
                    </a:extLst>
                  </p:cNvPr>
                  <p:cNvSpPr/>
                  <p:nvPr/>
                </p:nvSpPr>
                <p:spPr>
                  <a:xfrm>
                    <a:off x="11167993" y="1604568"/>
                    <a:ext cx="656784" cy="2891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1400" b="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639" name="正方形/長方形 638">
                    <a:extLst>
                      <a:ext uri="{FF2B5EF4-FFF2-40B4-BE49-F238E27FC236}">
                        <a16:creationId xmlns:a16="http://schemas.microsoft.com/office/drawing/2014/main" id="{BD5CAB76-E18C-E905-1F3C-DE392B077D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67993" y="1604568"/>
                    <a:ext cx="656784" cy="289169"/>
                  </a:xfrm>
                  <a:prstGeom prst="rect">
                    <a:avLst/>
                  </a:prstGeom>
                  <a:blipFill>
                    <a:blip r:embed="rId88"/>
                    <a:stretch>
                      <a:fillRect l="-5660" b="-416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0" name="正方形/長方形 639">
                    <a:extLst>
                      <a:ext uri="{FF2B5EF4-FFF2-40B4-BE49-F238E27FC236}">
                        <a16:creationId xmlns:a16="http://schemas.microsoft.com/office/drawing/2014/main" id="{0FDC7E12-67B8-3AD9-B353-DB9B2427AF9E}"/>
                      </a:ext>
                    </a:extLst>
                  </p:cNvPr>
                  <p:cNvSpPr/>
                  <p:nvPr/>
                </p:nvSpPr>
                <p:spPr>
                  <a:xfrm>
                    <a:off x="9465088" y="2522280"/>
                    <a:ext cx="656784" cy="2891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ja-JP" sz="1400" b="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 xmlns="">
              <p:sp>
                <p:nvSpPr>
                  <p:cNvPr id="640" name="正方形/長方形 639">
                    <a:extLst>
                      <a:ext uri="{FF2B5EF4-FFF2-40B4-BE49-F238E27FC236}">
                        <a16:creationId xmlns:a16="http://schemas.microsoft.com/office/drawing/2014/main" id="{0FDC7E12-67B8-3AD9-B353-DB9B2427AF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65088" y="2522280"/>
                    <a:ext cx="656784" cy="289169"/>
                  </a:xfrm>
                  <a:prstGeom prst="rect">
                    <a:avLst/>
                  </a:prstGeom>
                  <a:blipFill>
                    <a:blip r:embed="rId89"/>
                    <a:stretch>
                      <a:fillRect l="-3846" b="-416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7" name="直線コネクタ 286">
              <a:extLst>
                <a:ext uri="{FF2B5EF4-FFF2-40B4-BE49-F238E27FC236}">
                  <a16:creationId xmlns:a16="http://schemas.microsoft.com/office/drawing/2014/main" id="{5BB35F71-2243-4B00-9B95-7BA74D66F0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4430" y="1482884"/>
              <a:ext cx="798646" cy="114660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26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841926D-9F5E-7029-6EB3-24721E74DE11}"/>
              </a:ext>
            </a:extLst>
          </p:cNvPr>
          <p:cNvSpPr/>
          <p:nvPr/>
        </p:nvSpPr>
        <p:spPr>
          <a:xfrm>
            <a:off x="5820956" y="1766317"/>
            <a:ext cx="720000" cy="36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C0B2444-AC01-6349-71B7-30665A679A05}"/>
              </a:ext>
            </a:extLst>
          </p:cNvPr>
          <p:cNvSpPr/>
          <p:nvPr/>
        </p:nvSpPr>
        <p:spPr>
          <a:xfrm>
            <a:off x="5820956" y="1235847"/>
            <a:ext cx="720000" cy="36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6F984835-88C8-F8D6-F836-37FCB03FBCC6}"/>
              </a:ext>
            </a:extLst>
          </p:cNvPr>
          <p:cNvCxnSpPr>
            <a:cxnSpLocks/>
          </p:cNvCxnSpPr>
          <p:nvPr/>
        </p:nvCxnSpPr>
        <p:spPr>
          <a:xfrm flipV="1">
            <a:off x="7259106" y="758130"/>
            <a:ext cx="0" cy="1000629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AD28F3C3-7797-DB51-597E-A27B945659B3}"/>
              </a:ext>
            </a:extLst>
          </p:cNvPr>
          <p:cNvCxnSpPr>
            <a:cxnSpLocks/>
          </p:cNvCxnSpPr>
          <p:nvPr/>
        </p:nvCxnSpPr>
        <p:spPr>
          <a:xfrm flipV="1">
            <a:off x="7615467" y="768581"/>
            <a:ext cx="0" cy="990178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3CC1ED8-55D7-61FA-2B6C-37F822357E35}"/>
              </a:ext>
            </a:extLst>
          </p:cNvPr>
          <p:cNvCxnSpPr>
            <a:cxnSpLocks/>
            <a:endCxn id="83" idx="3"/>
          </p:cNvCxnSpPr>
          <p:nvPr/>
        </p:nvCxnSpPr>
        <p:spPr>
          <a:xfrm flipH="1" flipV="1">
            <a:off x="6534530" y="943584"/>
            <a:ext cx="6297" cy="1180534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FF8EEC3-7349-E477-D772-3DDA6F1B067F}"/>
              </a:ext>
            </a:extLst>
          </p:cNvPr>
          <p:cNvCxnSpPr>
            <a:cxnSpLocks/>
          </p:cNvCxnSpPr>
          <p:nvPr/>
        </p:nvCxnSpPr>
        <p:spPr>
          <a:xfrm flipV="1">
            <a:off x="5821156" y="1096559"/>
            <a:ext cx="0" cy="1161488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1BAA5E-99E5-5C82-3777-122D9DB63CC8}"/>
              </a:ext>
            </a:extLst>
          </p:cNvPr>
          <p:cNvCxnSpPr>
            <a:cxnSpLocks/>
          </p:cNvCxnSpPr>
          <p:nvPr/>
        </p:nvCxnSpPr>
        <p:spPr>
          <a:xfrm flipV="1">
            <a:off x="8340524" y="1102615"/>
            <a:ext cx="0" cy="663702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7F691144-B76E-5A3A-9D23-E5724D7153FC}"/>
                  </a:ext>
                </a:extLst>
              </p:cNvPr>
              <p:cNvSpPr/>
              <p:nvPr/>
            </p:nvSpPr>
            <p:spPr>
              <a:xfrm>
                <a:off x="6534585" y="123584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7F691144-B76E-5A3A-9D23-E5724D7153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85" y="1235847"/>
                <a:ext cx="36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B1A69EB7-28A4-0E5F-E767-5E43F9535830}"/>
                  </a:ext>
                </a:extLst>
              </p:cNvPr>
              <p:cNvSpPr/>
              <p:nvPr/>
            </p:nvSpPr>
            <p:spPr>
              <a:xfrm>
                <a:off x="6889007" y="1235847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B1A69EB7-28A4-0E5F-E767-5E43F95358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007" y="1235847"/>
                <a:ext cx="36147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E3501105-D69F-5752-4FCE-4C41E8E008CF}"/>
                  </a:ext>
                </a:extLst>
              </p:cNvPr>
              <p:cNvSpPr/>
              <p:nvPr/>
            </p:nvSpPr>
            <p:spPr>
              <a:xfrm>
                <a:off x="7257959" y="123584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E3501105-D69F-5752-4FCE-4C41E8E008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59" y="1235847"/>
                <a:ext cx="180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A8534833-D56B-173C-00DA-CB3EEB4C3ED0}"/>
                  </a:ext>
                </a:extLst>
              </p:cNvPr>
              <p:cNvSpPr/>
              <p:nvPr/>
            </p:nvSpPr>
            <p:spPr>
              <a:xfrm>
                <a:off x="5092346" y="176631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A8534833-D56B-173C-00DA-CB3EEB4C3E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346" y="1766317"/>
                <a:ext cx="36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107970CC-2136-64BE-2A9C-4DFFFF4E8EA8}"/>
                  </a:ext>
                </a:extLst>
              </p:cNvPr>
              <p:cNvSpPr/>
              <p:nvPr/>
            </p:nvSpPr>
            <p:spPr>
              <a:xfrm>
                <a:off x="5455596" y="176631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107970CC-2136-64BE-2A9C-4DFFFF4E8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596" y="1766317"/>
                <a:ext cx="36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0415AFEE-34C3-5C8A-0D51-59B70CD8C0AA}"/>
              </a:ext>
            </a:extLst>
          </p:cNvPr>
          <p:cNvGrpSpPr/>
          <p:nvPr/>
        </p:nvGrpSpPr>
        <p:grpSpPr>
          <a:xfrm>
            <a:off x="7250477" y="768581"/>
            <a:ext cx="1810047" cy="360000"/>
            <a:chOff x="7250477" y="768581"/>
            <a:chExt cx="1810047" cy="36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D16188CE-3C19-11D4-1F59-BA3FCBF8BAB1}"/>
                    </a:ext>
                  </a:extLst>
                </p:cNvPr>
                <p:cNvSpPr/>
                <p:nvPr/>
              </p:nvSpPr>
              <p:spPr>
                <a:xfrm>
                  <a:off x="7250477" y="768581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44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D16188CE-3C19-11D4-1F59-BA3FCBF8BA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0477" y="768581"/>
                  <a:ext cx="366380" cy="3600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E9422CFA-3F34-E956-8540-C4A2721CB7AA}"/>
                    </a:ext>
                  </a:extLst>
                </p:cNvPr>
                <p:cNvSpPr/>
                <p:nvPr/>
              </p:nvSpPr>
              <p:spPr>
                <a:xfrm>
                  <a:off x="7615467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E9422CFA-3F34-E956-8540-C4A2721CB7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5467" y="768581"/>
                  <a:ext cx="360000" cy="360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BE2E6DD4-8F2F-A5C1-9EB4-C4EDDE199856}"/>
                    </a:ext>
                  </a:extLst>
                </p:cNvPr>
                <p:cNvSpPr/>
                <p:nvPr/>
              </p:nvSpPr>
              <p:spPr>
                <a:xfrm>
                  <a:off x="7969809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BE2E6DD4-8F2F-A5C1-9EB4-C4EDDE1998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9809" y="768581"/>
                  <a:ext cx="360000" cy="360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431A91C2-550A-4DF2-699B-5382AF73CEB9}"/>
                    </a:ext>
                  </a:extLst>
                </p:cNvPr>
                <p:cNvSpPr/>
                <p:nvPr/>
              </p:nvSpPr>
              <p:spPr>
                <a:xfrm>
                  <a:off x="8340524" y="768581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431A91C2-550A-4DF2-699B-5382AF73CE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0524" y="768581"/>
                  <a:ext cx="720000" cy="3600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64E264B-EDAF-029A-E96C-1BBBCD9B03F8}"/>
              </a:ext>
            </a:extLst>
          </p:cNvPr>
          <p:cNvCxnSpPr>
            <a:cxnSpLocks/>
          </p:cNvCxnSpPr>
          <p:nvPr/>
        </p:nvCxnSpPr>
        <p:spPr>
          <a:xfrm flipH="1" flipV="1">
            <a:off x="6914360" y="3945509"/>
            <a:ext cx="3042" cy="1165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E868105-85D8-7DA1-683F-67C52057DC91}"/>
              </a:ext>
            </a:extLst>
          </p:cNvPr>
          <p:cNvCxnSpPr>
            <a:cxnSpLocks/>
            <a:stCxn id="36" idx="1"/>
          </p:cNvCxnSpPr>
          <p:nvPr/>
        </p:nvCxnSpPr>
        <p:spPr>
          <a:xfrm flipV="1">
            <a:off x="5836527" y="3951859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F07A8A1-3D7D-F3C8-4CE9-2B3F24D8C0E3}"/>
              </a:ext>
            </a:extLst>
          </p:cNvPr>
          <p:cNvCxnSpPr>
            <a:cxnSpLocks/>
            <a:endCxn id="45" idx="3"/>
          </p:cNvCxnSpPr>
          <p:nvPr/>
        </p:nvCxnSpPr>
        <p:spPr>
          <a:xfrm flipV="1">
            <a:off x="7630829" y="3874227"/>
            <a:ext cx="0" cy="1375171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8F4C280-7888-4A09-F187-DA5A6889CE8A}"/>
              </a:ext>
            </a:extLst>
          </p:cNvPr>
          <p:cNvCxnSpPr>
            <a:cxnSpLocks/>
          </p:cNvCxnSpPr>
          <p:nvPr/>
        </p:nvCxnSpPr>
        <p:spPr>
          <a:xfrm flipH="1" flipV="1">
            <a:off x="5113000" y="4058728"/>
            <a:ext cx="0" cy="1359656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BE2D4D90-8C7A-0413-3005-FD2430200431}"/>
                  </a:ext>
                </a:extLst>
              </p:cNvPr>
              <p:cNvSpPr/>
              <p:nvPr/>
            </p:nvSpPr>
            <p:spPr>
              <a:xfrm>
                <a:off x="3312228" y="4210744"/>
                <a:ext cx="36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BE2D4D90-8C7A-0413-3005-FD24302004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228" y="4210744"/>
                <a:ext cx="360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E1759B86-6464-855E-8C01-955401BAA88E}"/>
                  </a:ext>
                </a:extLst>
              </p:cNvPr>
              <p:cNvSpPr/>
              <p:nvPr/>
            </p:nvSpPr>
            <p:spPr>
              <a:xfrm>
                <a:off x="6912923" y="421074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E1759B86-6464-855E-8C01-955401BAA8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923" y="4210744"/>
                <a:ext cx="36000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87C7E5D5-5705-4623-7836-FD8352B8E3F5}"/>
                  </a:ext>
                </a:extLst>
              </p:cNvPr>
              <p:cNvSpPr/>
              <p:nvPr/>
            </p:nvSpPr>
            <p:spPr>
              <a:xfrm>
                <a:off x="7275057" y="4210744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87C7E5D5-5705-4623-7836-FD8352B8E3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057" y="4210744"/>
                <a:ext cx="36147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AB35F539-0CE7-66FE-5558-74E75101B651}"/>
                  </a:ext>
                </a:extLst>
              </p:cNvPr>
              <p:cNvSpPr/>
              <p:nvPr/>
            </p:nvSpPr>
            <p:spPr>
              <a:xfrm>
                <a:off x="7626650" y="421074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AB35F539-0CE7-66FE-5558-74E75101B6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650" y="4210744"/>
                <a:ext cx="180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5115FF86-28B7-F35D-04CB-12C0CB45F188}"/>
                  </a:ext>
                </a:extLst>
              </p:cNvPr>
              <p:cNvSpPr/>
              <p:nvPr/>
            </p:nvSpPr>
            <p:spPr>
              <a:xfrm>
                <a:off x="3312228" y="474121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5115FF86-28B7-F35D-04CB-12C0CB45F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228" y="4741214"/>
                <a:ext cx="180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2AF4FD28-A486-0470-5A3F-00DB587696E7}"/>
                  </a:ext>
                </a:extLst>
              </p:cNvPr>
              <p:cNvSpPr/>
              <p:nvPr/>
            </p:nvSpPr>
            <p:spPr>
              <a:xfrm>
                <a:off x="5110838" y="474121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2AF4FD28-A486-0470-5A3F-00DB58769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838" y="4741214"/>
                <a:ext cx="36000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5349805D-7F13-2C5C-04C0-B3D5D1A94335}"/>
                  </a:ext>
                </a:extLst>
              </p:cNvPr>
              <p:cNvSpPr/>
              <p:nvPr/>
            </p:nvSpPr>
            <p:spPr>
              <a:xfrm>
                <a:off x="5465180" y="474121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5349805D-7F13-2C5C-04C0-B3D5D1A94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180" y="4741214"/>
                <a:ext cx="36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5DB117FC-A9DB-5C6D-AE18-2D2C0A57EBA2}"/>
                  </a:ext>
                </a:extLst>
              </p:cNvPr>
              <p:cNvSpPr/>
              <p:nvPr/>
            </p:nvSpPr>
            <p:spPr>
              <a:xfrm>
                <a:off x="5826650" y="4741214"/>
                <a:ext cx="36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5DB117FC-A9DB-5C6D-AE18-2D2C0A57EB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650" y="4741214"/>
                <a:ext cx="360000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8FE25835-F98C-1C75-34C4-CCC24C18DC90}"/>
                  </a:ext>
                </a:extLst>
              </p:cNvPr>
              <p:cNvSpPr/>
              <p:nvPr/>
            </p:nvSpPr>
            <p:spPr>
              <a:xfrm>
                <a:off x="5836527" y="525012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8FE25835-F98C-1C75-34C4-CCC24C18D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527" y="5250128"/>
                <a:ext cx="1800000" cy="36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BC8EA98B-EBA2-F7D6-31CB-A1582F3F9C15}"/>
                  </a:ext>
                </a:extLst>
              </p:cNvPr>
              <p:cNvSpPr/>
              <p:nvPr/>
            </p:nvSpPr>
            <p:spPr>
              <a:xfrm>
                <a:off x="5117402" y="369422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BC8EA98B-EBA2-F7D6-31CB-A1582F3F9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402" y="3694227"/>
                <a:ext cx="1800000" cy="36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1880F04E-2027-D2BA-3EC6-0AD50D40908E}"/>
                  </a:ext>
                </a:extLst>
              </p:cNvPr>
              <p:cNvSpPr/>
              <p:nvPr/>
            </p:nvSpPr>
            <p:spPr>
              <a:xfrm>
                <a:off x="5107917" y="525012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1880F04E-2027-D2BA-3EC6-0AD50D4090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917" y="5250128"/>
                <a:ext cx="360000" cy="360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6990FDF-46A8-708C-D771-83D117A2B347}"/>
                  </a:ext>
                </a:extLst>
              </p:cNvPr>
              <p:cNvSpPr/>
              <p:nvPr/>
            </p:nvSpPr>
            <p:spPr>
              <a:xfrm>
                <a:off x="5470825" y="525012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6990FDF-46A8-708C-D771-83D117A2B3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825" y="5250128"/>
                <a:ext cx="360000" cy="36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83A2C4AE-1539-676B-1CB7-FA085C826BE7}"/>
                  </a:ext>
                </a:extLst>
              </p:cNvPr>
              <p:cNvSpPr/>
              <p:nvPr/>
            </p:nvSpPr>
            <p:spPr>
              <a:xfrm>
                <a:off x="6915548" y="369422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83A2C4AE-1539-676B-1CB7-FA085C826B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548" y="3694227"/>
                <a:ext cx="360000" cy="36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DB0E4156-3EC3-DF6B-01D6-968E84559D52}"/>
                  </a:ext>
                </a:extLst>
              </p:cNvPr>
              <p:cNvSpPr/>
              <p:nvPr/>
            </p:nvSpPr>
            <p:spPr>
              <a:xfrm>
                <a:off x="7277682" y="3694227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DB0E4156-3EC3-DF6B-01D6-968E84559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682" y="3694227"/>
                <a:ext cx="361470" cy="36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33836420-6E68-C42F-A08E-6DFC0F53667A}"/>
              </a:ext>
            </a:extLst>
          </p:cNvPr>
          <p:cNvGrpSpPr/>
          <p:nvPr/>
        </p:nvGrpSpPr>
        <p:grpSpPr>
          <a:xfrm>
            <a:off x="5821341" y="2121887"/>
            <a:ext cx="1816393" cy="483873"/>
            <a:chOff x="5821341" y="2121887"/>
            <a:chExt cx="1816393" cy="483873"/>
          </a:xfrm>
        </p:grpSpPr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4C945508-C92E-748D-92C9-7364A89801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4585" y="2133770"/>
              <a:ext cx="0" cy="468714"/>
            </a:xfrm>
            <a:prstGeom prst="line">
              <a:avLst/>
            </a:prstGeom>
            <a:ln w="63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F26A9E9C-1A17-C0EC-C36A-F4BF8CCD4E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532" y="2124118"/>
              <a:ext cx="0" cy="481642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正方形/長方形 58">
                  <a:extLst>
                    <a:ext uri="{FF2B5EF4-FFF2-40B4-BE49-F238E27FC236}">
                      <a16:creationId xmlns:a16="http://schemas.microsoft.com/office/drawing/2014/main" id="{19ED158F-BCCD-4CFA-651B-90B3B78D66A7}"/>
                    </a:ext>
                  </a:extLst>
                </p:cNvPr>
                <p:cNvSpPr/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正方形/長方形 58">
                  <a:extLst>
                    <a:ext uri="{FF2B5EF4-FFF2-40B4-BE49-F238E27FC236}">
                      <a16:creationId xmlns:a16="http://schemas.microsoft.com/office/drawing/2014/main" id="{19ED158F-BCCD-4CFA-651B-90B3B78D66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正方形/長方形 59">
                  <a:extLst>
                    <a:ext uri="{FF2B5EF4-FFF2-40B4-BE49-F238E27FC236}">
                      <a16:creationId xmlns:a16="http://schemas.microsoft.com/office/drawing/2014/main" id="{BB8DAC28-0F05-1AB0-BA4A-88398C6F1119}"/>
                    </a:ext>
                  </a:extLst>
                </p:cNvPr>
                <p:cNvSpPr/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正方形/長方形 59">
                  <a:extLst>
                    <a:ext uri="{FF2B5EF4-FFF2-40B4-BE49-F238E27FC236}">
                      <a16:creationId xmlns:a16="http://schemas.microsoft.com/office/drawing/2014/main" id="{BB8DAC28-0F05-1AB0-BA4A-88398C6F11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正方形/長方形 60">
                  <a:extLst>
                    <a:ext uri="{FF2B5EF4-FFF2-40B4-BE49-F238E27FC236}">
                      <a16:creationId xmlns:a16="http://schemas.microsoft.com/office/drawing/2014/main" id="{6949E38F-97E0-94C7-918A-B4CFA74A1F99}"/>
                    </a:ext>
                  </a:extLst>
                </p:cNvPr>
                <p:cNvSpPr/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正方形/長方形 60">
                  <a:extLst>
                    <a:ext uri="{FF2B5EF4-FFF2-40B4-BE49-F238E27FC236}">
                      <a16:creationId xmlns:a16="http://schemas.microsoft.com/office/drawing/2014/main" id="{6949E38F-97E0-94C7-918A-B4CFA74A1F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72C430E5-07AC-70D7-A2CE-E4ADE13DB6D8}"/>
                    </a:ext>
                  </a:extLst>
                </p:cNvPr>
                <p:cNvSpPr/>
                <p:nvPr/>
              </p:nvSpPr>
              <p:spPr>
                <a:xfrm>
                  <a:off x="7271354" y="2242484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44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72C430E5-07AC-70D7-A2CE-E4ADE13DB6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1354" y="2242484"/>
                  <a:ext cx="366380" cy="360000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1E883A2E-A6E4-1C07-1F88-2CEC8A61A8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4343" y="2121887"/>
              <a:ext cx="0" cy="481642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32A8C49-32E1-81D1-ECB1-0EA542F97B47}"/>
              </a:ext>
            </a:extLst>
          </p:cNvPr>
          <p:cNvGrpSpPr/>
          <p:nvPr/>
        </p:nvGrpSpPr>
        <p:grpSpPr>
          <a:xfrm>
            <a:off x="4727604" y="763584"/>
            <a:ext cx="1806926" cy="360000"/>
            <a:chOff x="7256719" y="768581"/>
            <a:chExt cx="1806926" cy="36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正方形/長方形 79">
                  <a:extLst>
                    <a:ext uri="{FF2B5EF4-FFF2-40B4-BE49-F238E27FC236}">
                      <a16:creationId xmlns:a16="http://schemas.microsoft.com/office/drawing/2014/main" id="{7CFEFA1E-E7DB-FED0-9875-2FC66CF202D0}"/>
                    </a:ext>
                  </a:extLst>
                </p:cNvPr>
                <p:cNvSpPr/>
                <p:nvPr/>
              </p:nvSpPr>
              <p:spPr>
                <a:xfrm>
                  <a:off x="7256719" y="768581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44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kumimoji="1" lang="en-US" altLang="ja-JP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正方形/長方形 79">
                  <a:extLst>
                    <a:ext uri="{FF2B5EF4-FFF2-40B4-BE49-F238E27FC236}">
                      <a16:creationId xmlns:a16="http://schemas.microsoft.com/office/drawing/2014/main" id="{7CFEFA1E-E7DB-FED0-9875-2FC66CF202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6719" y="768581"/>
                  <a:ext cx="366380" cy="36000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正方形/長方形 80">
                  <a:extLst>
                    <a:ext uri="{FF2B5EF4-FFF2-40B4-BE49-F238E27FC236}">
                      <a16:creationId xmlns:a16="http://schemas.microsoft.com/office/drawing/2014/main" id="{5753D14C-A63F-947F-0DF9-5D1504BCA097}"/>
                    </a:ext>
                  </a:extLst>
                </p:cNvPr>
                <p:cNvSpPr/>
                <p:nvPr/>
              </p:nvSpPr>
              <p:spPr>
                <a:xfrm>
                  <a:off x="7624830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正方形/長方形 80">
                  <a:extLst>
                    <a:ext uri="{FF2B5EF4-FFF2-40B4-BE49-F238E27FC236}">
                      <a16:creationId xmlns:a16="http://schemas.microsoft.com/office/drawing/2014/main" id="{5753D14C-A63F-947F-0DF9-5D1504BCA0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4830" y="768581"/>
                  <a:ext cx="360000" cy="360000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正方形/長方形 81">
                  <a:extLst>
                    <a:ext uri="{FF2B5EF4-FFF2-40B4-BE49-F238E27FC236}">
                      <a16:creationId xmlns:a16="http://schemas.microsoft.com/office/drawing/2014/main" id="{B36234CE-59AB-2053-F68F-7FA7A184FFD5}"/>
                    </a:ext>
                  </a:extLst>
                </p:cNvPr>
                <p:cNvSpPr/>
                <p:nvPr/>
              </p:nvSpPr>
              <p:spPr>
                <a:xfrm>
                  <a:off x="7979172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正方形/長方形 81">
                  <a:extLst>
                    <a:ext uri="{FF2B5EF4-FFF2-40B4-BE49-F238E27FC236}">
                      <a16:creationId xmlns:a16="http://schemas.microsoft.com/office/drawing/2014/main" id="{B36234CE-59AB-2053-F68F-7FA7A184FF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9172" y="768581"/>
                  <a:ext cx="360000" cy="360000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4F407E3A-A6D6-44A3-AED4-23E9730798B9}"/>
                    </a:ext>
                  </a:extLst>
                </p:cNvPr>
                <p:cNvSpPr/>
                <p:nvPr/>
              </p:nvSpPr>
              <p:spPr>
                <a:xfrm>
                  <a:off x="8343645" y="768581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4F407E3A-A6D6-44A3-AED4-23E9730798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3645" y="768581"/>
                  <a:ext cx="720000" cy="360000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7D284DA0-330F-8F39-33AA-9028758D78D5}"/>
              </a:ext>
            </a:extLst>
          </p:cNvPr>
          <p:cNvGrpSpPr/>
          <p:nvPr/>
        </p:nvGrpSpPr>
        <p:grpSpPr>
          <a:xfrm>
            <a:off x="3308900" y="1595847"/>
            <a:ext cx="1810151" cy="1015915"/>
            <a:chOff x="5821341" y="1589845"/>
            <a:chExt cx="1810151" cy="1015915"/>
          </a:xfrm>
        </p:grpSpPr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AADAD05F-BEB9-BBC6-1F6A-D8BBB77E3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4048" y="1589845"/>
              <a:ext cx="0" cy="1015915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46203DDC-7C52-307A-19D2-30D452885176}"/>
                    </a:ext>
                  </a:extLst>
                </p:cNvPr>
                <p:cNvSpPr/>
                <p:nvPr/>
              </p:nvSpPr>
              <p:spPr>
                <a:xfrm>
                  <a:off x="7265112" y="2242484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44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46203DDC-7C52-307A-19D2-30D4528851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5112" y="2242484"/>
                  <a:ext cx="366380" cy="36000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05A36948-B384-4BE3-7F30-3837E485A4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8101" y="1589845"/>
              <a:ext cx="0" cy="1013684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5110FCB5-33C0-7196-37C2-E8D534540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4585" y="2130649"/>
              <a:ext cx="0" cy="468714"/>
            </a:xfrm>
            <a:prstGeom prst="line">
              <a:avLst/>
            </a:prstGeom>
            <a:ln w="63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E39D5ABA-9259-6304-B7EE-D67171B222D4}"/>
                    </a:ext>
                  </a:extLst>
                </p:cNvPr>
                <p:cNvSpPr/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E39D5ABA-9259-6304-B7EE-D67171B222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95E95246-69AA-76F7-5DE6-F395BC54F929}"/>
                    </a:ext>
                  </a:extLst>
                </p:cNvPr>
                <p:cNvSpPr/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95E95246-69AA-76F7-5DE6-F395BC54F9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9572E5E4-50FD-E6F1-C30A-0E8543D7AEB1}"/>
                    </a:ext>
                  </a:extLst>
                </p:cNvPr>
                <p:cNvSpPr/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9572E5E4-50FD-E6F1-C30A-0E8543D7AE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D3C3FEF5-6873-2962-A1DA-FA03A1246FE2}"/>
                  </a:ext>
                </a:extLst>
              </p:cNvPr>
              <p:cNvSpPr/>
              <p:nvPr/>
            </p:nvSpPr>
            <p:spPr>
              <a:xfrm>
                <a:off x="3296857" y="176631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D3C3FEF5-6873-2962-A1DA-FA03A1246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857" y="1766317"/>
                <a:ext cx="1800000" cy="36000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85F13546-840A-396B-4381-2435F569BBD4}"/>
              </a:ext>
            </a:extLst>
          </p:cNvPr>
          <p:cNvCxnSpPr>
            <a:cxnSpLocks/>
          </p:cNvCxnSpPr>
          <p:nvPr/>
        </p:nvCxnSpPr>
        <p:spPr>
          <a:xfrm flipV="1">
            <a:off x="4745660" y="1120086"/>
            <a:ext cx="0" cy="110399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385A717D-7D25-7CC6-7830-834B5A3381F2}"/>
              </a:ext>
            </a:extLst>
          </p:cNvPr>
          <p:cNvCxnSpPr>
            <a:cxnSpLocks/>
          </p:cNvCxnSpPr>
          <p:nvPr/>
        </p:nvCxnSpPr>
        <p:spPr>
          <a:xfrm flipV="1">
            <a:off x="5101607" y="1086774"/>
            <a:ext cx="0" cy="143711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4AA5E41D-3AC1-5CB6-73C4-9B8E872420BF}"/>
                  </a:ext>
                </a:extLst>
              </p:cNvPr>
              <p:cNvSpPr/>
              <p:nvPr/>
            </p:nvSpPr>
            <p:spPr>
              <a:xfrm>
                <a:off x="3296857" y="1235847"/>
                <a:ext cx="324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4AA5E41D-3AC1-5CB6-73C4-9B8E87242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857" y="1235847"/>
                <a:ext cx="3240000" cy="36000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20D88EB6-759D-E37E-DD3F-CECCC080ED0D}"/>
                  </a:ext>
                </a:extLst>
              </p:cNvPr>
              <p:cNvSpPr/>
              <p:nvPr/>
            </p:nvSpPr>
            <p:spPr>
              <a:xfrm>
                <a:off x="5811279" y="1766317"/>
                <a:ext cx="324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20D88EB6-759D-E37E-DD3F-CECCC080E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279" y="1766317"/>
                <a:ext cx="3240000" cy="36000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63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B5F344A5-D6FA-2C00-47B3-3B6F9F08D304}"/>
              </a:ext>
            </a:extLst>
          </p:cNvPr>
          <p:cNvCxnSpPr>
            <a:cxnSpLocks/>
          </p:cNvCxnSpPr>
          <p:nvPr/>
        </p:nvCxnSpPr>
        <p:spPr>
          <a:xfrm flipH="1" flipV="1">
            <a:off x="6547988" y="814959"/>
            <a:ext cx="3042" cy="1165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D47FF2A-A13C-6F9B-62CD-935B43702E5B}"/>
              </a:ext>
            </a:extLst>
          </p:cNvPr>
          <p:cNvCxnSpPr>
            <a:cxnSpLocks/>
            <a:stCxn id="19" idx="1"/>
          </p:cNvCxnSpPr>
          <p:nvPr/>
        </p:nvCxnSpPr>
        <p:spPr>
          <a:xfrm flipV="1">
            <a:off x="5118977" y="821309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02BC490-B5F5-6E79-CC5C-7B6429378350}"/>
              </a:ext>
            </a:extLst>
          </p:cNvPr>
          <p:cNvCxnSpPr>
            <a:cxnSpLocks/>
          </p:cNvCxnSpPr>
          <p:nvPr/>
        </p:nvCxnSpPr>
        <p:spPr>
          <a:xfrm flipV="1">
            <a:off x="4392137" y="928178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9854263-D84F-FCE3-7F7A-290475AE69D2}"/>
                  </a:ext>
                </a:extLst>
              </p:cNvPr>
              <p:cNvSpPr/>
              <p:nvPr/>
            </p:nvSpPr>
            <p:spPr>
              <a:xfrm>
                <a:off x="6549966" y="108019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9854263-D84F-FCE3-7F7A-290475AE6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966" y="1080194"/>
                <a:ext cx="360000" cy="36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19D6D5C9-5B89-1136-6CF7-8A5D82F345DB}"/>
                  </a:ext>
                </a:extLst>
              </p:cNvPr>
              <p:cNvSpPr/>
              <p:nvPr/>
            </p:nvSpPr>
            <p:spPr>
              <a:xfrm>
                <a:off x="6909613" y="1080194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19D6D5C9-5B89-1136-6CF7-8A5D82F34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613" y="1080194"/>
                <a:ext cx="36147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FFEA49F-DAEE-448F-B0AA-E49953EF6FAE}"/>
                  </a:ext>
                </a:extLst>
              </p:cNvPr>
              <p:cNvSpPr/>
              <p:nvPr/>
            </p:nvSpPr>
            <p:spPr>
              <a:xfrm>
                <a:off x="7269100" y="108019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FFEA49F-DAEE-448F-B0AA-E49953EF6F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100" y="1080194"/>
                <a:ext cx="180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749B5490-C596-D5CB-7617-A32155F0DB13}"/>
                  </a:ext>
                </a:extLst>
              </p:cNvPr>
              <p:cNvSpPr/>
              <p:nvPr/>
            </p:nvSpPr>
            <p:spPr>
              <a:xfrm>
                <a:off x="2594678" y="161066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749B5490-C596-D5CB-7617-A32155F0DB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678" y="1610664"/>
                <a:ext cx="180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794AF3B6-3EC0-1918-950F-FBC3668542E1}"/>
                  </a:ext>
                </a:extLst>
              </p:cNvPr>
              <p:cNvSpPr/>
              <p:nvPr/>
            </p:nvSpPr>
            <p:spPr>
              <a:xfrm>
                <a:off x="4393288" y="161066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794AF3B6-3EC0-1918-950F-FBC3668542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288" y="1610664"/>
                <a:ext cx="36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752B042-2FC3-0624-B9BD-73357419D57C}"/>
                  </a:ext>
                </a:extLst>
              </p:cNvPr>
              <p:cNvSpPr/>
              <p:nvPr/>
            </p:nvSpPr>
            <p:spPr>
              <a:xfrm>
                <a:off x="4747630" y="161066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752B042-2FC3-0624-B9BD-73357419D5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630" y="1610664"/>
                <a:ext cx="36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7875DB94-3401-2B2A-4207-C2E013AF4A8D}"/>
                  </a:ext>
                </a:extLst>
              </p:cNvPr>
              <p:cNvSpPr/>
              <p:nvPr/>
            </p:nvSpPr>
            <p:spPr>
              <a:xfrm>
                <a:off x="5118977" y="211957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7875DB94-3401-2B2A-4207-C2E013AF4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977" y="2119578"/>
                <a:ext cx="180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91FCA019-63AD-0D27-0F39-D7EAC94E14AE}"/>
                  </a:ext>
                </a:extLst>
              </p:cNvPr>
              <p:cNvSpPr/>
              <p:nvPr/>
            </p:nvSpPr>
            <p:spPr>
              <a:xfrm>
                <a:off x="4747717" y="56367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91FCA019-63AD-0D27-0F39-D7EAC94E14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717" y="563677"/>
                <a:ext cx="180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513E0067-801D-A2B4-E164-1E656A2BFBBB}"/>
                  </a:ext>
                </a:extLst>
              </p:cNvPr>
              <p:cNvSpPr/>
              <p:nvPr/>
            </p:nvSpPr>
            <p:spPr>
              <a:xfrm>
                <a:off x="6918186" y="211957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513E0067-801D-A2B4-E164-1E656A2BFB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186" y="2119578"/>
                <a:ext cx="36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0F1F94AF-5BF1-104B-6A0C-2F51AB2A3F10}"/>
                  </a:ext>
                </a:extLst>
              </p:cNvPr>
              <p:cNvSpPr/>
              <p:nvPr/>
            </p:nvSpPr>
            <p:spPr>
              <a:xfrm>
                <a:off x="7281094" y="211957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0F1F94AF-5BF1-104B-6A0C-2F51AB2A3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094" y="2119578"/>
                <a:ext cx="36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A660E9CE-1C6B-0A5A-6A3F-A73F0A77FDA4}"/>
                  </a:ext>
                </a:extLst>
              </p:cNvPr>
              <p:cNvSpPr/>
              <p:nvPr/>
            </p:nvSpPr>
            <p:spPr>
              <a:xfrm>
                <a:off x="4031296" y="56367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A660E9CE-1C6B-0A5A-6A3F-A73F0A77FD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296" y="563677"/>
                <a:ext cx="360000" cy="36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1801F788-FCCB-0644-606B-E9D94AEA5608}"/>
                  </a:ext>
                </a:extLst>
              </p:cNvPr>
              <p:cNvSpPr/>
              <p:nvPr/>
            </p:nvSpPr>
            <p:spPr>
              <a:xfrm>
                <a:off x="4393430" y="563677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1801F788-FCCB-0644-606B-E9D94AEA5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430" y="563677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C1FC8B5-3F5D-89B7-3767-E21C6132FD57}"/>
              </a:ext>
            </a:extLst>
          </p:cNvPr>
          <p:cNvCxnSpPr>
            <a:cxnSpLocks/>
          </p:cNvCxnSpPr>
          <p:nvPr/>
        </p:nvCxnSpPr>
        <p:spPr>
          <a:xfrm flipV="1">
            <a:off x="4747630" y="891734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8E21B861-D620-4449-6BF3-7DFE38F912A5}"/>
              </a:ext>
            </a:extLst>
          </p:cNvPr>
          <p:cNvCxnSpPr>
            <a:cxnSpLocks/>
          </p:cNvCxnSpPr>
          <p:nvPr/>
        </p:nvCxnSpPr>
        <p:spPr>
          <a:xfrm flipV="1">
            <a:off x="6909613" y="1140213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86E6CD1-BF54-3C8E-0168-32B157F1680E}"/>
              </a:ext>
            </a:extLst>
          </p:cNvPr>
          <p:cNvCxnSpPr>
            <a:cxnSpLocks/>
          </p:cNvCxnSpPr>
          <p:nvPr/>
        </p:nvCxnSpPr>
        <p:spPr>
          <a:xfrm flipV="1">
            <a:off x="7272452" y="1259288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A5FD088-6700-E6FD-905D-4676719D2A5A}"/>
              </a:ext>
            </a:extLst>
          </p:cNvPr>
          <p:cNvCxnSpPr>
            <a:cxnSpLocks/>
          </p:cNvCxnSpPr>
          <p:nvPr/>
        </p:nvCxnSpPr>
        <p:spPr>
          <a:xfrm flipH="1" flipV="1">
            <a:off x="6925234" y="3910072"/>
            <a:ext cx="6059" cy="125122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2D03CA7-73FA-DE19-F73C-675FEDE7F9CA}"/>
              </a:ext>
            </a:extLst>
          </p:cNvPr>
          <p:cNvCxnSpPr>
            <a:cxnSpLocks/>
            <a:stCxn id="45" idx="1"/>
          </p:cNvCxnSpPr>
          <p:nvPr/>
        </p:nvCxnSpPr>
        <p:spPr>
          <a:xfrm flipV="1">
            <a:off x="5126025" y="3839647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901F014-F258-4BC8-1362-534D058AB0B2}"/>
              </a:ext>
            </a:extLst>
          </p:cNvPr>
          <p:cNvCxnSpPr>
            <a:cxnSpLocks/>
          </p:cNvCxnSpPr>
          <p:nvPr/>
        </p:nvCxnSpPr>
        <p:spPr>
          <a:xfrm flipV="1">
            <a:off x="4399185" y="3946516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927CFAE5-A552-A6A6-3412-9B0D7DA6FE60}"/>
                  </a:ext>
                </a:extLst>
              </p:cNvPr>
              <p:cNvSpPr/>
              <p:nvPr/>
            </p:nvSpPr>
            <p:spPr>
              <a:xfrm>
                <a:off x="6924647" y="409853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927CFAE5-A552-A6A6-3412-9B0D7DA6FE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647" y="4098532"/>
                <a:ext cx="36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DA78803A-4D51-3CD2-9F66-AAA57E632005}"/>
                  </a:ext>
                </a:extLst>
              </p:cNvPr>
              <p:cNvSpPr/>
              <p:nvPr/>
            </p:nvSpPr>
            <p:spPr>
              <a:xfrm>
                <a:off x="7287793" y="4098532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DA78803A-4D51-3CD2-9F66-AAA57E632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793" y="4098532"/>
                <a:ext cx="36147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C6D16543-8C3C-62DF-BB87-BD171B309A24}"/>
                  </a:ext>
                </a:extLst>
              </p:cNvPr>
              <p:cNvSpPr/>
              <p:nvPr/>
            </p:nvSpPr>
            <p:spPr>
              <a:xfrm>
                <a:off x="7638231" y="409853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C6D16543-8C3C-62DF-BB87-BD171B309A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231" y="4098532"/>
                <a:ext cx="180000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B7735DCA-EF04-6E0F-027E-4464EFC66ABC}"/>
                  </a:ext>
                </a:extLst>
              </p:cNvPr>
              <p:cNvSpPr/>
              <p:nvPr/>
            </p:nvSpPr>
            <p:spPr>
              <a:xfrm>
                <a:off x="2601726" y="462900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B7735DCA-EF04-6E0F-027E-4464EFC66A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4629002"/>
                <a:ext cx="180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A5E8D91-4514-D014-475F-543E7487735F}"/>
                  </a:ext>
                </a:extLst>
              </p:cNvPr>
              <p:cNvSpPr/>
              <p:nvPr/>
            </p:nvSpPr>
            <p:spPr>
              <a:xfrm>
                <a:off x="4400336" y="462900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A5E8D91-4514-D014-475F-543E74877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336" y="4629002"/>
                <a:ext cx="36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FA691CC3-16BB-7B2E-AC7D-28FADB8BA9FE}"/>
                  </a:ext>
                </a:extLst>
              </p:cNvPr>
              <p:cNvSpPr/>
              <p:nvPr/>
            </p:nvSpPr>
            <p:spPr>
              <a:xfrm>
                <a:off x="4754678" y="462900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FA691CC3-16BB-7B2E-AC7D-28FADB8BA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678" y="4629002"/>
                <a:ext cx="36000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9F244A7C-A3FC-EF6D-EBD0-B769C7A01B00}"/>
                  </a:ext>
                </a:extLst>
              </p:cNvPr>
              <p:cNvSpPr/>
              <p:nvPr/>
            </p:nvSpPr>
            <p:spPr>
              <a:xfrm>
                <a:off x="5126025" y="5137916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9F244A7C-A3FC-EF6D-EBD0-B769C7A01B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025" y="5137916"/>
                <a:ext cx="180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0AFBB8F6-EF56-7A47-1C00-27F4CB4EE2D6}"/>
                  </a:ext>
                </a:extLst>
              </p:cNvPr>
              <p:cNvSpPr/>
              <p:nvPr/>
            </p:nvSpPr>
            <p:spPr>
              <a:xfrm>
                <a:off x="5122983" y="3582015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0AFBB8F6-EF56-7A47-1C00-27F4CB4EE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983" y="3582015"/>
                <a:ext cx="180000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66A72680-4009-CF79-9223-CD8127F539B7}"/>
                  </a:ext>
                </a:extLst>
              </p:cNvPr>
              <p:cNvSpPr/>
              <p:nvPr/>
            </p:nvSpPr>
            <p:spPr>
              <a:xfrm>
                <a:off x="6925234" y="5137916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66A72680-4009-CF79-9223-CD8127F53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234" y="5137916"/>
                <a:ext cx="360000" cy="36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C04D9A96-0C5E-6E58-C564-EB52EBC1F2AB}"/>
                  </a:ext>
                </a:extLst>
              </p:cNvPr>
              <p:cNvSpPr/>
              <p:nvPr/>
            </p:nvSpPr>
            <p:spPr>
              <a:xfrm>
                <a:off x="7288142" y="5137916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C04D9A96-0C5E-6E58-C564-EB52EBC1F2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142" y="5137916"/>
                <a:ext cx="360000" cy="36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25428A94-51B7-B38C-0C52-31559C50A28F}"/>
                  </a:ext>
                </a:extLst>
              </p:cNvPr>
              <p:cNvSpPr/>
              <p:nvPr/>
            </p:nvSpPr>
            <p:spPr>
              <a:xfrm>
                <a:off x="4395930" y="3582015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25428A94-51B7-B38C-0C52-31559C50A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930" y="3582015"/>
                <a:ext cx="360000" cy="360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83DEF103-E864-00F4-F6E6-320E291FE0E6}"/>
                  </a:ext>
                </a:extLst>
              </p:cNvPr>
              <p:cNvSpPr/>
              <p:nvPr/>
            </p:nvSpPr>
            <p:spPr>
              <a:xfrm>
                <a:off x="4763380" y="3582015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83DEF103-E864-00F4-F6E6-320E291FE0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380" y="3582015"/>
                <a:ext cx="361470" cy="36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4EF67E8D-BD6E-1349-062F-07BFDBA1F758}"/>
              </a:ext>
            </a:extLst>
          </p:cNvPr>
          <p:cNvCxnSpPr>
            <a:cxnSpLocks/>
          </p:cNvCxnSpPr>
          <p:nvPr/>
        </p:nvCxnSpPr>
        <p:spPr>
          <a:xfrm flipV="1">
            <a:off x="7649263" y="4322354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F920DE42-2FCF-4583-F0BE-6A5FE928EEE1}"/>
                  </a:ext>
                </a:extLst>
              </p:cNvPr>
              <p:cNvSpPr/>
              <p:nvPr/>
            </p:nvSpPr>
            <p:spPr>
              <a:xfrm>
                <a:off x="2601726" y="4098532"/>
                <a:ext cx="432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F920DE42-2FCF-4583-F0BE-6A5FE928EE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4098532"/>
                <a:ext cx="4320000" cy="36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3CDCAD75-18C7-2A3A-EA0C-58A519FE18E8}"/>
                  </a:ext>
                </a:extLst>
              </p:cNvPr>
              <p:cNvSpPr/>
              <p:nvPr/>
            </p:nvSpPr>
            <p:spPr>
              <a:xfrm>
                <a:off x="5116148" y="4629002"/>
                <a:ext cx="432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3CDCAD75-18C7-2A3A-EA0C-58A519FE18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148" y="4629002"/>
                <a:ext cx="4320000" cy="36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D20734A8-4C3A-5960-0740-845A91BFBFAF}"/>
                  </a:ext>
                </a:extLst>
              </p:cNvPr>
              <p:cNvSpPr/>
              <p:nvPr/>
            </p:nvSpPr>
            <p:spPr>
              <a:xfrm>
                <a:off x="5109100" y="1610664"/>
                <a:ext cx="39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D20734A8-4C3A-5960-0740-845A91BFBF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100" y="1610664"/>
                <a:ext cx="3960000" cy="36000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D6B011B-7E11-8CF0-F679-29B021FE3C8A}"/>
                  </a:ext>
                </a:extLst>
              </p:cNvPr>
              <p:cNvSpPr/>
              <p:nvPr/>
            </p:nvSpPr>
            <p:spPr>
              <a:xfrm>
                <a:off x="2594678" y="1080194"/>
                <a:ext cx="39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D6B011B-7E11-8CF0-F679-29B021FE3C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678" y="1080194"/>
                <a:ext cx="3960000" cy="36000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32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3B5A65B-4EE9-8F22-B1A3-ED0625FA17F3}"/>
              </a:ext>
            </a:extLst>
          </p:cNvPr>
          <p:cNvCxnSpPr>
            <a:cxnSpLocks/>
          </p:cNvCxnSpPr>
          <p:nvPr/>
        </p:nvCxnSpPr>
        <p:spPr>
          <a:xfrm flipH="1" flipV="1">
            <a:off x="6925234" y="902990"/>
            <a:ext cx="6059" cy="125122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3608E8E-EA77-E445-AF8F-BC6AB2105609}"/>
              </a:ext>
            </a:extLst>
          </p:cNvPr>
          <p:cNvCxnSpPr>
            <a:cxnSpLocks/>
            <a:stCxn id="18" idx="1"/>
          </p:cNvCxnSpPr>
          <p:nvPr/>
        </p:nvCxnSpPr>
        <p:spPr>
          <a:xfrm flipV="1">
            <a:off x="5126025" y="832565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3E9D400-9394-B9AD-FE4E-57A8BEE66FD9}"/>
              </a:ext>
            </a:extLst>
          </p:cNvPr>
          <p:cNvCxnSpPr>
            <a:cxnSpLocks/>
          </p:cNvCxnSpPr>
          <p:nvPr/>
        </p:nvCxnSpPr>
        <p:spPr>
          <a:xfrm flipV="1">
            <a:off x="5477121" y="939434"/>
            <a:ext cx="0" cy="119140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E9859783-24FF-6656-C657-840250DD831D}"/>
                  </a:ext>
                </a:extLst>
              </p:cNvPr>
              <p:cNvSpPr/>
              <p:nvPr/>
            </p:nvSpPr>
            <p:spPr>
              <a:xfrm>
                <a:off x="7275043" y="1091450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E9859783-24FF-6656-C657-840250DD83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043" y="1091450"/>
                <a:ext cx="360000" cy="36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99396C1-DFA6-FECB-6269-636D28A607DA}"/>
                  </a:ext>
                </a:extLst>
              </p:cNvPr>
              <p:cNvSpPr/>
              <p:nvPr/>
            </p:nvSpPr>
            <p:spPr>
              <a:xfrm>
                <a:off x="7639905" y="1091450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99396C1-DFA6-FECB-6269-636D28A60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905" y="1091450"/>
                <a:ext cx="36147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E26BD681-4DF0-012F-8D43-9982A26C91A2}"/>
                  </a:ext>
                </a:extLst>
              </p:cNvPr>
              <p:cNvSpPr/>
              <p:nvPr/>
            </p:nvSpPr>
            <p:spPr>
              <a:xfrm>
                <a:off x="7994175" y="1091450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E26BD681-4DF0-012F-8D43-9982A26C9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175" y="1091450"/>
                <a:ext cx="180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9B62E1F6-2335-DCA8-C26C-E346BB43716C}"/>
                  </a:ext>
                </a:extLst>
              </p:cNvPr>
              <p:cNvSpPr/>
              <p:nvPr/>
            </p:nvSpPr>
            <p:spPr>
              <a:xfrm>
                <a:off x="2601726" y="1621920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9B62E1F6-2335-DCA8-C26C-E346BB437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1621920"/>
                <a:ext cx="180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854AFBF-48CF-4CE3-CED4-E3B7FCEBE95E}"/>
                  </a:ext>
                </a:extLst>
              </p:cNvPr>
              <p:cNvSpPr/>
              <p:nvPr/>
            </p:nvSpPr>
            <p:spPr>
              <a:xfrm>
                <a:off x="4400336" y="1621920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854AFBF-48CF-4CE3-CED4-E3B7FCEBE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336" y="1621920"/>
                <a:ext cx="36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BFFF6F28-A9FB-CD90-9282-8EADC78C4004}"/>
                  </a:ext>
                </a:extLst>
              </p:cNvPr>
              <p:cNvSpPr/>
              <p:nvPr/>
            </p:nvSpPr>
            <p:spPr>
              <a:xfrm>
                <a:off x="4754678" y="1621920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BFFF6F28-A9FB-CD90-9282-8EADC78C40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678" y="1621920"/>
                <a:ext cx="36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557DC689-DE14-1F22-8811-C1B7C9B2A515}"/>
                  </a:ext>
                </a:extLst>
              </p:cNvPr>
              <p:cNvSpPr/>
              <p:nvPr/>
            </p:nvSpPr>
            <p:spPr>
              <a:xfrm>
                <a:off x="5126025" y="213083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557DC689-DE14-1F22-8811-C1B7C9B2A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025" y="2130834"/>
                <a:ext cx="180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A5B85742-50C2-F5AB-3F62-541D772D9690}"/>
                  </a:ext>
                </a:extLst>
              </p:cNvPr>
              <p:cNvSpPr/>
              <p:nvPr/>
            </p:nvSpPr>
            <p:spPr>
              <a:xfrm>
                <a:off x="5477687" y="574933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A5B85742-50C2-F5AB-3F62-541D772D96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687" y="574933"/>
                <a:ext cx="180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CECC7E2C-91D2-9587-BF9A-78F197B9381B}"/>
                  </a:ext>
                </a:extLst>
              </p:cNvPr>
              <p:cNvSpPr/>
              <p:nvPr/>
            </p:nvSpPr>
            <p:spPr>
              <a:xfrm>
                <a:off x="6925234" y="213083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CECC7E2C-91D2-9587-BF9A-78F197B938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234" y="2130834"/>
                <a:ext cx="36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C7868797-2523-0787-38D7-996D5F689E18}"/>
                  </a:ext>
                </a:extLst>
              </p:cNvPr>
              <p:cNvSpPr/>
              <p:nvPr/>
            </p:nvSpPr>
            <p:spPr>
              <a:xfrm>
                <a:off x="7288142" y="213083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C7868797-2523-0787-38D7-996D5F689E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142" y="2130834"/>
                <a:ext cx="36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F3E70F88-8290-53B9-1C8F-5989C295B0CE}"/>
                  </a:ext>
                </a:extLst>
              </p:cNvPr>
              <p:cNvSpPr/>
              <p:nvPr/>
            </p:nvSpPr>
            <p:spPr>
              <a:xfrm>
                <a:off x="4761266" y="574933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F3E70F88-8290-53B9-1C8F-5989C295B0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266" y="574933"/>
                <a:ext cx="360000" cy="36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1930EE00-A1DB-E704-8AD0-658F0E5C8BDA}"/>
                  </a:ext>
                </a:extLst>
              </p:cNvPr>
              <p:cNvSpPr/>
              <p:nvPr/>
            </p:nvSpPr>
            <p:spPr>
              <a:xfrm>
                <a:off x="5123400" y="574933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1930EE00-A1DB-E704-8AD0-658F0E5C8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400" y="574933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042B301-2EBA-0105-3C88-27AFB9BCB431}"/>
              </a:ext>
            </a:extLst>
          </p:cNvPr>
          <p:cNvCxnSpPr>
            <a:cxnSpLocks/>
          </p:cNvCxnSpPr>
          <p:nvPr/>
        </p:nvCxnSpPr>
        <p:spPr>
          <a:xfrm flipV="1">
            <a:off x="4754678" y="902990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169E5F4-0612-AF59-B2CE-69B707833A69}"/>
              </a:ext>
            </a:extLst>
          </p:cNvPr>
          <p:cNvCxnSpPr>
            <a:cxnSpLocks/>
          </p:cNvCxnSpPr>
          <p:nvPr/>
        </p:nvCxnSpPr>
        <p:spPr>
          <a:xfrm flipV="1">
            <a:off x="7279856" y="872941"/>
            <a:ext cx="0" cy="133757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EC9631A5-08F7-9EFF-B663-D6160C4B7CCB}"/>
              </a:ext>
            </a:extLst>
          </p:cNvPr>
          <p:cNvCxnSpPr>
            <a:cxnSpLocks/>
          </p:cNvCxnSpPr>
          <p:nvPr/>
        </p:nvCxnSpPr>
        <p:spPr>
          <a:xfrm flipV="1">
            <a:off x="7645638" y="1287938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F594AD9B-0662-D0F5-2483-1140B745CBED}"/>
              </a:ext>
            </a:extLst>
          </p:cNvPr>
          <p:cNvCxnSpPr>
            <a:cxnSpLocks/>
          </p:cNvCxnSpPr>
          <p:nvPr/>
        </p:nvCxnSpPr>
        <p:spPr>
          <a:xfrm flipH="1" flipV="1">
            <a:off x="6919127" y="3982218"/>
            <a:ext cx="6059" cy="125122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5F7DB2E2-D767-374C-259E-56C4EDAC34BC}"/>
              </a:ext>
            </a:extLst>
          </p:cNvPr>
          <p:cNvCxnSpPr>
            <a:cxnSpLocks/>
          </p:cNvCxnSpPr>
          <p:nvPr/>
        </p:nvCxnSpPr>
        <p:spPr>
          <a:xfrm flipV="1">
            <a:off x="6561563" y="3867552"/>
            <a:ext cx="0" cy="1341024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817625CB-F879-2655-A890-457F5E006C3D}"/>
                  </a:ext>
                </a:extLst>
              </p:cNvPr>
              <p:cNvSpPr/>
              <p:nvPr/>
            </p:nvSpPr>
            <p:spPr>
              <a:xfrm>
                <a:off x="8359039" y="417067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817625CB-F879-2655-A890-457F5E006C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9039" y="4170678"/>
                <a:ext cx="36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28BD1E11-5F44-5138-674F-444BF8BE8C59}"/>
                  </a:ext>
                </a:extLst>
              </p:cNvPr>
              <p:cNvSpPr/>
              <p:nvPr/>
            </p:nvSpPr>
            <p:spPr>
              <a:xfrm>
                <a:off x="8717001" y="4170678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28BD1E11-5F44-5138-674F-444BF8BE8C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001" y="4170678"/>
                <a:ext cx="36147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7970C241-A1F1-2136-E28D-33ED54297726}"/>
                  </a:ext>
                </a:extLst>
              </p:cNvPr>
              <p:cNvSpPr/>
              <p:nvPr/>
            </p:nvSpPr>
            <p:spPr>
              <a:xfrm>
                <a:off x="9075357" y="417067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7970C241-A1F1-2136-E28D-33ED54297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357" y="4170678"/>
                <a:ext cx="180000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8FF7B1AA-AE07-7A46-0BD3-FB22F6368C86}"/>
                  </a:ext>
                </a:extLst>
              </p:cNvPr>
              <p:cNvSpPr/>
              <p:nvPr/>
            </p:nvSpPr>
            <p:spPr>
              <a:xfrm>
                <a:off x="2600935" y="470114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8FF7B1AA-AE07-7A46-0BD3-FB22F6368C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935" y="4701148"/>
                <a:ext cx="180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FF0F27FD-CC1D-F514-5C9F-1C6E9E122D67}"/>
                  </a:ext>
                </a:extLst>
              </p:cNvPr>
              <p:cNvSpPr/>
              <p:nvPr/>
            </p:nvSpPr>
            <p:spPr>
              <a:xfrm>
                <a:off x="4399545" y="470114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FF0F27FD-CC1D-F514-5C9F-1C6E9E122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545" y="4701148"/>
                <a:ext cx="36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3D7351B2-0C5B-7A50-F210-10B429F30558}"/>
                  </a:ext>
                </a:extLst>
              </p:cNvPr>
              <p:cNvSpPr/>
              <p:nvPr/>
            </p:nvSpPr>
            <p:spPr>
              <a:xfrm>
                <a:off x="4753887" y="470114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3D7351B2-0C5B-7A50-F210-10B429F305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887" y="4701148"/>
                <a:ext cx="36000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C9228CC4-E106-764C-1BA4-828D71D00D30}"/>
                  </a:ext>
                </a:extLst>
              </p:cNvPr>
              <p:cNvSpPr/>
              <p:nvPr/>
            </p:nvSpPr>
            <p:spPr>
              <a:xfrm>
                <a:off x="5125234" y="521006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C9228CC4-E106-764C-1BA4-828D71D00D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34" y="5210062"/>
                <a:ext cx="180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943A4F65-3A78-7212-8A83-9D951E24F2EB}"/>
                  </a:ext>
                </a:extLst>
              </p:cNvPr>
              <p:cNvSpPr/>
              <p:nvPr/>
            </p:nvSpPr>
            <p:spPr>
              <a:xfrm>
                <a:off x="6561001" y="3654161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943A4F65-3A78-7212-8A83-9D951E24F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001" y="3654161"/>
                <a:ext cx="180000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FE0A08ED-B1A0-9737-722C-900C05EEE0FD}"/>
                  </a:ext>
                </a:extLst>
              </p:cNvPr>
              <p:cNvSpPr/>
              <p:nvPr/>
            </p:nvSpPr>
            <p:spPr>
              <a:xfrm>
                <a:off x="6924443" y="521006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FE0A08ED-B1A0-9737-722C-900C05EEE0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443" y="5210062"/>
                <a:ext cx="360000" cy="36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6AA50653-8EAD-0B0A-600A-AC7B8F726795}"/>
                  </a:ext>
                </a:extLst>
              </p:cNvPr>
              <p:cNvSpPr/>
              <p:nvPr/>
            </p:nvSpPr>
            <p:spPr>
              <a:xfrm>
                <a:off x="7287351" y="521006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6AA50653-8EAD-0B0A-600A-AC7B8F7267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51" y="5210062"/>
                <a:ext cx="360000" cy="36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084FCD3E-DBD8-805A-8C5B-37E46CE0BCE3}"/>
                  </a:ext>
                </a:extLst>
              </p:cNvPr>
              <p:cNvSpPr/>
              <p:nvPr/>
            </p:nvSpPr>
            <p:spPr>
              <a:xfrm>
                <a:off x="5839117" y="3654161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084FCD3E-DBD8-805A-8C5B-37E46CE0BC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117" y="3654161"/>
                <a:ext cx="360000" cy="360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76ECC621-D07F-FF74-8896-30BB7617F375}"/>
                  </a:ext>
                </a:extLst>
              </p:cNvPr>
              <p:cNvSpPr/>
              <p:nvPr/>
            </p:nvSpPr>
            <p:spPr>
              <a:xfrm>
                <a:off x="6200093" y="3654161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76ECC621-D07F-FF74-8896-30BB7617F3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93" y="3654161"/>
                <a:ext cx="361470" cy="36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3D01BAE6-5B7A-783E-909C-2C53D21CAC00}"/>
              </a:ext>
            </a:extLst>
          </p:cNvPr>
          <p:cNvCxnSpPr>
            <a:cxnSpLocks/>
          </p:cNvCxnSpPr>
          <p:nvPr/>
        </p:nvCxnSpPr>
        <p:spPr>
          <a:xfrm flipV="1">
            <a:off x="5120710" y="3982218"/>
            <a:ext cx="0" cy="1226358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7FF63F2-E512-EEC9-1EC0-55934B0389FD}"/>
              </a:ext>
            </a:extLst>
          </p:cNvPr>
          <p:cNvCxnSpPr>
            <a:cxnSpLocks/>
          </p:cNvCxnSpPr>
          <p:nvPr/>
        </p:nvCxnSpPr>
        <p:spPr>
          <a:xfrm flipV="1">
            <a:off x="8359036" y="3721375"/>
            <a:ext cx="1965" cy="15120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6D20FBA2-C41E-DF5C-F4B6-259AB6D2E587}"/>
                  </a:ext>
                </a:extLst>
              </p:cNvPr>
              <p:cNvSpPr/>
              <p:nvPr/>
            </p:nvSpPr>
            <p:spPr>
              <a:xfrm>
                <a:off x="5110570" y="3654161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ja-JP" altLang="en-US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6D20FBA2-C41E-DF5C-F4B6-259AB6D2E5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570" y="3654161"/>
                <a:ext cx="720000" cy="36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F0DCAC0A-2656-758D-FDCD-5CDCC7ECD7F9}"/>
                  </a:ext>
                </a:extLst>
              </p:cNvPr>
              <p:cNvSpPr/>
              <p:nvPr/>
            </p:nvSpPr>
            <p:spPr>
              <a:xfrm>
                <a:off x="7645638" y="5210062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ja-JP" altLang="en-US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F0DCAC0A-2656-758D-FDCD-5CDCC7ECD7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638" y="5210062"/>
                <a:ext cx="720000" cy="36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0B3B10C6-3264-DF59-E687-3841F3336B48}"/>
                  </a:ext>
                </a:extLst>
              </p:cNvPr>
              <p:cNvSpPr/>
              <p:nvPr/>
            </p:nvSpPr>
            <p:spPr>
              <a:xfrm>
                <a:off x="2601726" y="1091450"/>
                <a:ext cx="468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0B3B10C6-3264-DF59-E687-3841F3336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1091450"/>
                <a:ext cx="4680000" cy="36000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79657821-4320-EB6D-8455-31169E729EF5}"/>
                  </a:ext>
                </a:extLst>
              </p:cNvPr>
              <p:cNvSpPr/>
              <p:nvPr/>
            </p:nvSpPr>
            <p:spPr>
              <a:xfrm>
                <a:off x="5116148" y="1621920"/>
                <a:ext cx="468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79657821-4320-EB6D-8455-31169E729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148" y="1621920"/>
                <a:ext cx="4680000" cy="36000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00654A73-6E92-6F08-5FA9-A63B50C1353E}"/>
                  </a:ext>
                </a:extLst>
              </p:cNvPr>
              <p:cNvSpPr/>
              <p:nvPr/>
            </p:nvSpPr>
            <p:spPr>
              <a:xfrm>
                <a:off x="2600935" y="4170678"/>
                <a:ext cx="57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00654A73-6E92-6F08-5FA9-A63B50C135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935" y="4170678"/>
                <a:ext cx="5760000" cy="36000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1DC4AF2-0D7A-CAC4-2406-DC81D4C83A87}"/>
                  </a:ext>
                </a:extLst>
              </p:cNvPr>
              <p:cNvSpPr/>
              <p:nvPr/>
            </p:nvSpPr>
            <p:spPr>
              <a:xfrm>
                <a:off x="5115357" y="4701148"/>
                <a:ext cx="57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1DC4AF2-0D7A-CAC4-2406-DC81D4C83A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57" y="4701148"/>
                <a:ext cx="5760000" cy="36000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8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4788D-9FF3-3889-55E5-ADA3DBECB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740AE5B-2B3B-4E79-F0DB-F76B98658B5C}"/>
                  </a:ext>
                </a:extLst>
              </p:cNvPr>
              <p:cNvSpPr/>
              <p:nvPr/>
            </p:nvSpPr>
            <p:spPr>
              <a:xfrm>
                <a:off x="3294276" y="857477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740AE5B-2B3B-4E79-F0DB-F76B98658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857477"/>
                <a:ext cx="324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A4B39D24-675D-94C6-7EA9-328C34A839CB}"/>
              </a:ext>
            </a:extLst>
          </p:cNvPr>
          <p:cNvCxnSpPr>
            <a:cxnSpLocks/>
          </p:cNvCxnSpPr>
          <p:nvPr/>
        </p:nvCxnSpPr>
        <p:spPr>
          <a:xfrm flipV="1">
            <a:off x="5804599" y="417372"/>
            <a:ext cx="0" cy="1213385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D2A6841A-8A36-04BA-3838-08050D3BFC6A}"/>
                  </a:ext>
                </a:extLst>
              </p:cNvPr>
              <p:cNvSpPr/>
              <p:nvPr/>
            </p:nvSpPr>
            <p:spPr>
              <a:xfrm>
                <a:off x="6534585" y="857477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D2A6841A-8A36-04BA-3838-08050D3BFC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85" y="857477"/>
                <a:ext cx="36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E2E08B8-CC5F-ABAE-DDC9-CBFC16FC26F8}"/>
                  </a:ext>
                </a:extLst>
              </p:cNvPr>
              <p:cNvSpPr/>
              <p:nvPr/>
            </p:nvSpPr>
            <p:spPr>
              <a:xfrm>
                <a:off x="6899517" y="85747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E2E08B8-CC5F-ABAE-DDC9-CBFC16FC26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517" y="857477"/>
                <a:ext cx="36147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BB23DEDB-70EC-C9E6-E9FE-8866CAFC3022}"/>
                  </a:ext>
                </a:extLst>
              </p:cNvPr>
              <p:cNvSpPr/>
              <p:nvPr/>
            </p:nvSpPr>
            <p:spPr>
              <a:xfrm>
                <a:off x="7257959" y="85747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BB23DEDB-70EC-C9E6-E9FE-8866CAFC30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59" y="857477"/>
                <a:ext cx="180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594233BC-B473-E552-CEC1-804909C5289C}"/>
                  </a:ext>
                </a:extLst>
              </p:cNvPr>
              <p:cNvSpPr/>
              <p:nvPr/>
            </p:nvSpPr>
            <p:spPr>
              <a:xfrm>
                <a:off x="5814276" y="1365647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594233BC-B473-E552-CEC1-804909C52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276" y="1365647"/>
                <a:ext cx="72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0928BCFC-D0F8-BF9C-823E-E66DD9384DDE}"/>
                  </a:ext>
                </a:extLst>
              </p:cNvPr>
              <p:cNvSpPr/>
              <p:nvPr/>
            </p:nvSpPr>
            <p:spPr>
              <a:xfrm>
                <a:off x="6527905" y="1365647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0928BCFC-D0F8-BF9C-823E-E66DD9384D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905" y="1365647"/>
                <a:ext cx="36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A0D1A2D1-7174-74A5-7847-5EFCF27075FA}"/>
                  </a:ext>
                </a:extLst>
              </p:cNvPr>
              <p:cNvSpPr/>
              <p:nvPr/>
            </p:nvSpPr>
            <p:spPr>
              <a:xfrm>
                <a:off x="6892837" y="136564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A0D1A2D1-7174-74A5-7847-5EFCF2707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837" y="1365647"/>
                <a:ext cx="36147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7E0DD631-7B6D-CFF9-568D-A8EC26C5CA82}"/>
                  </a:ext>
                </a:extLst>
              </p:cNvPr>
              <p:cNvSpPr/>
              <p:nvPr/>
            </p:nvSpPr>
            <p:spPr>
              <a:xfrm>
                <a:off x="7251279" y="136564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7E0DD631-7B6D-CFF9-568D-A8EC26C5CA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279" y="1365647"/>
                <a:ext cx="180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6C93249-C846-3B34-983D-CF193C5CC49D}"/>
              </a:ext>
            </a:extLst>
          </p:cNvPr>
          <p:cNvSpPr/>
          <p:nvPr/>
        </p:nvSpPr>
        <p:spPr>
          <a:xfrm>
            <a:off x="5804599" y="1365647"/>
            <a:ext cx="725578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D4044234-6CB5-7901-387D-FF94E380D6CF}"/>
                  </a:ext>
                </a:extLst>
              </p:cNvPr>
              <p:cNvSpPr/>
              <p:nvPr/>
            </p:nvSpPr>
            <p:spPr>
              <a:xfrm>
                <a:off x="5804599" y="356354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D4044234-6CB5-7901-387D-FF94E380D6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599" y="356354"/>
                <a:ext cx="324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11D0AAED-C615-B125-55F2-97C05A7C01E5}"/>
                  </a:ext>
                </a:extLst>
              </p:cNvPr>
              <p:cNvSpPr/>
              <p:nvPr/>
            </p:nvSpPr>
            <p:spPr>
              <a:xfrm>
                <a:off x="5446157" y="136564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11D0AAED-C615-B125-55F2-97C05A7C01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157" y="1365647"/>
                <a:ext cx="361470" cy="36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7E7BDF84-6AF2-5FF0-3479-1C7F63B520C5}"/>
                  </a:ext>
                </a:extLst>
              </p:cNvPr>
              <p:cNvSpPr/>
              <p:nvPr/>
            </p:nvSpPr>
            <p:spPr>
              <a:xfrm>
                <a:off x="5446157" y="356354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7E7BDF84-6AF2-5FF0-3479-1C7F63B52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157" y="356354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BAAE0A51-7991-4C58-9A5A-4C3A81AD34AD}"/>
                  </a:ext>
                </a:extLst>
              </p:cNvPr>
              <p:cNvSpPr/>
              <p:nvPr/>
            </p:nvSpPr>
            <p:spPr>
              <a:xfrm>
                <a:off x="2933137" y="85747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BAAE0A51-7991-4C58-9A5A-4C3A81AD3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137" y="857477"/>
                <a:ext cx="36147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7D1BBAA-4498-E26D-CED5-2813C6886F14}"/>
              </a:ext>
            </a:extLst>
          </p:cNvPr>
          <p:cNvSpPr txBox="1"/>
          <p:nvPr/>
        </p:nvSpPr>
        <p:spPr>
          <a:xfrm>
            <a:off x="9563817" y="33651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9781B9E-2A4E-5EA5-89C2-F7D37F879C1F}"/>
              </a:ext>
            </a:extLst>
          </p:cNvPr>
          <p:cNvSpPr txBox="1"/>
          <p:nvPr/>
        </p:nvSpPr>
        <p:spPr>
          <a:xfrm>
            <a:off x="9563817" y="84696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FF888766-19AB-4E98-FB3F-3F2982CC3667}"/>
                  </a:ext>
                </a:extLst>
              </p:cNvPr>
              <p:cNvSpPr/>
              <p:nvPr/>
            </p:nvSpPr>
            <p:spPr>
              <a:xfrm>
                <a:off x="3291909" y="236802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FF888766-19AB-4E98-FB3F-3F2982CC3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909" y="2368024"/>
                <a:ext cx="180000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E74F0D57-EE4B-7755-9AA6-57AFDDA77A9E}"/>
              </a:ext>
            </a:extLst>
          </p:cNvPr>
          <p:cNvCxnSpPr>
            <a:cxnSpLocks/>
            <a:stCxn id="101" idx="1"/>
            <a:endCxn id="54" idx="3"/>
          </p:cNvCxnSpPr>
          <p:nvPr/>
        </p:nvCxnSpPr>
        <p:spPr>
          <a:xfrm flipV="1">
            <a:off x="3291909" y="1037477"/>
            <a:ext cx="2698" cy="151054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E93B2D4B-2FE5-DBC9-AB2F-7E28DB232138}"/>
                  </a:ext>
                </a:extLst>
              </p:cNvPr>
              <p:cNvSpPr/>
              <p:nvPr/>
            </p:nvSpPr>
            <p:spPr>
              <a:xfrm>
                <a:off x="5090859" y="2368024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E93B2D4B-2FE5-DBC9-AB2F-7E28DB232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859" y="2368024"/>
                <a:ext cx="36147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96A6664E-46DD-18E5-C0B7-0CA4D34FE6BC}"/>
                  </a:ext>
                </a:extLst>
              </p:cNvPr>
              <p:cNvSpPr/>
              <p:nvPr/>
            </p:nvSpPr>
            <p:spPr>
              <a:xfrm>
                <a:off x="3294276" y="1859672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96A6664E-46DD-18E5-C0B7-0CA4D34FE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1859672"/>
                <a:ext cx="324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6CB2AFB8-4BD2-C99B-2777-BFFBCA255776}"/>
                  </a:ext>
                </a:extLst>
              </p:cNvPr>
              <p:cNvSpPr/>
              <p:nvPr/>
            </p:nvSpPr>
            <p:spPr>
              <a:xfrm>
                <a:off x="6534585" y="1859672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6CB2AFB8-4BD2-C99B-2777-BFFBCA2557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85" y="1859672"/>
                <a:ext cx="36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791C8D87-EB0F-2829-A7D6-A8806ED00BB2}"/>
                  </a:ext>
                </a:extLst>
              </p:cNvPr>
              <p:cNvSpPr/>
              <p:nvPr/>
            </p:nvSpPr>
            <p:spPr>
              <a:xfrm>
                <a:off x="6899517" y="1859672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791C8D87-EB0F-2829-A7D6-A8806ED00B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517" y="1859672"/>
                <a:ext cx="36147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738C0BDE-614F-E31F-C194-E0F838817AB0}"/>
                  </a:ext>
                </a:extLst>
              </p:cNvPr>
              <p:cNvSpPr/>
              <p:nvPr/>
            </p:nvSpPr>
            <p:spPr>
              <a:xfrm>
                <a:off x="7257959" y="185967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738C0BDE-614F-E31F-C194-E0F838817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59" y="1859672"/>
                <a:ext cx="180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3A9EC862-9823-5813-BA61-58E550672BC0}"/>
                  </a:ext>
                </a:extLst>
              </p:cNvPr>
              <p:cNvSpPr/>
              <p:nvPr/>
            </p:nvSpPr>
            <p:spPr>
              <a:xfrm>
                <a:off x="9054931" y="1859672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3A9EC862-9823-5813-BA61-58E550672B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931" y="1859672"/>
                <a:ext cx="36147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97626D84-4F32-F873-D515-0362A15E3920}"/>
              </a:ext>
            </a:extLst>
          </p:cNvPr>
          <p:cNvSpPr txBox="1"/>
          <p:nvPr/>
        </p:nvSpPr>
        <p:spPr>
          <a:xfrm>
            <a:off x="9525345" y="184845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7AF0D0F8-1AC6-17DA-BB9C-A371291D1D8C}"/>
              </a:ext>
            </a:extLst>
          </p:cNvPr>
          <p:cNvSpPr txBox="1"/>
          <p:nvPr/>
        </p:nvSpPr>
        <p:spPr>
          <a:xfrm>
            <a:off x="9525345" y="236335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DEF8BE24-64C7-F68F-3F34-A27D9699DAA8}"/>
              </a:ext>
            </a:extLst>
          </p:cNvPr>
          <p:cNvCxnSpPr>
            <a:cxnSpLocks/>
            <a:stCxn id="103" idx="1"/>
          </p:cNvCxnSpPr>
          <p:nvPr/>
        </p:nvCxnSpPr>
        <p:spPr>
          <a:xfrm flipV="1">
            <a:off x="5090859" y="867987"/>
            <a:ext cx="0" cy="1680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38B336E9-396B-31F5-A390-A8BE8673E84A}"/>
              </a:ext>
            </a:extLst>
          </p:cNvPr>
          <p:cNvCxnSpPr>
            <a:cxnSpLocks/>
            <a:stCxn id="103" idx="3"/>
            <a:endCxn id="47" idx="1"/>
          </p:cNvCxnSpPr>
          <p:nvPr/>
        </p:nvCxnSpPr>
        <p:spPr>
          <a:xfrm flipH="1" flipV="1">
            <a:off x="5446157" y="536354"/>
            <a:ext cx="6172" cy="20116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9FBF579-3943-672D-BAAC-0E12044B3511}"/>
              </a:ext>
            </a:extLst>
          </p:cNvPr>
          <p:cNvSpPr txBox="1"/>
          <p:nvPr/>
        </p:nvSpPr>
        <p:spPr>
          <a:xfrm>
            <a:off x="399393" y="1135117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66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85611-9C14-C7FA-2902-B7828FFB4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0D95E94D-872D-1E8A-CA39-247100231202}"/>
                  </a:ext>
                </a:extLst>
              </p:cNvPr>
              <p:cNvSpPr/>
              <p:nvPr/>
            </p:nvSpPr>
            <p:spPr>
              <a:xfrm>
                <a:off x="3294276" y="857477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0D95E94D-872D-1E8A-CA39-2471002312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857477"/>
                <a:ext cx="324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90AF6CCA-1CFA-9BB8-4B1A-C54323F1943B}"/>
              </a:ext>
            </a:extLst>
          </p:cNvPr>
          <p:cNvCxnSpPr>
            <a:cxnSpLocks/>
          </p:cNvCxnSpPr>
          <p:nvPr/>
        </p:nvCxnSpPr>
        <p:spPr>
          <a:xfrm flipV="1">
            <a:off x="5804599" y="417372"/>
            <a:ext cx="0" cy="1213385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6F10D265-A53C-ADD3-8354-A1E70E4DC266}"/>
                  </a:ext>
                </a:extLst>
              </p:cNvPr>
              <p:cNvSpPr/>
              <p:nvPr/>
            </p:nvSpPr>
            <p:spPr>
              <a:xfrm>
                <a:off x="6534585" y="857477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6F10D265-A53C-ADD3-8354-A1E70E4DC2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85" y="857477"/>
                <a:ext cx="36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9BDD178C-170C-EA3B-AD64-5771B9A8353B}"/>
                  </a:ext>
                </a:extLst>
              </p:cNvPr>
              <p:cNvSpPr/>
              <p:nvPr/>
            </p:nvSpPr>
            <p:spPr>
              <a:xfrm>
                <a:off x="6899517" y="85747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9BDD178C-170C-EA3B-AD64-5771B9A835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517" y="857477"/>
                <a:ext cx="36147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1EC5CEB5-3983-55D9-391C-7FB2413567C3}"/>
                  </a:ext>
                </a:extLst>
              </p:cNvPr>
              <p:cNvSpPr/>
              <p:nvPr/>
            </p:nvSpPr>
            <p:spPr>
              <a:xfrm>
                <a:off x="7257959" y="85747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1EC5CEB5-3983-55D9-391C-7FB241356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59" y="857477"/>
                <a:ext cx="180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35B7C4B1-E6DC-5454-ECDB-13800DA57013}"/>
                  </a:ext>
                </a:extLst>
              </p:cNvPr>
              <p:cNvSpPr/>
              <p:nvPr/>
            </p:nvSpPr>
            <p:spPr>
              <a:xfrm>
                <a:off x="5814276" y="1365647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35B7C4B1-E6DC-5454-ECDB-13800DA570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276" y="1365647"/>
                <a:ext cx="72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5E03BA2-67CA-754C-DE88-9FE485373C50}"/>
                  </a:ext>
                </a:extLst>
              </p:cNvPr>
              <p:cNvSpPr/>
              <p:nvPr/>
            </p:nvSpPr>
            <p:spPr>
              <a:xfrm>
                <a:off x="6527905" y="1365647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5E03BA2-67CA-754C-DE88-9FE485373C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905" y="1365647"/>
                <a:ext cx="36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73998469-C3B6-D7D5-4DE6-1A4AC6A8AFAA}"/>
                  </a:ext>
                </a:extLst>
              </p:cNvPr>
              <p:cNvSpPr/>
              <p:nvPr/>
            </p:nvSpPr>
            <p:spPr>
              <a:xfrm>
                <a:off x="6892837" y="136564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73998469-C3B6-D7D5-4DE6-1A4AC6A8AF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837" y="1365647"/>
                <a:ext cx="36147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E9B0D5C3-A2FD-58BE-8EA7-CDB6B9788CB1}"/>
                  </a:ext>
                </a:extLst>
              </p:cNvPr>
              <p:cNvSpPr/>
              <p:nvPr/>
            </p:nvSpPr>
            <p:spPr>
              <a:xfrm>
                <a:off x="7251279" y="136564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E9B0D5C3-A2FD-58BE-8EA7-CDB6B9788C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279" y="1365647"/>
                <a:ext cx="180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5890245-9501-D1C1-C1E6-AFC676B583C0}"/>
              </a:ext>
            </a:extLst>
          </p:cNvPr>
          <p:cNvSpPr/>
          <p:nvPr/>
        </p:nvSpPr>
        <p:spPr>
          <a:xfrm>
            <a:off x="5804599" y="1365647"/>
            <a:ext cx="725578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6DEEF00E-FCF3-F061-61BA-6589992F7066}"/>
                  </a:ext>
                </a:extLst>
              </p:cNvPr>
              <p:cNvSpPr/>
              <p:nvPr/>
            </p:nvSpPr>
            <p:spPr>
              <a:xfrm>
                <a:off x="5804599" y="356354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6DEEF00E-FCF3-F061-61BA-6589992F70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599" y="356354"/>
                <a:ext cx="324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E4636789-E4DD-DD93-C5FE-89E30C4A25D9}"/>
                  </a:ext>
                </a:extLst>
              </p:cNvPr>
              <p:cNvSpPr/>
              <p:nvPr/>
            </p:nvSpPr>
            <p:spPr>
              <a:xfrm>
                <a:off x="5446157" y="136564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E4636789-E4DD-DD93-C5FE-89E30C4A25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157" y="1365647"/>
                <a:ext cx="361470" cy="36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022357F4-5018-9F61-5571-09A99250A7BB}"/>
                  </a:ext>
                </a:extLst>
              </p:cNvPr>
              <p:cNvSpPr/>
              <p:nvPr/>
            </p:nvSpPr>
            <p:spPr>
              <a:xfrm>
                <a:off x="5446157" y="356354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022357F4-5018-9F61-5571-09A99250A7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157" y="356354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E87D52FB-41CB-FA37-42BF-61099D0EC62E}"/>
                  </a:ext>
                </a:extLst>
              </p:cNvPr>
              <p:cNvSpPr/>
              <p:nvPr/>
            </p:nvSpPr>
            <p:spPr>
              <a:xfrm>
                <a:off x="2933137" y="85747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E87D52FB-41CB-FA37-42BF-61099D0EC6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137" y="857477"/>
                <a:ext cx="36147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2B9104B-E286-3E4A-C73D-68D915B815E2}"/>
              </a:ext>
            </a:extLst>
          </p:cNvPr>
          <p:cNvSpPr txBox="1"/>
          <p:nvPr/>
        </p:nvSpPr>
        <p:spPr>
          <a:xfrm>
            <a:off x="9563817" y="33651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E77713D-16FF-B982-D605-D89957B9E475}"/>
              </a:ext>
            </a:extLst>
          </p:cNvPr>
          <p:cNvSpPr txBox="1"/>
          <p:nvPr/>
        </p:nvSpPr>
        <p:spPr>
          <a:xfrm>
            <a:off x="9563817" y="84696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851AD3FB-E16D-B032-8490-CE3E49CF488D}"/>
                  </a:ext>
                </a:extLst>
              </p:cNvPr>
              <p:cNvSpPr/>
              <p:nvPr/>
            </p:nvSpPr>
            <p:spPr>
              <a:xfrm>
                <a:off x="3291909" y="236802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851AD3FB-E16D-B032-8490-CE3E49CF48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909" y="2368024"/>
                <a:ext cx="180000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C4D3492A-300E-15FD-AEA7-C44D64AA8CB0}"/>
              </a:ext>
            </a:extLst>
          </p:cNvPr>
          <p:cNvCxnSpPr>
            <a:cxnSpLocks/>
            <a:stCxn id="101" idx="1"/>
            <a:endCxn id="54" idx="3"/>
          </p:cNvCxnSpPr>
          <p:nvPr/>
        </p:nvCxnSpPr>
        <p:spPr>
          <a:xfrm flipV="1">
            <a:off x="3291909" y="1037477"/>
            <a:ext cx="2698" cy="151054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88CB0108-3BF7-B691-CF28-C3B1303250B3}"/>
                  </a:ext>
                </a:extLst>
              </p:cNvPr>
              <p:cNvSpPr/>
              <p:nvPr/>
            </p:nvSpPr>
            <p:spPr>
              <a:xfrm>
                <a:off x="5090859" y="2368024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88CB0108-3BF7-B691-CF28-C3B1303250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859" y="2368024"/>
                <a:ext cx="36147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69651B9C-B956-CBFA-79BA-CF3AF362B150}"/>
                  </a:ext>
                </a:extLst>
              </p:cNvPr>
              <p:cNvSpPr/>
              <p:nvPr/>
            </p:nvSpPr>
            <p:spPr>
              <a:xfrm>
                <a:off x="3294276" y="1859672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69651B9C-B956-CBFA-79BA-CF3AF362B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1859672"/>
                <a:ext cx="324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4BA3E036-FFA8-CF53-B092-5F9C31DC5782}"/>
                  </a:ext>
                </a:extLst>
              </p:cNvPr>
              <p:cNvSpPr/>
              <p:nvPr/>
            </p:nvSpPr>
            <p:spPr>
              <a:xfrm>
                <a:off x="6534585" y="1859672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4BA3E036-FFA8-CF53-B092-5F9C31DC5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85" y="1859672"/>
                <a:ext cx="36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8138281F-E079-6F99-5C1B-EDB1638B6434}"/>
                  </a:ext>
                </a:extLst>
              </p:cNvPr>
              <p:cNvSpPr/>
              <p:nvPr/>
            </p:nvSpPr>
            <p:spPr>
              <a:xfrm>
                <a:off x="6899517" y="1859672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8138281F-E079-6F99-5C1B-EDB1638B6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517" y="1859672"/>
                <a:ext cx="36147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502D5713-00CB-5065-A856-DD1564E6251C}"/>
                  </a:ext>
                </a:extLst>
              </p:cNvPr>
              <p:cNvSpPr/>
              <p:nvPr/>
            </p:nvSpPr>
            <p:spPr>
              <a:xfrm>
                <a:off x="7257959" y="185967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502D5713-00CB-5065-A856-DD1564E625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59" y="1859672"/>
                <a:ext cx="180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17EBEB39-7E84-9E51-D55C-C982FEC80C6F}"/>
                  </a:ext>
                </a:extLst>
              </p:cNvPr>
              <p:cNvSpPr/>
              <p:nvPr/>
            </p:nvSpPr>
            <p:spPr>
              <a:xfrm>
                <a:off x="9054931" y="1859672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17EBEB39-7E84-9E51-D55C-C982FEC80C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931" y="1859672"/>
                <a:ext cx="36147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C190F7BA-A770-0D93-B713-44B6C76447F1}"/>
              </a:ext>
            </a:extLst>
          </p:cNvPr>
          <p:cNvSpPr txBox="1"/>
          <p:nvPr/>
        </p:nvSpPr>
        <p:spPr>
          <a:xfrm>
            <a:off x="9525345" y="184845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CF2C49DD-339D-6D5A-BC25-6A6991EF2C41}"/>
              </a:ext>
            </a:extLst>
          </p:cNvPr>
          <p:cNvSpPr txBox="1"/>
          <p:nvPr/>
        </p:nvSpPr>
        <p:spPr>
          <a:xfrm>
            <a:off x="9525345" y="236335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E65DC086-5CBB-806F-F6ED-168CC4E3B3F7}"/>
              </a:ext>
            </a:extLst>
          </p:cNvPr>
          <p:cNvCxnSpPr>
            <a:cxnSpLocks/>
            <a:stCxn id="103" idx="1"/>
          </p:cNvCxnSpPr>
          <p:nvPr/>
        </p:nvCxnSpPr>
        <p:spPr>
          <a:xfrm flipV="1">
            <a:off x="5090859" y="867987"/>
            <a:ext cx="0" cy="1680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D7FA87AD-B30D-6695-90AE-8719633A9605}"/>
              </a:ext>
            </a:extLst>
          </p:cNvPr>
          <p:cNvCxnSpPr>
            <a:cxnSpLocks/>
            <a:stCxn id="103" idx="3"/>
            <a:endCxn id="47" idx="1"/>
          </p:cNvCxnSpPr>
          <p:nvPr/>
        </p:nvCxnSpPr>
        <p:spPr>
          <a:xfrm flipH="1" flipV="1">
            <a:off x="5446157" y="536354"/>
            <a:ext cx="6172" cy="20116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34DDBDA2-550A-7781-26F2-FE5F9314A963}"/>
                  </a:ext>
                </a:extLst>
              </p:cNvPr>
              <p:cNvSpPr/>
              <p:nvPr/>
            </p:nvSpPr>
            <p:spPr>
              <a:xfrm>
                <a:off x="3294276" y="4113330"/>
                <a:ext cx="1758524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34DDBDA2-550A-7781-26F2-FE5F9314A9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4113330"/>
                <a:ext cx="1758524" cy="36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正方形/長方形 119">
                <a:extLst>
                  <a:ext uri="{FF2B5EF4-FFF2-40B4-BE49-F238E27FC236}">
                    <a16:creationId xmlns:a16="http://schemas.microsoft.com/office/drawing/2014/main" id="{78FA47DA-91A6-9DFA-AF96-EB13AF2FCEFB}"/>
                  </a:ext>
                </a:extLst>
              </p:cNvPr>
              <p:cNvSpPr/>
              <p:nvPr/>
            </p:nvSpPr>
            <p:spPr>
              <a:xfrm>
                <a:off x="5060007" y="4113330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" name="正方形/長方形 119">
                <a:extLst>
                  <a:ext uri="{FF2B5EF4-FFF2-40B4-BE49-F238E27FC236}">
                    <a16:creationId xmlns:a16="http://schemas.microsoft.com/office/drawing/2014/main" id="{78FA47DA-91A6-9DFA-AF96-EB13AF2FC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007" y="4113330"/>
                <a:ext cx="360000" cy="36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8EC66FBC-4DA2-AB13-E380-2056BFC25CB5}"/>
                  </a:ext>
                </a:extLst>
              </p:cNvPr>
              <p:cNvSpPr/>
              <p:nvPr/>
            </p:nvSpPr>
            <p:spPr>
              <a:xfrm>
                <a:off x="5426603" y="4113330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8EC66FBC-4DA2-AB13-E380-2056BFC25C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603" y="4113330"/>
                <a:ext cx="361470" cy="360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B1F00068-B7D9-5DEB-8593-FBA4AB481443}"/>
                  </a:ext>
                </a:extLst>
              </p:cNvPr>
              <p:cNvSpPr/>
              <p:nvPr/>
            </p:nvSpPr>
            <p:spPr>
              <a:xfrm>
                <a:off x="5779030" y="4113330"/>
                <a:ext cx="3268419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B1F00068-B7D9-5DEB-8593-FBA4AB4814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030" y="4113330"/>
                <a:ext cx="3268419" cy="36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正方形/長方形 122">
                <a:extLst>
                  <a:ext uri="{FF2B5EF4-FFF2-40B4-BE49-F238E27FC236}">
                    <a16:creationId xmlns:a16="http://schemas.microsoft.com/office/drawing/2014/main" id="{DE90AF1C-3687-A790-3D3A-255A76E9826F}"/>
                  </a:ext>
                </a:extLst>
              </p:cNvPr>
              <p:cNvSpPr/>
              <p:nvPr/>
            </p:nvSpPr>
            <p:spPr>
              <a:xfrm>
                <a:off x="5796622" y="4621500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3" name="正方形/長方形 122">
                <a:extLst>
                  <a:ext uri="{FF2B5EF4-FFF2-40B4-BE49-F238E27FC236}">
                    <a16:creationId xmlns:a16="http://schemas.microsoft.com/office/drawing/2014/main" id="{DE90AF1C-3687-A790-3D3A-255A76E98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622" y="4621500"/>
                <a:ext cx="720000" cy="36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正方形/長方形 123">
                <a:extLst>
                  <a:ext uri="{FF2B5EF4-FFF2-40B4-BE49-F238E27FC236}">
                    <a16:creationId xmlns:a16="http://schemas.microsoft.com/office/drawing/2014/main" id="{5EDF9EE4-BF3B-E05F-0B2D-28B7DE384A47}"/>
                  </a:ext>
                </a:extLst>
              </p:cNvPr>
              <p:cNvSpPr/>
              <p:nvPr/>
            </p:nvSpPr>
            <p:spPr>
              <a:xfrm>
                <a:off x="6527905" y="4621500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正方形/長方形 123">
                <a:extLst>
                  <a:ext uri="{FF2B5EF4-FFF2-40B4-BE49-F238E27FC236}">
                    <a16:creationId xmlns:a16="http://schemas.microsoft.com/office/drawing/2014/main" id="{5EDF9EE4-BF3B-E05F-0B2D-28B7DE384A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905" y="4621500"/>
                <a:ext cx="360000" cy="36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正方形/長方形 124">
                <a:extLst>
                  <a:ext uri="{FF2B5EF4-FFF2-40B4-BE49-F238E27FC236}">
                    <a16:creationId xmlns:a16="http://schemas.microsoft.com/office/drawing/2014/main" id="{FADE4785-7989-A23E-8FC8-1279A209ED84}"/>
                  </a:ext>
                </a:extLst>
              </p:cNvPr>
              <p:cNvSpPr/>
              <p:nvPr/>
            </p:nvSpPr>
            <p:spPr>
              <a:xfrm>
                <a:off x="5059272" y="4621500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正方形/長方形 124">
                <a:extLst>
                  <a:ext uri="{FF2B5EF4-FFF2-40B4-BE49-F238E27FC236}">
                    <a16:creationId xmlns:a16="http://schemas.microsoft.com/office/drawing/2014/main" id="{FADE4785-7989-A23E-8FC8-1279A209E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272" y="4621500"/>
                <a:ext cx="361470" cy="36000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正方形/長方形 125">
                <a:extLst>
                  <a:ext uri="{FF2B5EF4-FFF2-40B4-BE49-F238E27FC236}">
                    <a16:creationId xmlns:a16="http://schemas.microsoft.com/office/drawing/2014/main" id="{CF479476-D4D8-7BF3-4078-29DC766E1902}"/>
                  </a:ext>
                </a:extLst>
              </p:cNvPr>
              <p:cNvSpPr/>
              <p:nvPr/>
            </p:nvSpPr>
            <p:spPr>
              <a:xfrm>
                <a:off x="3290248" y="4621500"/>
                <a:ext cx="1764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正方形/長方形 125">
                <a:extLst>
                  <a:ext uri="{FF2B5EF4-FFF2-40B4-BE49-F238E27FC236}">
                    <a16:creationId xmlns:a16="http://schemas.microsoft.com/office/drawing/2014/main" id="{CF479476-D4D8-7BF3-4078-29DC766E19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248" y="4621500"/>
                <a:ext cx="1764000" cy="36000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66894A0C-1C15-596D-70AD-04F375D28AEA}"/>
              </a:ext>
            </a:extLst>
          </p:cNvPr>
          <p:cNvSpPr/>
          <p:nvPr/>
        </p:nvSpPr>
        <p:spPr>
          <a:xfrm>
            <a:off x="5772657" y="4621500"/>
            <a:ext cx="756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正方形/長方形 127">
                <a:extLst>
                  <a:ext uri="{FF2B5EF4-FFF2-40B4-BE49-F238E27FC236}">
                    <a16:creationId xmlns:a16="http://schemas.microsoft.com/office/drawing/2014/main" id="{3122E2A1-C0F5-67D5-3837-A714836FE2E8}"/>
                  </a:ext>
                </a:extLst>
              </p:cNvPr>
              <p:cNvSpPr/>
              <p:nvPr/>
            </p:nvSpPr>
            <p:spPr>
              <a:xfrm>
                <a:off x="7234089" y="3612207"/>
                <a:ext cx="18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正方形/長方形 127">
                <a:extLst>
                  <a:ext uri="{FF2B5EF4-FFF2-40B4-BE49-F238E27FC236}">
                    <a16:creationId xmlns:a16="http://schemas.microsoft.com/office/drawing/2014/main" id="{3122E2A1-C0F5-67D5-3837-A714836FE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089" y="3612207"/>
                <a:ext cx="1800000" cy="36000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正方形/長方形 128">
                <a:extLst>
                  <a:ext uri="{FF2B5EF4-FFF2-40B4-BE49-F238E27FC236}">
                    <a16:creationId xmlns:a16="http://schemas.microsoft.com/office/drawing/2014/main" id="{17EEE4B7-AB4E-3838-23A1-4AFF192A0CAF}"/>
                  </a:ext>
                </a:extLst>
              </p:cNvPr>
              <p:cNvSpPr/>
              <p:nvPr/>
            </p:nvSpPr>
            <p:spPr>
              <a:xfrm>
                <a:off x="5426603" y="4621500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正方形/長方形 128">
                <a:extLst>
                  <a:ext uri="{FF2B5EF4-FFF2-40B4-BE49-F238E27FC236}">
                    <a16:creationId xmlns:a16="http://schemas.microsoft.com/office/drawing/2014/main" id="{17EEE4B7-AB4E-3838-23A1-4AFF192A0C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603" y="4621500"/>
                <a:ext cx="361470" cy="36000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正方形/長方形 129">
                <a:extLst>
                  <a:ext uri="{FF2B5EF4-FFF2-40B4-BE49-F238E27FC236}">
                    <a16:creationId xmlns:a16="http://schemas.microsoft.com/office/drawing/2014/main" id="{2D7B10DB-157C-D38B-B48D-72B61FD4E640}"/>
                  </a:ext>
                </a:extLst>
              </p:cNvPr>
              <p:cNvSpPr/>
              <p:nvPr/>
            </p:nvSpPr>
            <p:spPr>
              <a:xfrm>
                <a:off x="6886075" y="361220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正方形/長方形 129">
                <a:extLst>
                  <a:ext uri="{FF2B5EF4-FFF2-40B4-BE49-F238E27FC236}">
                    <a16:creationId xmlns:a16="http://schemas.microsoft.com/office/drawing/2014/main" id="{2D7B10DB-157C-D38B-B48D-72B61FD4E6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075" y="3612207"/>
                <a:ext cx="361470" cy="36000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EA066842-8B5D-FFC6-7E1C-D221C870935C}"/>
                  </a:ext>
                </a:extLst>
              </p:cNvPr>
              <p:cNvSpPr/>
              <p:nvPr/>
            </p:nvSpPr>
            <p:spPr>
              <a:xfrm>
                <a:off x="2933137" y="4113330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EA066842-8B5D-FFC6-7E1C-D221C87093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137" y="4113330"/>
                <a:ext cx="361470" cy="36000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45EFB353-0076-317D-B484-C2B058F01BD4}"/>
              </a:ext>
            </a:extLst>
          </p:cNvPr>
          <p:cNvSpPr txBox="1"/>
          <p:nvPr/>
        </p:nvSpPr>
        <p:spPr>
          <a:xfrm>
            <a:off x="9553307" y="35923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432EDD42-7AC2-4D46-1DBA-71FBB13F0502}"/>
              </a:ext>
            </a:extLst>
          </p:cNvPr>
          <p:cNvSpPr txBox="1"/>
          <p:nvPr/>
        </p:nvSpPr>
        <p:spPr>
          <a:xfrm>
            <a:off x="9553307" y="410282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正方形/長方形 133">
                <a:extLst>
                  <a:ext uri="{FF2B5EF4-FFF2-40B4-BE49-F238E27FC236}">
                    <a16:creationId xmlns:a16="http://schemas.microsoft.com/office/drawing/2014/main" id="{74187274-052E-D5DF-4B50-8351B7A9AF55}"/>
                  </a:ext>
                </a:extLst>
              </p:cNvPr>
              <p:cNvSpPr/>
              <p:nvPr/>
            </p:nvSpPr>
            <p:spPr>
              <a:xfrm>
                <a:off x="3291909" y="5623877"/>
                <a:ext cx="3228354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正方形/長方形 133">
                <a:extLst>
                  <a:ext uri="{FF2B5EF4-FFF2-40B4-BE49-F238E27FC236}">
                    <a16:creationId xmlns:a16="http://schemas.microsoft.com/office/drawing/2014/main" id="{74187274-052E-D5DF-4B50-8351B7A9A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909" y="5623877"/>
                <a:ext cx="3228354" cy="36000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F4B35C04-2787-4A7D-C87C-654DB0F34139}"/>
              </a:ext>
            </a:extLst>
          </p:cNvPr>
          <p:cNvCxnSpPr>
            <a:cxnSpLocks/>
          </p:cNvCxnSpPr>
          <p:nvPr/>
        </p:nvCxnSpPr>
        <p:spPr>
          <a:xfrm flipV="1">
            <a:off x="3291909" y="4293330"/>
            <a:ext cx="0" cy="151054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正方形/長方形 135">
                <a:extLst>
                  <a:ext uri="{FF2B5EF4-FFF2-40B4-BE49-F238E27FC236}">
                    <a16:creationId xmlns:a16="http://schemas.microsoft.com/office/drawing/2014/main" id="{77D7B162-775D-AF2E-ECFE-B7F0C23FA971}"/>
                  </a:ext>
                </a:extLst>
              </p:cNvPr>
              <p:cNvSpPr/>
              <p:nvPr/>
            </p:nvSpPr>
            <p:spPr>
              <a:xfrm>
                <a:off x="6520264" y="562387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正方形/長方形 135">
                <a:extLst>
                  <a:ext uri="{FF2B5EF4-FFF2-40B4-BE49-F238E27FC236}">
                    <a16:creationId xmlns:a16="http://schemas.microsoft.com/office/drawing/2014/main" id="{77D7B162-775D-AF2E-ECFE-B7F0C23FA9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264" y="5623877"/>
                <a:ext cx="361470" cy="360000"/>
              </a:xfrm>
              <a:prstGeom prst="rect">
                <a:avLst/>
              </a:prstGeom>
              <a:blipFill>
                <a:blip r:embed="rId35"/>
                <a:stretch>
                  <a:fillRect l="-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正方形/長方形 136">
                <a:extLst>
                  <a:ext uri="{FF2B5EF4-FFF2-40B4-BE49-F238E27FC236}">
                    <a16:creationId xmlns:a16="http://schemas.microsoft.com/office/drawing/2014/main" id="{446A65EF-55E4-2844-FA11-DA4B1224C69F}"/>
                  </a:ext>
                </a:extLst>
              </p:cNvPr>
              <p:cNvSpPr/>
              <p:nvPr/>
            </p:nvSpPr>
            <p:spPr>
              <a:xfrm>
                <a:off x="3294276" y="5115525"/>
                <a:ext cx="1761222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正方形/長方形 136">
                <a:extLst>
                  <a:ext uri="{FF2B5EF4-FFF2-40B4-BE49-F238E27FC236}">
                    <a16:creationId xmlns:a16="http://schemas.microsoft.com/office/drawing/2014/main" id="{446A65EF-55E4-2844-FA11-DA4B1224C6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5115525"/>
                <a:ext cx="1761222" cy="36000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正方形/長方形 137">
                <a:extLst>
                  <a:ext uri="{FF2B5EF4-FFF2-40B4-BE49-F238E27FC236}">
                    <a16:creationId xmlns:a16="http://schemas.microsoft.com/office/drawing/2014/main" id="{94BB8DFB-BFE9-A1F1-160A-61C7C16D4DC2}"/>
                  </a:ext>
                </a:extLst>
              </p:cNvPr>
              <p:cNvSpPr/>
              <p:nvPr/>
            </p:nvSpPr>
            <p:spPr>
              <a:xfrm>
                <a:off x="5060007" y="5115525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正方形/長方形 137">
                <a:extLst>
                  <a:ext uri="{FF2B5EF4-FFF2-40B4-BE49-F238E27FC236}">
                    <a16:creationId xmlns:a16="http://schemas.microsoft.com/office/drawing/2014/main" id="{94BB8DFB-BFE9-A1F1-160A-61C7C16D4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007" y="5115525"/>
                <a:ext cx="360000" cy="36000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正方形/長方形 138">
                <a:extLst>
                  <a:ext uri="{FF2B5EF4-FFF2-40B4-BE49-F238E27FC236}">
                    <a16:creationId xmlns:a16="http://schemas.microsoft.com/office/drawing/2014/main" id="{699BB548-0DF3-F54D-B7EF-49F5FB20D391}"/>
                  </a:ext>
                </a:extLst>
              </p:cNvPr>
              <p:cNvSpPr/>
              <p:nvPr/>
            </p:nvSpPr>
            <p:spPr>
              <a:xfrm>
                <a:off x="5426603" y="5115525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9" name="正方形/長方形 138">
                <a:extLst>
                  <a:ext uri="{FF2B5EF4-FFF2-40B4-BE49-F238E27FC236}">
                    <a16:creationId xmlns:a16="http://schemas.microsoft.com/office/drawing/2014/main" id="{699BB548-0DF3-F54D-B7EF-49F5FB20D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603" y="5115525"/>
                <a:ext cx="361470" cy="36000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2A4159A7-1747-D962-7BBD-43633291B7B9}"/>
                  </a:ext>
                </a:extLst>
              </p:cNvPr>
              <p:cNvSpPr/>
              <p:nvPr/>
            </p:nvSpPr>
            <p:spPr>
              <a:xfrm>
                <a:off x="5779030" y="5115525"/>
                <a:ext cx="3268419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2A4159A7-1747-D962-7BBD-43633291B7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030" y="5115525"/>
                <a:ext cx="3268419" cy="36000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正方形/長方形 140">
                <a:extLst>
                  <a:ext uri="{FF2B5EF4-FFF2-40B4-BE49-F238E27FC236}">
                    <a16:creationId xmlns:a16="http://schemas.microsoft.com/office/drawing/2014/main" id="{7EF5E27F-8B76-E56B-4F8A-DF2ED4E0802A}"/>
                  </a:ext>
                </a:extLst>
              </p:cNvPr>
              <p:cNvSpPr/>
              <p:nvPr/>
            </p:nvSpPr>
            <p:spPr>
              <a:xfrm>
                <a:off x="9044421" y="5115525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1" name="正方形/長方形 140">
                <a:extLst>
                  <a:ext uri="{FF2B5EF4-FFF2-40B4-BE49-F238E27FC236}">
                    <a16:creationId xmlns:a16="http://schemas.microsoft.com/office/drawing/2014/main" id="{7EF5E27F-8B76-E56B-4F8A-DF2ED4E08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4421" y="5115525"/>
                <a:ext cx="361470" cy="36000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54A29100-43AE-A823-6597-FAFEA1B49F49}"/>
              </a:ext>
            </a:extLst>
          </p:cNvPr>
          <p:cNvSpPr txBox="1"/>
          <p:nvPr/>
        </p:nvSpPr>
        <p:spPr>
          <a:xfrm>
            <a:off x="9514835" y="510431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286637A8-186E-43BF-865F-81D3C97B87E7}"/>
              </a:ext>
            </a:extLst>
          </p:cNvPr>
          <p:cNvSpPr txBox="1"/>
          <p:nvPr/>
        </p:nvSpPr>
        <p:spPr>
          <a:xfrm>
            <a:off x="9514835" y="561921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57386C10-056C-D576-5FCA-D7C7B3831A13}"/>
              </a:ext>
            </a:extLst>
          </p:cNvPr>
          <p:cNvCxnSpPr>
            <a:cxnSpLocks/>
            <a:stCxn id="136" idx="1"/>
          </p:cNvCxnSpPr>
          <p:nvPr/>
        </p:nvCxnSpPr>
        <p:spPr>
          <a:xfrm flipV="1">
            <a:off x="6520264" y="4123840"/>
            <a:ext cx="0" cy="1680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D84FBEB4-7E61-15BB-C52A-7D137D896CB0}"/>
              </a:ext>
            </a:extLst>
          </p:cNvPr>
          <p:cNvCxnSpPr>
            <a:cxnSpLocks/>
            <a:stCxn id="136" idx="3"/>
            <a:endCxn id="130" idx="1"/>
          </p:cNvCxnSpPr>
          <p:nvPr/>
        </p:nvCxnSpPr>
        <p:spPr>
          <a:xfrm flipV="1">
            <a:off x="6881734" y="3792207"/>
            <a:ext cx="4341" cy="20116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06A1A9AB-DF3C-C0BE-BA47-119C848921C0}"/>
              </a:ext>
            </a:extLst>
          </p:cNvPr>
          <p:cNvSpPr txBox="1"/>
          <p:nvPr/>
        </p:nvSpPr>
        <p:spPr>
          <a:xfrm>
            <a:off x="399393" y="1135117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6</a:t>
            </a:r>
            <a:endParaRPr kumimoji="1" lang="ja-JP" altLang="en-US"/>
          </a:p>
        </p:txBody>
      </p: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0B2D3191-B48A-181E-735C-2920F87BD6CF}"/>
              </a:ext>
            </a:extLst>
          </p:cNvPr>
          <p:cNvCxnSpPr>
            <a:cxnSpLocks/>
          </p:cNvCxnSpPr>
          <p:nvPr/>
        </p:nvCxnSpPr>
        <p:spPr>
          <a:xfrm flipH="1" flipV="1">
            <a:off x="5779030" y="4279042"/>
            <a:ext cx="2698" cy="1707193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758A6B81-C274-8449-4F89-E15B193F9A30}"/>
                  </a:ext>
                </a:extLst>
              </p:cNvPr>
              <p:cNvSpPr txBox="1"/>
              <p:nvPr/>
            </p:nvSpPr>
            <p:spPr>
              <a:xfrm>
                <a:off x="5619475" y="2852268"/>
                <a:ext cx="1273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758A6B81-C274-8449-4F89-E15B193F9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475" y="2852268"/>
                <a:ext cx="1273362" cy="369332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5F5EE65B-AC61-E3B6-E068-74B960C0B72A}"/>
                  </a:ext>
                </a:extLst>
              </p:cNvPr>
              <p:cNvSpPr txBox="1"/>
              <p:nvPr/>
            </p:nvSpPr>
            <p:spPr>
              <a:xfrm>
                <a:off x="5626892" y="6151659"/>
                <a:ext cx="1273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5F5EE65B-AC61-E3B6-E068-74B960C0B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892" y="6151659"/>
                <a:ext cx="1273362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914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2036CA53-5F52-B568-D111-2876CD86F94A}"/>
              </a:ext>
            </a:extLst>
          </p:cNvPr>
          <p:cNvGrpSpPr/>
          <p:nvPr/>
        </p:nvGrpSpPr>
        <p:grpSpPr>
          <a:xfrm>
            <a:off x="234097" y="211460"/>
            <a:ext cx="11523590" cy="2957607"/>
            <a:chOff x="234097" y="211460"/>
            <a:chExt cx="11523590" cy="2957607"/>
          </a:xfrm>
        </p:grpSpPr>
        <p:sp>
          <p:nvSpPr>
            <p:cNvPr id="730" name="角丸四角形 729">
              <a:extLst>
                <a:ext uri="{FF2B5EF4-FFF2-40B4-BE49-F238E27FC236}">
                  <a16:creationId xmlns:a16="http://schemas.microsoft.com/office/drawing/2014/main" id="{C60A8A48-1ED9-7FC7-EAF1-17CA54F79A6B}"/>
                </a:ext>
              </a:extLst>
            </p:cNvPr>
            <p:cNvSpPr/>
            <p:nvPr/>
          </p:nvSpPr>
          <p:spPr>
            <a:xfrm>
              <a:off x="10878375" y="581922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1" name="角丸四角形 730">
              <a:extLst>
                <a:ext uri="{FF2B5EF4-FFF2-40B4-BE49-F238E27FC236}">
                  <a16:creationId xmlns:a16="http://schemas.microsoft.com/office/drawing/2014/main" id="{2A5B3B17-F626-5590-D88F-1810747B746E}"/>
                </a:ext>
              </a:extLst>
            </p:cNvPr>
            <p:cNvSpPr/>
            <p:nvPr/>
          </p:nvSpPr>
          <p:spPr>
            <a:xfrm>
              <a:off x="9926766" y="581922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2" name="テキスト ボックス 731">
                  <a:extLst>
                    <a:ext uri="{FF2B5EF4-FFF2-40B4-BE49-F238E27FC236}">
                      <a16:creationId xmlns:a16="http://schemas.microsoft.com/office/drawing/2014/main" id="{7B4E218F-072F-24E4-ACA5-0B4E6B95F744}"/>
                    </a:ext>
                  </a:extLst>
                </p:cNvPr>
                <p:cNvSpPr txBox="1"/>
                <p:nvPr/>
              </p:nvSpPr>
              <p:spPr>
                <a:xfrm>
                  <a:off x="10042262" y="457749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2" name="テキスト ボックス 731">
                  <a:extLst>
                    <a:ext uri="{FF2B5EF4-FFF2-40B4-BE49-F238E27FC236}">
                      <a16:creationId xmlns:a16="http://schemas.microsoft.com/office/drawing/2014/main" id="{7B4E218F-072F-24E4-ACA5-0B4E6B95F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2262" y="457749"/>
                  <a:ext cx="19236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3" name="テキスト ボックス 732">
                  <a:extLst>
                    <a:ext uri="{FF2B5EF4-FFF2-40B4-BE49-F238E27FC236}">
                      <a16:creationId xmlns:a16="http://schemas.microsoft.com/office/drawing/2014/main" id="{A8AB21F4-CD0B-D44B-C89A-6F03E070926F}"/>
                    </a:ext>
                  </a:extLst>
                </p:cNvPr>
                <p:cNvSpPr txBox="1"/>
                <p:nvPr/>
              </p:nvSpPr>
              <p:spPr>
                <a:xfrm>
                  <a:off x="10990382" y="457749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3" name="テキスト ボックス 732">
                  <a:extLst>
                    <a:ext uri="{FF2B5EF4-FFF2-40B4-BE49-F238E27FC236}">
                      <a16:creationId xmlns:a16="http://schemas.microsoft.com/office/drawing/2014/main" id="{A8AB21F4-CD0B-D44B-C89A-6F03E07092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0382" y="457749"/>
                  <a:ext cx="19236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9032" r="-25806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6" name="角丸四角形 725">
              <a:extLst>
                <a:ext uri="{FF2B5EF4-FFF2-40B4-BE49-F238E27FC236}">
                  <a16:creationId xmlns:a16="http://schemas.microsoft.com/office/drawing/2014/main" id="{7FB27C7A-CB55-0F14-8478-F543FC47B318}"/>
                </a:ext>
              </a:extLst>
            </p:cNvPr>
            <p:cNvSpPr/>
            <p:nvPr/>
          </p:nvSpPr>
          <p:spPr>
            <a:xfrm>
              <a:off x="8580966" y="57940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7" name="角丸四角形 726">
              <a:extLst>
                <a:ext uri="{FF2B5EF4-FFF2-40B4-BE49-F238E27FC236}">
                  <a16:creationId xmlns:a16="http://schemas.microsoft.com/office/drawing/2014/main" id="{5877C970-0842-0D6E-2B5D-FD656DC92300}"/>
                </a:ext>
              </a:extLst>
            </p:cNvPr>
            <p:cNvSpPr/>
            <p:nvPr/>
          </p:nvSpPr>
          <p:spPr>
            <a:xfrm>
              <a:off x="7629357" y="57940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8" name="テキスト ボックス 727">
                  <a:extLst>
                    <a:ext uri="{FF2B5EF4-FFF2-40B4-BE49-F238E27FC236}">
                      <a16:creationId xmlns:a16="http://schemas.microsoft.com/office/drawing/2014/main" id="{67092C0C-4D4C-811F-4457-484720843C28}"/>
                    </a:ext>
                  </a:extLst>
                </p:cNvPr>
                <p:cNvSpPr txBox="1"/>
                <p:nvPr/>
              </p:nvSpPr>
              <p:spPr>
                <a:xfrm>
                  <a:off x="7744853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8" name="テキスト ボックス 727">
                  <a:extLst>
                    <a:ext uri="{FF2B5EF4-FFF2-40B4-BE49-F238E27FC236}">
                      <a16:creationId xmlns:a16="http://schemas.microsoft.com/office/drawing/2014/main" id="{67092C0C-4D4C-811F-4457-484720843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4853" y="455233"/>
                  <a:ext cx="19236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9" name="テキスト ボックス 728">
                  <a:extLst>
                    <a:ext uri="{FF2B5EF4-FFF2-40B4-BE49-F238E27FC236}">
                      <a16:creationId xmlns:a16="http://schemas.microsoft.com/office/drawing/2014/main" id="{3D3897FA-F57B-80B2-8B65-F946A53A8680}"/>
                    </a:ext>
                  </a:extLst>
                </p:cNvPr>
                <p:cNvSpPr txBox="1"/>
                <p:nvPr/>
              </p:nvSpPr>
              <p:spPr>
                <a:xfrm>
                  <a:off x="8692973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9" name="テキスト ボックス 728">
                  <a:extLst>
                    <a:ext uri="{FF2B5EF4-FFF2-40B4-BE49-F238E27FC236}">
                      <a16:creationId xmlns:a16="http://schemas.microsoft.com/office/drawing/2014/main" id="{3D3897FA-F57B-80B2-8B65-F946A53A86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2973" y="455233"/>
                  <a:ext cx="19236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2" name="角丸四角形 721">
              <a:extLst>
                <a:ext uri="{FF2B5EF4-FFF2-40B4-BE49-F238E27FC236}">
                  <a16:creationId xmlns:a16="http://schemas.microsoft.com/office/drawing/2014/main" id="{517D0D38-6D03-B958-E964-5C207ADFB875}"/>
                </a:ext>
              </a:extLst>
            </p:cNvPr>
            <p:cNvSpPr/>
            <p:nvPr/>
          </p:nvSpPr>
          <p:spPr>
            <a:xfrm>
              <a:off x="6271856" y="57940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3" name="角丸四角形 722">
              <a:extLst>
                <a:ext uri="{FF2B5EF4-FFF2-40B4-BE49-F238E27FC236}">
                  <a16:creationId xmlns:a16="http://schemas.microsoft.com/office/drawing/2014/main" id="{A9D42A02-E7EA-C13F-24DF-B3F392BFE4DA}"/>
                </a:ext>
              </a:extLst>
            </p:cNvPr>
            <p:cNvSpPr/>
            <p:nvPr/>
          </p:nvSpPr>
          <p:spPr>
            <a:xfrm>
              <a:off x="5320247" y="57940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4" name="テキスト ボックス 723">
                  <a:extLst>
                    <a:ext uri="{FF2B5EF4-FFF2-40B4-BE49-F238E27FC236}">
                      <a16:creationId xmlns:a16="http://schemas.microsoft.com/office/drawing/2014/main" id="{78995EC6-6CCA-4F3C-6583-A88FEE457241}"/>
                    </a:ext>
                  </a:extLst>
                </p:cNvPr>
                <p:cNvSpPr txBox="1"/>
                <p:nvPr/>
              </p:nvSpPr>
              <p:spPr>
                <a:xfrm>
                  <a:off x="5435743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4" name="テキスト ボックス 723">
                  <a:extLst>
                    <a:ext uri="{FF2B5EF4-FFF2-40B4-BE49-F238E27FC236}">
                      <a16:creationId xmlns:a16="http://schemas.microsoft.com/office/drawing/2014/main" id="{78995EC6-6CCA-4F3C-6583-A88FEE457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5743" y="455233"/>
                  <a:ext cx="19236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5" name="テキスト ボックス 724">
                  <a:extLst>
                    <a:ext uri="{FF2B5EF4-FFF2-40B4-BE49-F238E27FC236}">
                      <a16:creationId xmlns:a16="http://schemas.microsoft.com/office/drawing/2014/main" id="{3CA34D28-4F2D-45D2-4B4E-2019CCE5A342}"/>
                    </a:ext>
                  </a:extLst>
                </p:cNvPr>
                <p:cNvSpPr txBox="1"/>
                <p:nvPr/>
              </p:nvSpPr>
              <p:spPr>
                <a:xfrm>
                  <a:off x="6383863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5" name="テキスト ボックス 724">
                  <a:extLst>
                    <a:ext uri="{FF2B5EF4-FFF2-40B4-BE49-F238E27FC236}">
                      <a16:creationId xmlns:a16="http://schemas.microsoft.com/office/drawing/2014/main" id="{3CA34D28-4F2D-45D2-4B4E-2019CCE5A3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3863" y="455233"/>
                  <a:ext cx="19236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8" name="角丸四角形 717">
              <a:extLst>
                <a:ext uri="{FF2B5EF4-FFF2-40B4-BE49-F238E27FC236}">
                  <a16:creationId xmlns:a16="http://schemas.microsoft.com/office/drawing/2014/main" id="{A4648BD3-21EC-544A-87A1-9EFF26BB0BDF}"/>
                </a:ext>
              </a:extLst>
            </p:cNvPr>
            <p:cNvSpPr/>
            <p:nvPr/>
          </p:nvSpPr>
          <p:spPr>
            <a:xfrm>
              <a:off x="3980113" y="57940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9" name="角丸四角形 718">
              <a:extLst>
                <a:ext uri="{FF2B5EF4-FFF2-40B4-BE49-F238E27FC236}">
                  <a16:creationId xmlns:a16="http://schemas.microsoft.com/office/drawing/2014/main" id="{0729DFE3-BE3E-9E3C-9191-5D0AD06F17D4}"/>
                </a:ext>
              </a:extLst>
            </p:cNvPr>
            <p:cNvSpPr/>
            <p:nvPr/>
          </p:nvSpPr>
          <p:spPr>
            <a:xfrm>
              <a:off x="3028504" y="57940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0" name="テキスト ボックス 719">
                  <a:extLst>
                    <a:ext uri="{FF2B5EF4-FFF2-40B4-BE49-F238E27FC236}">
                      <a16:creationId xmlns:a16="http://schemas.microsoft.com/office/drawing/2014/main" id="{85DAD666-5987-EE02-7A2E-DD33699FD6E9}"/>
                    </a:ext>
                  </a:extLst>
                </p:cNvPr>
                <p:cNvSpPr txBox="1"/>
                <p:nvPr/>
              </p:nvSpPr>
              <p:spPr>
                <a:xfrm>
                  <a:off x="3144000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0" name="テキスト ボックス 719">
                  <a:extLst>
                    <a:ext uri="{FF2B5EF4-FFF2-40B4-BE49-F238E27FC236}">
                      <a16:creationId xmlns:a16="http://schemas.microsoft.com/office/drawing/2014/main" id="{85DAD666-5987-EE02-7A2E-DD33699FD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4000" y="455233"/>
                  <a:ext cx="19236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1" name="テキスト ボックス 720">
                  <a:extLst>
                    <a:ext uri="{FF2B5EF4-FFF2-40B4-BE49-F238E27FC236}">
                      <a16:creationId xmlns:a16="http://schemas.microsoft.com/office/drawing/2014/main" id="{83B6A101-3E58-5AC5-DDAA-945B4EF24ECB}"/>
                    </a:ext>
                  </a:extLst>
                </p:cNvPr>
                <p:cNvSpPr txBox="1"/>
                <p:nvPr/>
              </p:nvSpPr>
              <p:spPr>
                <a:xfrm>
                  <a:off x="4092120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1" name="テキスト ボックス 720">
                  <a:extLst>
                    <a:ext uri="{FF2B5EF4-FFF2-40B4-BE49-F238E27FC236}">
                      <a16:creationId xmlns:a16="http://schemas.microsoft.com/office/drawing/2014/main" id="{83B6A101-3E58-5AC5-DDAA-945B4EF24E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2120" y="455233"/>
                  <a:ext cx="192360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5" name="角丸四角形 714">
              <a:extLst>
                <a:ext uri="{FF2B5EF4-FFF2-40B4-BE49-F238E27FC236}">
                  <a16:creationId xmlns:a16="http://schemas.microsoft.com/office/drawing/2014/main" id="{7E7296A1-EE82-14A1-C97F-2C0CF8DDFC2E}"/>
                </a:ext>
              </a:extLst>
            </p:cNvPr>
            <p:cNvSpPr/>
            <p:nvPr/>
          </p:nvSpPr>
          <p:spPr>
            <a:xfrm>
              <a:off x="1665537" y="57940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4" name="角丸四角形 713">
              <a:extLst>
                <a:ext uri="{FF2B5EF4-FFF2-40B4-BE49-F238E27FC236}">
                  <a16:creationId xmlns:a16="http://schemas.microsoft.com/office/drawing/2014/main" id="{A4B3F88C-2C53-6448-C283-20BA20AC41EF}"/>
                </a:ext>
              </a:extLst>
            </p:cNvPr>
            <p:cNvSpPr/>
            <p:nvPr/>
          </p:nvSpPr>
          <p:spPr>
            <a:xfrm>
              <a:off x="713928" y="57940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正方形/長方形 55">
                  <a:extLst>
                    <a:ext uri="{FF2B5EF4-FFF2-40B4-BE49-F238E27FC236}">
                      <a16:creationId xmlns:a16="http://schemas.microsoft.com/office/drawing/2014/main" id="{88948959-402E-2CD6-7DC7-DD7BD5AABC50}"/>
                    </a:ext>
                  </a:extLst>
                </p:cNvPr>
                <p:cNvSpPr/>
                <p:nvPr/>
              </p:nvSpPr>
              <p:spPr>
                <a:xfrm>
                  <a:off x="272886" y="673953"/>
                  <a:ext cx="606017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6" name="正方形/長方形 55">
                  <a:extLst>
                    <a:ext uri="{FF2B5EF4-FFF2-40B4-BE49-F238E27FC236}">
                      <a16:creationId xmlns:a16="http://schemas.microsoft.com/office/drawing/2014/main" id="{88948959-402E-2CD6-7DC7-DD7BD5AABC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86" y="673953"/>
                  <a:ext cx="606017" cy="289169"/>
                </a:xfrm>
                <a:prstGeom prst="rect">
                  <a:avLst/>
                </a:prstGeom>
                <a:blipFill>
                  <a:blip r:embed="rId11"/>
                  <a:stretch>
                    <a:fillRect l="-2041"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B1ADE71B-3DD9-81D1-60D9-B67A406D01D6}"/>
                    </a:ext>
                  </a:extLst>
                </p:cNvPr>
                <p:cNvSpPr/>
                <p:nvPr/>
              </p:nvSpPr>
              <p:spPr>
                <a:xfrm>
                  <a:off x="1876933" y="695033"/>
                  <a:ext cx="796431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B1ADE71B-3DD9-81D1-60D9-B67A406D01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6933" y="695033"/>
                  <a:ext cx="796431" cy="289169"/>
                </a:xfrm>
                <a:prstGeom prst="rect">
                  <a:avLst/>
                </a:prstGeom>
                <a:blipFill>
                  <a:blip r:embed="rId12"/>
                  <a:stretch>
                    <a:fillRect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円/楕円 2">
                  <a:extLst>
                    <a:ext uri="{FF2B5EF4-FFF2-40B4-BE49-F238E27FC236}">
                      <a16:creationId xmlns:a16="http://schemas.microsoft.com/office/drawing/2014/main" id="{9F688BA1-9DE2-8908-71C5-CF560A2435CB}"/>
                    </a:ext>
                  </a:extLst>
                </p:cNvPr>
                <p:cNvSpPr/>
                <p:nvPr/>
              </p:nvSpPr>
              <p:spPr>
                <a:xfrm>
                  <a:off x="847574" y="766109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円/楕円 2">
                  <a:extLst>
                    <a:ext uri="{FF2B5EF4-FFF2-40B4-BE49-F238E27FC236}">
                      <a16:creationId xmlns:a16="http://schemas.microsoft.com/office/drawing/2014/main" id="{9F688BA1-9DE2-8908-71C5-CF560A2435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766109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円/楕円 3">
                  <a:extLst>
                    <a:ext uri="{FF2B5EF4-FFF2-40B4-BE49-F238E27FC236}">
                      <a16:creationId xmlns:a16="http://schemas.microsoft.com/office/drawing/2014/main" id="{FC90E272-5F91-ACB3-5719-CE3F9C0CF66D}"/>
                    </a:ext>
                  </a:extLst>
                </p:cNvPr>
                <p:cNvSpPr/>
                <p:nvPr/>
              </p:nvSpPr>
              <p:spPr>
                <a:xfrm>
                  <a:off x="1786897" y="766109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円/楕円 3">
                  <a:extLst>
                    <a:ext uri="{FF2B5EF4-FFF2-40B4-BE49-F238E27FC236}">
                      <a16:creationId xmlns:a16="http://schemas.microsoft.com/office/drawing/2014/main" id="{FC90E272-5F91-ACB3-5719-CE3F9C0CF6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766109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円/楕円 4">
                  <a:extLst>
                    <a:ext uri="{FF2B5EF4-FFF2-40B4-BE49-F238E27FC236}">
                      <a16:creationId xmlns:a16="http://schemas.microsoft.com/office/drawing/2014/main" id="{C63B2DA4-51D3-946C-9CE3-AEE2268B708D}"/>
                    </a:ext>
                  </a:extLst>
                </p:cNvPr>
                <p:cNvSpPr/>
                <p:nvPr/>
              </p:nvSpPr>
              <p:spPr>
                <a:xfrm>
                  <a:off x="847574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" name="円/楕円 4">
                  <a:extLst>
                    <a:ext uri="{FF2B5EF4-FFF2-40B4-BE49-F238E27FC236}">
                      <a16:creationId xmlns:a16="http://schemas.microsoft.com/office/drawing/2014/main" id="{C63B2DA4-51D3-946C-9CE3-AEE2268B7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円/楕円 5">
                  <a:extLst>
                    <a:ext uri="{FF2B5EF4-FFF2-40B4-BE49-F238E27FC236}">
                      <a16:creationId xmlns:a16="http://schemas.microsoft.com/office/drawing/2014/main" id="{60BD3335-4880-AE46-0AE8-53892E10DF41}"/>
                    </a:ext>
                  </a:extLst>
                </p:cNvPr>
                <p:cNvSpPr/>
                <p:nvPr/>
              </p:nvSpPr>
              <p:spPr>
                <a:xfrm>
                  <a:off x="1786897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" name="円/楕円 5">
                  <a:extLst>
                    <a:ext uri="{FF2B5EF4-FFF2-40B4-BE49-F238E27FC236}">
                      <a16:creationId xmlns:a16="http://schemas.microsoft.com/office/drawing/2014/main" id="{60BD3335-4880-AE46-0AE8-53892E10DF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円/楕円 6">
                  <a:extLst>
                    <a:ext uri="{FF2B5EF4-FFF2-40B4-BE49-F238E27FC236}">
                      <a16:creationId xmlns:a16="http://schemas.microsoft.com/office/drawing/2014/main" id="{34D7B059-DFCF-4867-361C-483A003CEE3D}"/>
                    </a:ext>
                  </a:extLst>
                </p:cNvPr>
                <p:cNvSpPr/>
                <p:nvPr/>
              </p:nvSpPr>
              <p:spPr>
                <a:xfrm>
                  <a:off x="847574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" name="円/楕円 6">
                  <a:extLst>
                    <a:ext uri="{FF2B5EF4-FFF2-40B4-BE49-F238E27FC236}">
                      <a16:creationId xmlns:a16="http://schemas.microsoft.com/office/drawing/2014/main" id="{34D7B059-DFCF-4867-361C-483A003CEE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円/楕円 7">
                  <a:extLst>
                    <a:ext uri="{FF2B5EF4-FFF2-40B4-BE49-F238E27FC236}">
                      <a16:creationId xmlns:a16="http://schemas.microsoft.com/office/drawing/2014/main" id="{90DA3282-5FB0-BC3B-89E4-28962B46D653}"/>
                    </a:ext>
                  </a:extLst>
                </p:cNvPr>
                <p:cNvSpPr/>
                <p:nvPr/>
              </p:nvSpPr>
              <p:spPr>
                <a:xfrm>
                  <a:off x="1786897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" name="円/楕円 7">
                  <a:extLst>
                    <a:ext uri="{FF2B5EF4-FFF2-40B4-BE49-F238E27FC236}">
                      <a16:creationId xmlns:a16="http://schemas.microsoft.com/office/drawing/2014/main" id="{90DA3282-5FB0-BC3B-89E4-28962B46D6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円/楕円 8">
                  <a:extLst>
                    <a:ext uri="{FF2B5EF4-FFF2-40B4-BE49-F238E27FC236}">
                      <a16:creationId xmlns:a16="http://schemas.microsoft.com/office/drawing/2014/main" id="{658512A3-FB36-AECF-7A34-3B24F9C9341A}"/>
                    </a:ext>
                  </a:extLst>
                </p:cNvPr>
                <p:cNvSpPr/>
                <p:nvPr/>
              </p:nvSpPr>
              <p:spPr>
                <a:xfrm>
                  <a:off x="847574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" name="円/楕円 8">
                  <a:extLst>
                    <a:ext uri="{FF2B5EF4-FFF2-40B4-BE49-F238E27FC236}">
                      <a16:creationId xmlns:a16="http://schemas.microsoft.com/office/drawing/2014/main" id="{658512A3-FB36-AECF-7A34-3B24F9C934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円/楕円 9">
                  <a:extLst>
                    <a:ext uri="{FF2B5EF4-FFF2-40B4-BE49-F238E27FC236}">
                      <a16:creationId xmlns:a16="http://schemas.microsoft.com/office/drawing/2014/main" id="{13B3A315-CFF1-95A3-1489-5BD4EEE8E158}"/>
                    </a:ext>
                  </a:extLst>
                </p:cNvPr>
                <p:cNvSpPr/>
                <p:nvPr/>
              </p:nvSpPr>
              <p:spPr>
                <a:xfrm>
                  <a:off x="1786897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0" name="円/楕円 9">
                  <a:extLst>
                    <a:ext uri="{FF2B5EF4-FFF2-40B4-BE49-F238E27FC236}">
                      <a16:creationId xmlns:a16="http://schemas.microsoft.com/office/drawing/2014/main" id="{13B3A315-CFF1-95A3-1489-5BD4EEE8E1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1688753"/>
                  <a:ext cx="140677" cy="140677"/>
                </a:xfrm>
                <a:prstGeom prst="ellipse">
                  <a:avLst/>
                </a:prstGeom>
                <a:blipFill>
                  <a:blip r:embed="rId17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円/楕円 10">
                  <a:extLst>
                    <a:ext uri="{FF2B5EF4-FFF2-40B4-BE49-F238E27FC236}">
                      <a16:creationId xmlns:a16="http://schemas.microsoft.com/office/drawing/2014/main" id="{8DA6B1B1-1944-B142-B793-003A7792CABF}"/>
                    </a:ext>
                  </a:extLst>
                </p:cNvPr>
                <p:cNvSpPr/>
                <p:nvPr/>
              </p:nvSpPr>
              <p:spPr>
                <a:xfrm>
                  <a:off x="847574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1" name="円/楕円 10">
                  <a:extLst>
                    <a:ext uri="{FF2B5EF4-FFF2-40B4-BE49-F238E27FC236}">
                      <a16:creationId xmlns:a16="http://schemas.microsoft.com/office/drawing/2014/main" id="{8DA6B1B1-1944-B142-B793-003A7792CA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円/楕円 11">
                  <a:extLst>
                    <a:ext uri="{FF2B5EF4-FFF2-40B4-BE49-F238E27FC236}">
                      <a16:creationId xmlns:a16="http://schemas.microsoft.com/office/drawing/2014/main" id="{B581A20E-DEEB-2C79-612D-2DA508646466}"/>
                    </a:ext>
                  </a:extLst>
                </p:cNvPr>
                <p:cNvSpPr/>
                <p:nvPr/>
              </p:nvSpPr>
              <p:spPr>
                <a:xfrm>
                  <a:off x="1786897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2" name="円/楕円 11">
                  <a:extLst>
                    <a:ext uri="{FF2B5EF4-FFF2-40B4-BE49-F238E27FC236}">
                      <a16:creationId xmlns:a16="http://schemas.microsoft.com/office/drawing/2014/main" id="{B581A20E-DEEB-2C79-612D-2DA5086464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円/楕円 12">
                  <a:extLst>
                    <a:ext uri="{FF2B5EF4-FFF2-40B4-BE49-F238E27FC236}">
                      <a16:creationId xmlns:a16="http://schemas.microsoft.com/office/drawing/2014/main" id="{A6DFFAE2-BC87-C6F2-734E-62A017803C76}"/>
                    </a:ext>
                  </a:extLst>
                </p:cNvPr>
                <p:cNvSpPr/>
                <p:nvPr/>
              </p:nvSpPr>
              <p:spPr>
                <a:xfrm>
                  <a:off x="847574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" name="円/楕円 12">
                  <a:extLst>
                    <a:ext uri="{FF2B5EF4-FFF2-40B4-BE49-F238E27FC236}">
                      <a16:creationId xmlns:a16="http://schemas.microsoft.com/office/drawing/2014/main" id="{A6DFFAE2-BC87-C6F2-734E-62A017803C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円/楕円 13">
                  <a:extLst>
                    <a:ext uri="{FF2B5EF4-FFF2-40B4-BE49-F238E27FC236}">
                      <a16:creationId xmlns:a16="http://schemas.microsoft.com/office/drawing/2014/main" id="{8E126D07-8A57-0DE0-AF35-1F0E3E98D815}"/>
                    </a:ext>
                  </a:extLst>
                </p:cNvPr>
                <p:cNvSpPr/>
                <p:nvPr/>
              </p:nvSpPr>
              <p:spPr>
                <a:xfrm>
                  <a:off x="1786897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" name="円/楕円 13">
                  <a:extLst>
                    <a:ext uri="{FF2B5EF4-FFF2-40B4-BE49-F238E27FC236}">
                      <a16:creationId xmlns:a16="http://schemas.microsoft.com/office/drawing/2014/main" id="{8E126D07-8A57-0DE0-AF35-1F0E3E98D8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円/楕円 14">
                  <a:extLst>
                    <a:ext uri="{FF2B5EF4-FFF2-40B4-BE49-F238E27FC236}">
                      <a16:creationId xmlns:a16="http://schemas.microsoft.com/office/drawing/2014/main" id="{B4822320-FEF2-D344-6DB4-A699BD673B90}"/>
                    </a:ext>
                  </a:extLst>
                </p:cNvPr>
                <p:cNvSpPr/>
                <p:nvPr/>
              </p:nvSpPr>
              <p:spPr>
                <a:xfrm>
                  <a:off x="847574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5" name="円/楕円 14">
                  <a:extLst>
                    <a:ext uri="{FF2B5EF4-FFF2-40B4-BE49-F238E27FC236}">
                      <a16:creationId xmlns:a16="http://schemas.microsoft.com/office/drawing/2014/main" id="{B4822320-FEF2-D344-6DB4-A699BD673B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円/楕円 15">
                  <a:extLst>
                    <a:ext uri="{FF2B5EF4-FFF2-40B4-BE49-F238E27FC236}">
                      <a16:creationId xmlns:a16="http://schemas.microsoft.com/office/drawing/2014/main" id="{1A7890A5-0C5E-61FF-FC0E-D64B5CB892AE}"/>
                    </a:ext>
                  </a:extLst>
                </p:cNvPr>
                <p:cNvSpPr/>
                <p:nvPr/>
              </p:nvSpPr>
              <p:spPr>
                <a:xfrm>
                  <a:off x="1786897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6" name="円/楕円 15">
                  <a:extLst>
                    <a:ext uri="{FF2B5EF4-FFF2-40B4-BE49-F238E27FC236}">
                      <a16:creationId xmlns:a16="http://schemas.microsoft.com/office/drawing/2014/main" id="{1A7890A5-0C5E-61FF-FC0E-D64B5CB892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正方形/長方形 52">
                  <a:extLst>
                    <a:ext uri="{FF2B5EF4-FFF2-40B4-BE49-F238E27FC236}">
                      <a16:creationId xmlns:a16="http://schemas.microsoft.com/office/drawing/2014/main" id="{48F806DD-3731-6AE6-DA11-E41B0EE54C44}"/>
                    </a:ext>
                  </a:extLst>
                </p:cNvPr>
                <p:cNvSpPr/>
                <p:nvPr/>
              </p:nvSpPr>
              <p:spPr>
                <a:xfrm>
                  <a:off x="1242989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3" name="正方形/長方形 52">
                  <a:extLst>
                    <a:ext uri="{FF2B5EF4-FFF2-40B4-BE49-F238E27FC236}">
                      <a16:creationId xmlns:a16="http://schemas.microsoft.com/office/drawing/2014/main" id="{48F806DD-3731-6AE6-DA11-E41B0EE54C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2989" y="211460"/>
                  <a:ext cx="289169" cy="289169"/>
                </a:xfrm>
                <a:prstGeom prst="rect">
                  <a:avLst/>
                </a:prstGeom>
                <a:blipFill>
                  <a:blip r:embed="rId21"/>
                  <a:stretch>
                    <a:fillRect l="-2978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4E0C3327-7F04-073D-927F-BF29558A1E33}"/>
                </a:ext>
              </a:extLst>
            </p:cNvPr>
            <p:cNvCxnSpPr>
              <a:stCxn id="3" idx="6"/>
              <a:endCxn id="4" idx="2"/>
            </p:cNvCxnSpPr>
            <p:nvPr/>
          </p:nvCxnSpPr>
          <p:spPr>
            <a:xfrm>
              <a:off x="988251" y="836448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407BAB0E-61D5-50AA-0332-84D6F0819912}"/>
                </a:ext>
              </a:extLst>
            </p:cNvPr>
            <p:cNvCxnSpPr>
              <a:cxnSpLocks/>
              <a:stCxn id="3" idx="6"/>
              <a:endCxn id="6" idx="2"/>
            </p:cNvCxnSpPr>
            <p:nvPr/>
          </p:nvCxnSpPr>
          <p:spPr>
            <a:xfrm>
              <a:off x="988251" y="83644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224110BE-0C05-53AB-CFDA-53071CFB94AE}"/>
                </a:ext>
              </a:extLst>
            </p:cNvPr>
            <p:cNvCxnSpPr>
              <a:cxnSpLocks/>
              <a:stCxn id="3" idx="6"/>
              <a:endCxn id="8" idx="2"/>
            </p:cNvCxnSpPr>
            <p:nvPr/>
          </p:nvCxnSpPr>
          <p:spPr>
            <a:xfrm>
              <a:off x="988251" y="83644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BB335D36-67D0-1DBF-302F-2119DC03F923}"/>
                </a:ext>
              </a:extLst>
            </p:cNvPr>
            <p:cNvCxnSpPr>
              <a:cxnSpLocks/>
              <a:stCxn id="3" idx="6"/>
              <a:endCxn id="10" idx="2"/>
            </p:cNvCxnSpPr>
            <p:nvPr/>
          </p:nvCxnSpPr>
          <p:spPr>
            <a:xfrm>
              <a:off x="988251" y="836448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81225557-51BC-AE4C-7FED-DDBEFF54090A}"/>
                </a:ext>
              </a:extLst>
            </p:cNvPr>
            <p:cNvCxnSpPr>
              <a:cxnSpLocks/>
              <a:stCxn id="3" idx="6"/>
              <a:endCxn id="12" idx="2"/>
            </p:cNvCxnSpPr>
            <p:nvPr/>
          </p:nvCxnSpPr>
          <p:spPr>
            <a:xfrm>
              <a:off x="988251" y="836448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3D96F172-7DF5-19AB-B79F-FDA87C85C987}"/>
                </a:ext>
              </a:extLst>
            </p:cNvPr>
            <p:cNvCxnSpPr>
              <a:cxnSpLocks/>
              <a:stCxn id="3" idx="6"/>
              <a:endCxn id="14" idx="2"/>
            </p:cNvCxnSpPr>
            <p:nvPr/>
          </p:nvCxnSpPr>
          <p:spPr>
            <a:xfrm>
              <a:off x="988251" y="836448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9C1D8A3C-D4DA-F835-61EF-855422E0A137}"/>
                </a:ext>
              </a:extLst>
            </p:cNvPr>
            <p:cNvCxnSpPr>
              <a:cxnSpLocks/>
              <a:stCxn id="3" idx="6"/>
              <a:endCxn id="16" idx="2"/>
            </p:cNvCxnSpPr>
            <p:nvPr/>
          </p:nvCxnSpPr>
          <p:spPr>
            <a:xfrm>
              <a:off x="988251" y="836448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5E31747A-8B33-16A2-795F-0698E1A62EE1}"/>
                </a:ext>
              </a:extLst>
            </p:cNvPr>
            <p:cNvCxnSpPr>
              <a:cxnSpLocks/>
              <a:stCxn id="5" idx="6"/>
              <a:endCxn id="4" idx="2"/>
            </p:cNvCxnSpPr>
            <p:nvPr/>
          </p:nvCxnSpPr>
          <p:spPr>
            <a:xfrm flipV="1">
              <a:off x="988251" y="83644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AE323075-6559-8170-3428-A3E8BDC43FFC}"/>
                </a:ext>
              </a:extLst>
            </p:cNvPr>
            <p:cNvCxnSpPr>
              <a:cxnSpLocks/>
              <a:stCxn id="7" idx="6"/>
              <a:endCxn id="4" idx="2"/>
            </p:cNvCxnSpPr>
            <p:nvPr/>
          </p:nvCxnSpPr>
          <p:spPr>
            <a:xfrm flipV="1">
              <a:off x="988251" y="83644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>
              <a:extLst>
                <a:ext uri="{FF2B5EF4-FFF2-40B4-BE49-F238E27FC236}">
                  <a16:creationId xmlns:a16="http://schemas.microsoft.com/office/drawing/2014/main" id="{721B2E4C-A4E3-9670-932B-6B5A03540840}"/>
                </a:ext>
              </a:extLst>
            </p:cNvPr>
            <p:cNvCxnSpPr>
              <a:cxnSpLocks/>
              <a:stCxn id="9" idx="6"/>
              <a:endCxn id="4" idx="2"/>
            </p:cNvCxnSpPr>
            <p:nvPr/>
          </p:nvCxnSpPr>
          <p:spPr>
            <a:xfrm flipV="1">
              <a:off x="988251" y="836448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CFC99487-3A49-179B-573E-26A19EAB8DF1}"/>
                </a:ext>
              </a:extLst>
            </p:cNvPr>
            <p:cNvCxnSpPr>
              <a:cxnSpLocks/>
              <a:stCxn id="11" idx="6"/>
              <a:endCxn id="4" idx="2"/>
            </p:cNvCxnSpPr>
            <p:nvPr/>
          </p:nvCxnSpPr>
          <p:spPr>
            <a:xfrm flipV="1">
              <a:off x="988251" y="836448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CFAA05C0-C787-6DD0-8476-F5D9D60A7DB6}"/>
                </a:ext>
              </a:extLst>
            </p:cNvPr>
            <p:cNvCxnSpPr>
              <a:cxnSpLocks/>
              <a:stCxn id="13" idx="6"/>
              <a:endCxn id="4" idx="2"/>
            </p:cNvCxnSpPr>
            <p:nvPr/>
          </p:nvCxnSpPr>
          <p:spPr>
            <a:xfrm flipV="1">
              <a:off x="988251" y="836448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6D70CDEB-E4DC-7455-FF4B-D44E9F3BF7E1}"/>
                </a:ext>
              </a:extLst>
            </p:cNvPr>
            <p:cNvCxnSpPr>
              <a:cxnSpLocks/>
              <a:stCxn id="15" idx="6"/>
              <a:endCxn id="4" idx="2"/>
            </p:cNvCxnSpPr>
            <p:nvPr/>
          </p:nvCxnSpPr>
          <p:spPr>
            <a:xfrm flipV="1">
              <a:off x="988251" y="836448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正方形/長方形 157">
                  <a:extLst>
                    <a:ext uri="{FF2B5EF4-FFF2-40B4-BE49-F238E27FC236}">
                      <a16:creationId xmlns:a16="http://schemas.microsoft.com/office/drawing/2014/main" id="{6DE77DD7-6349-1A3F-FF35-1A7F9C44B8CC}"/>
                    </a:ext>
                  </a:extLst>
                </p:cNvPr>
                <p:cNvSpPr/>
                <p:nvPr/>
              </p:nvSpPr>
              <p:spPr>
                <a:xfrm>
                  <a:off x="2579841" y="675647"/>
                  <a:ext cx="60601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 xmlns="">
            <p:sp>
              <p:nvSpPr>
                <p:cNvPr id="158" name="正方形/長方形 157">
                  <a:extLst>
                    <a:ext uri="{FF2B5EF4-FFF2-40B4-BE49-F238E27FC236}">
                      <a16:creationId xmlns:a16="http://schemas.microsoft.com/office/drawing/2014/main" id="{6DE77DD7-6349-1A3F-FF35-1A7F9C44B8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9841" y="675647"/>
                  <a:ext cx="606018" cy="289169"/>
                </a:xfrm>
                <a:prstGeom prst="rect">
                  <a:avLst/>
                </a:prstGeom>
                <a:blipFill>
                  <a:blip r:embed="rId22"/>
                  <a:stretch>
                    <a:fillRect l="-4082"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正方形/長方形 158">
                  <a:extLst>
                    <a:ext uri="{FF2B5EF4-FFF2-40B4-BE49-F238E27FC236}">
                      <a16:creationId xmlns:a16="http://schemas.microsoft.com/office/drawing/2014/main" id="{5E13C3D7-68AF-1F24-3119-282A3B0B3DFA}"/>
                    </a:ext>
                  </a:extLst>
                </p:cNvPr>
                <p:cNvSpPr/>
                <p:nvPr/>
              </p:nvSpPr>
              <p:spPr>
                <a:xfrm>
                  <a:off x="4257833" y="995408"/>
                  <a:ext cx="656784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9" name="正方形/長方形 158">
                  <a:extLst>
                    <a:ext uri="{FF2B5EF4-FFF2-40B4-BE49-F238E27FC236}">
                      <a16:creationId xmlns:a16="http://schemas.microsoft.com/office/drawing/2014/main" id="{5E13C3D7-68AF-1F24-3119-282A3B0B3D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7833" y="995408"/>
                  <a:ext cx="656784" cy="289169"/>
                </a:xfrm>
                <a:prstGeom prst="rect">
                  <a:avLst/>
                </a:prstGeom>
                <a:blipFill>
                  <a:blip r:embed="rId23"/>
                  <a:stretch>
                    <a:fillRect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円/楕円 132">
                  <a:extLst>
                    <a:ext uri="{FF2B5EF4-FFF2-40B4-BE49-F238E27FC236}">
                      <a16:creationId xmlns:a16="http://schemas.microsoft.com/office/drawing/2014/main" id="{11B76ACD-D435-A1F2-B1CB-D502578AD9F3}"/>
                    </a:ext>
                  </a:extLst>
                </p:cNvPr>
                <p:cNvSpPr/>
                <p:nvPr/>
              </p:nvSpPr>
              <p:spPr>
                <a:xfrm>
                  <a:off x="3159710" y="766109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円/楕円 132">
                  <a:extLst>
                    <a:ext uri="{FF2B5EF4-FFF2-40B4-BE49-F238E27FC236}">
                      <a16:creationId xmlns:a16="http://schemas.microsoft.com/office/drawing/2014/main" id="{11B76ACD-D435-A1F2-B1CB-D502578AD9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766109"/>
                  <a:ext cx="140677" cy="140677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円/楕円 133">
                  <a:extLst>
                    <a:ext uri="{FF2B5EF4-FFF2-40B4-BE49-F238E27FC236}">
                      <a16:creationId xmlns:a16="http://schemas.microsoft.com/office/drawing/2014/main" id="{219F3823-9BCE-C43D-2440-99903F5B1869}"/>
                    </a:ext>
                  </a:extLst>
                </p:cNvPr>
                <p:cNvSpPr/>
                <p:nvPr/>
              </p:nvSpPr>
              <p:spPr>
                <a:xfrm>
                  <a:off x="4099033" y="10670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円/楕円 133">
                  <a:extLst>
                    <a:ext uri="{FF2B5EF4-FFF2-40B4-BE49-F238E27FC236}">
                      <a16:creationId xmlns:a16="http://schemas.microsoft.com/office/drawing/2014/main" id="{219F3823-9BCE-C43D-2440-99903F5B18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1067001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円/楕円 134">
                  <a:extLst>
                    <a:ext uri="{FF2B5EF4-FFF2-40B4-BE49-F238E27FC236}">
                      <a16:creationId xmlns:a16="http://schemas.microsoft.com/office/drawing/2014/main" id="{576F1EDA-F003-94F1-D65C-BCCBBA324279}"/>
                    </a:ext>
                  </a:extLst>
                </p:cNvPr>
                <p:cNvSpPr/>
                <p:nvPr/>
              </p:nvSpPr>
              <p:spPr>
                <a:xfrm>
                  <a:off x="3159710" y="106700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円/楕円 134">
                  <a:extLst>
                    <a:ext uri="{FF2B5EF4-FFF2-40B4-BE49-F238E27FC236}">
                      <a16:creationId xmlns:a16="http://schemas.microsoft.com/office/drawing/2014/main" id="{576F1EDA-F003-94F1-D65C-BCCBBA3242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円/楕円 135">
                  <a:extLst>
                    <a:ext uri="{FF2B5EF4-FFF2-40B4-BE49-F238E27FC236}">
                      <a16:creationId xmlns:a16="http://schemas.microsoft.com/office/drawing/2014/main" id="{DE4EA653-6AD0-4AB9-0449-1A185DEB02B2}"/>
                    </a:ext>
                  </a:extLst>
                </p:cNvPr>
                <p:cNvSpPr/>
                <p:nvPr/>
              </p:nvSpPr>
              <p:spPr>
                <a:xfrm>
                  <a:off x="4099033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6" name="円/楕円 135">
                  <a:extLst>
                    <a:ext uri="{FF2B5EF4-FFF2-40B4-BE49-F238E27FC236}">
                      <a16:creationId xmlns:a16="http://schemas.microsoft.com/office/drawing/2014/main" id="{DE4EA653-6AD0-4AB9-0449-1A185DEB02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円/楕円 136">
                  <a:extLst>
                    <a:ext uri="{FF2B5EF4-FFF2-40B4-BE49-F238E27FC236}">
                      <a16:creationId xmlns:a16="http://schemas.microsoft.com/office/drawing/2014/main" id="{594A683B-34EA-DD09-D298-847C1AECF7C5}"/>
                    </a:ext>
                  </a:extLst>
                </p:cNvPr>
                <p:cNvSpPr/>
                <p:nvPr/>
              </p:nvSpPr>
              <p:spPr>
                <a:xfrm>
                  <a:off x="3159710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7" name="円/楕円 136">
                  <a:extLst>
                    <a:ext uri="{FF2B5EF4-FFF2-40B4-BE49-F238E27FC236}">
                      <a16:creationId xmlns:a16="http://schemas.microsoft.com/office/drawing/2014/main" id="{594A683B-34EA-DD09-D298-847C1AECF7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円/楕円 137">
                  <a:extLst>
                    <a:ext uri="{FF2B5EF4-FFF2-40B4-BE49-F238E27FC236}">
                      <a16:creationId xmlns:a16="http://schemas.microsoft.com/office/drawing/2014/main" id="{BFB708D2-7CBA-3626-0BC8-65DF38157F5C}"/>
                    </a:ext>
                  </a:extLst>
                </p:cNvPr>
                <p:cNvSpPr/>
                <p:nvPr/>
              </p:nvSpPr>
              <p:spPr>
                <a:xfrm>
                  <a:off x="4099033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8" name="円/楕円 137">
                  <a:extLst>
                    <a:ext uri="{FF2B5EF4-FFF2-40B4-BE49-F238E27FC236}">
                      <a16:creationId xmlns:a16="http://schemas.microsoft.com/office/drawing/2014/main" id="{BFB708D2-7CBA-3626-0BC8-65DF38157F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円/楕円 138">
                  <a:extLst>
                    <a:ext uri="{FF2B5EF4-FFF2-40B4-BE49-F238E27FC236}">
                      <a16:creationId xmlns:a16="http://schemas.microsoft.com/office/drawing/2014/main" id="{3E83D3BC-574D-C0C9-4081-8A1D84CC54A1}"/>
                    </a:ext>
                  </a:extLst>
                </p:cNvPr>
                <p:cNvSpPr/>
                <p:nvPr/>
              </p:nvSpPr>
              <p:spPr>
                <a:xfrm>
                  <a:off x="3159710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9" name="円/楕円 138">
                  <a:extLst>
                    <a:ext uri="{FF2B5EF4-FFF2-40B4-BE49-F238E27FC236}">
                      <a16:creationId xmlns:a16="http://schemas.microsoft.com/office/drawing/2014/main" id="{3E83D3BC-574D-C0C9-4081-8A1D84CC54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1688753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円/楕円 139">
                  <a:extLst>
                    <a:ext uri="{FF2B5EF4-FFF2-40B4-BE49-F238E27FC236}">
                      <a16:creationId xmlns:a16="http://schemas.microsoft.com/office/drawing/2014/main" id="{53CC7592-1FB6-EC53-4550-F415AA90B2B5}"/>
                    </a:ext>
                  </a:extLst>
                </p:cNvPr>
                <p:cNvSpPr/>
                <p:nvPr/>
              </p:nvSpPr>
              <p:spPr>
                <a:xfrm>
                  <a:off x="4099033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0" name="円/楕円 139">
                  <a:extLst>
                    <a:ext uri="{FF2B5EF4-FFF2-40B4-BE49-F238E27FC236}">
                      <a16:creationId xmlns:a16="http://schemas.microsoft.com/office/drawing/2014/main" id="{53CC7592-1FB6-EC53-4550-F415AA90B2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1688753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円/楕円 140">
                  <a:extLst>
                    <a:ext uri="{FF2B5EF4-FFF2-40B4-BE49-F238E27FC236}">
                      <a16:creationId xmlns:a16="http://schemas.microsoft.com/office/drawing/2014/main" id="{A756037A-76C7-D5E8-5B6F-5B6D62E7B213}"/>
                    </a:ext>
                  </a:extLst>
                </p:cNvPr>
                <p:cNvSpPr/>
                <p:nvPr/>
              </p:nvSpPr>
              <p:spPr>
                <a:xfrm>
                  <a:off x="3159710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1" name="円/楕円 140">
                  <a:extLst>
                    <a:ext uri="{FF2B5EF4-FFF2-40B4-BE49-F238E27FC236}">
                      <a16:creationId xmlns:a16="http://schemas.microsoft.com/office/drawing/2014/main" id="{A756037A-76C7-D5E8-5B6F-5B6D62E7B2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1999629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円/楕円 141">
                  <a:extLst>
                    <a:ext uri="{FF2B5EF4-FFF2-40B4-BE49-F238E27FC236}">
                      <a16:creationId xmlns:a16="http://schemas.microsoft.com/office/drawing/2014/main" id="{ED28054C-9E2C-A2D2-1FFD-35D9D5AA423C}"/>
                    </a:ext>
                  </a:extLst>
                </p:cNvPr>
                <p:cNvSpPr/>
                <p:nvPr/>
              </p:nvSpPr>
              <p:spPr>
                <a:xfrm>
                  <a:off x="4099033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2" name="円/楕円 141">
                  <a:extLst>
                    <a:ext uri="{FF2B5EF4-FFF2-40B4-BE49-F238E27FC236}">
                      <a16:creationId xmlns:a16="http://schemas.microsoft.com/office/drawing/2014/main" id="{ED28054C-9E2C-A2D2-1FFD-35D9D5AA42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1999629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A2210483-33DD-54D2-A691-700961251611}"/>
                    </a:ext>
                  </a:extLst>
                </p:cNvPr>
                <p:cNvSpPr/>
                <p:nvPr/>
              </p:nvSpPr>
              <p:spPr>
                <a:xfrm>
                  <a:off x="3159710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A2210483-33DD-54D2-A691-7009612516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円/楕円 143">
                  <a:extLst>
                    <a:ext uri="{FF2B5EF4-FFF2-40B4-BE49-F238E27FC236}">
                      <a16:creationId xmlns:a16="http://schemas.microsoft.com/office/drawing/2014/main" id="{F22B32A4-A5C8-4113-8942-DC71C1A909A3}"/>
                    </a:ext>
                  </a:extLst>
                </p:cNvPr>
                <p:cNvSpPr/>
                <p:nvPr/>
              </p:nvSpPr>
              <p:spPr>
                <a:xfrm>
                  <a:off x="4099033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4" name="円/楕円 143">
                  <a:extLst>
                    <a:ext uri="{FF2B5EF4-FFF2-40B4-BE49-F238E27FC236}">
                      <a16:creationId xmlns:a16="http://schemas.microsoft.com/office/drawing/2014/main" id="{F22B32A4-A5C8-4113-8942-DC71C1A909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円/楕円 144">
                  <a:extLst>
                    <a:ext uri="{FF2B5EF4-FFF2-40B4-BE49-F238E27FC236}">
                      <a16:creationId xmlns:a16="http://schemas.microsoft.com/office/drawing/2014/main" id="{67495FA3-54CF-C247-75FB-B03939C5D51F}"/>
                    </a:ext>
                  </a:extLst>
                </p:cNvPr>
                <p:cNvSpPr/>
                <p:nvPr/>
              </p:nvSpPr>
              <p:spPr>
                <a:xfrm>
                  <a:off x="3159710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5" name="円/楕円 144">
                  <a:extLst>
                    <a:ext uri="{FF2B5EF4-FFF2-40B4-BE49-F238E27FC236}">
                      <a16:creationId xmlns:a16="http://schemas.microsoft.com/office/drawing/2014/main" id="{67495FA3-54CF-C247-75FB-B03939C5D5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円/楕円 145">
                  <a:extLst>
                    <a:ext uri="{FF2B5EF4-FFF2-40B4-BE49-F238E27FC236}">
                      <a16:creationId xmlns:a16="http://schemas.microsoft.com/office/drawing/2014/main" id="{84DBD8CD-5128-AAF2-0000-764DDDF261C3}"/>
                    </a:ext>
                  </a:extLst>
                </p:cNvPr>
                <p:cNvSpPr/>
                <p:nvPr/>
              </p:nvSpPr>
              <p:spPr>
                <a:xfrm>
                  <a:off x="4099033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6" name="円/楕円 145">
                  <a:extLst>
                    <a:ext uri="{FF2B5EF4-FFF2-40B4-BE49-F238E27FC236}">
                      <a16:creationId xmlns:a16="http://schemas.microsoft.com/office/drawing/2014/main" id="{84DBD8CD-5128-AAF2-0000-764DDDF261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2611397"/>
                  <a:ext cx="140677" cy="140677"/>
                </a:xfrm>
                <a:prstGeom prst="ellipse">
                  <a:avLst/>
                </a:prstGeom>
                <a:blipFill>
                  <a:blip r:embed="rId29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正方形/長方形 156">
                  <a:extLst>
                    <a:ext uri="{FF2B5EF4-FFF2-40B4-BE49-F238E27FC236}">
                      <a16:creationId xmlns:a16="http://schemas.microsoft.com/office/drawing/2014/main" id="{022431BF-D84A-4FA3-6E61-44543AA44130}"/>
                    </a:ext>
                  </a:extLst>
                </p:cNvPr>
                <p:cNvSpPr/>
                <p:nvPr/>
              </p:nvSpPr>
              <p:spPr>
                <a:xfrm>
                  <a:off x="3555125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57" name="正方形/長方形 156">
                  <a:extLst>
                    <a:ext uri="{FF2B5EF4-FFF2-40B4-BE49-F238E27FC236}">
                      <a16:creationId xmlns:a16="http://schemas.microsoft.com/office/drawing/2014/main" id="{022431BF-D84A-4FA3-6E61-44543AA441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5125" y="211460"/>
                  <a:ext cx="289169" cy="289169"/>
                </a:xfrm>
                <a:prstGeom prst="rect">
                  <a:avLst/>
                </a:prstGeom>
                <a:blipFill>
                  <a:blip r:embed="rId30"/>
                  <a:stretch>
                    <a:fillRect l="-2916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直線コネクタ 159">
              <a:extLst>
                <a:ext uri="{FF2B5EF4-FFF2-40B4-BE49-F238E27FC236}">
                  <a16:creationId xmlns:a16="http://schemas.microsoft.com/office/drawing/2014/main" id="{1A4AA0D2-C505-EAB4-73C0-1FD2A4B087EC}"/>
                </a:ext>
              </a:extLst>
            </p:cNvPr>
            <p:cNvCxnSpPr>
              <a:stCxn id="133" idx="6"/>
              <a:endCxn id="134" idx="2"/>
            </p:cNvCxnSpPr>
            <p:nvPr/>
          </p:nvCxnSpPr>
          <p:spPr>
            <a:xfrm>
              <a:off x="3300387" y="83644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コネクタ 160">
              <a:extLst>
                <a:ext uri="{FF2B5EF4-FFF2-40B4-BE49-F238E27FC236}">
                  <a16:creationId xmlns:a16="http://schemas.microsoft.com/office/drawing/2014/main" id="{3C669366-80A1-017F-43FF-F6D1DEDCCE8D}"/>
                </a:ext>
              </a:extLst>
            </p:cNvPr>
            <p:cNvCxnSpPr>
              <a:cxnSpLocks/>
              <a:stCxn id="133" idx="6"/>
              <a:endCxn id="136" idx="2"/>
            </p:cNvCxnSpPr>
            <p:nvPr/>
          </p:nvCxnSpPr>
          <p:spPr>
            <a:xfrm>
              <a:off x="3300387" y="836448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コネクタ 161">
              <a:extLst>
                <a:ext uri="{FF2B5EF4-FFF2-40B4-BE49-F238E27FC236}">
                  <a16:creationId xmlns:a16="http://schemas.microsoft.com/office/drawing/2014/main" id="{D1DD82CF-35EC-28DE-8EFA-D2D3791497AB}"/>
                </a:ext>
              </a:extLst>
            </p:cNvPr>
            <p:cNvCxnSpPr>
              <a:cxnSpLocks/>
              <a:stCxn id="133" idx="6"/>
              <a:endCxn id="138" idx="2"/>
            </p:cNvCxnSpPr>
            <p:nvPr/>
          </p:nvCxnSpPr>
          <p:spPr>
            <a:xfrm>
              <a:off x="3300387" y="83644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コネクタ 162">
              <a:extLst>
                <a:ext uri="{FF2B5EF4-FFF2-40B4-BE49-F238E27FC236}">
                  <a16:creationId xmlns:a16="http://schemas.microsoft.com/office/drawing/2014/main" id="{FC4E40A1-2E18-F3A4-1FDC-525881A0527E}"/>
                </a:ext>
              </a:extLst>
            </p:cNvPr>
            <p:cNvCxnSpPr>
              <a:cxnSpLocks/>
              <a:stCxn id="133" idx="6"/>
              <a:endCxn id="140" idx="2"/>
            </p:cNvCxnSpPr>
            <p:nvPr/>
          </p:nvCxnSpPr>
          <p:spPr>
            <a:xfrm>
              <a:off x="3300387" y="836448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コネクタ 163">
              <a:extLst>
                <a:ext uri="{FF2B5EF4-FFF2-40B4-BE49-F238E27FC236}">
                  <a16:creationId xmlns:a16="http://schemas.microsoft.com/office/drawing/2014/main" id="{BD3D002B-92C1-536C-0942-57DF0CDED37F}"/>
                </a:ext>
              </a:extLst>
            </p:cNvPr>
            <p:cNvCxnSpPr>
              <a:cxnSpLocks/>
              <a:stCxn id="133" idx="6"/>
              <a:endCxn id="142" idx="2"/>
            </p:cNvCxnSpPr>
            <p:nvPr/>
          </p:nvCxnSpPr>
          <p:spPr>
            <a:xfrm>
              <a:off x="3300387" y="836448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>
              <a:extLst>
                <a:ext uri="{FF2B5EF4-FFF2-40B4-BE49-F238E27FC236}">
                  <a16:creationId xmlns:a16="http://schemas.microsoft.com/office/drawing/2014/main" id="{363AEE17-A893-DCF2-E9EB-88BF9CF812B2}"/>
                </a:ext>
              </a:extLst>
            </p:cNvPr>
            <p:cNvCxnSpPr>
              <a:cxnSpLocks/>
              <a:stCxn id="133" idx="6"/>
              <a:endCxn id="144" idx="2"/>
            </p:cNvCxnSpPr>
            <p:nvPr/>
          </p:nvCxnSpPr>
          <p:spPr>
            <a:xfrm>
              <a:off x="3300387" y="836448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>
              <a:extLst>
                <a:ext uri="{FF2B5EF4-FFF2-40B4-BE49-F238E27FC236}">
                  <a16:creationId xmlns:a16="http://schemas.microsoft.com/office/drawing/2014/main" id="{7DDD7700-0769-7147-6E30-A451DA451A0C}"/>
                </a:ext>
              </a:extLst>
            </p:cNvPr>
            <p:cNvCxnSpPr>
              <a:cxnSpLocks/>
              <a:stCxn id="133" idx="6"/>
              <a:endCxn id="146" idx="2"/>
            </p:cNvCxnSpPr>
            <p:nvPr/>
          </p:nvCxnSpPr>
          <p:spPr>
            <a:xfrm>
              <a:off x="3300387" y="836448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コネクタ 171">
              <a:extLst>
                <a:ext uri="{FF2B5EF4-FFF2-40B4-BE49-F238E27FC236}">
                  <a16:creationId xmlns:a16="http://schemas.microsoft.com/office/drawing/2014/main" id="{659995FA-44CD-880C-5F8C-C5D37CF0AC99}"/>
                </a:ext>
              </a:extLst>
            </p:cNvPr>
            <p:cNvCxnSpPr>
              <a:cxnSpLocks/>
              <a:stCxn id="135" idx="6"/>
              <a:endCxn id="134" idx="2"/>
            </p:cNvCxnSpPr>
            <p:nvPr/>
          </p:nvCxnSpPr>
          <p:spPr>
            <a:xfrm>
              <a:off x="3300387" y="11373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コネクタ 172">
              <a:extLst>
                <a:ext uri="{FF2B5EF4-FFF2-40B4-BE49-F238E27FC236}">
                  <a16:creationId xmlns:a16="http://schemas.microsoft.com/office/drawing/2014/main" id="{709E894A-2207-E007-7EF1-BD29D831DC01}"/>
                </a:ext>
              </a:extLst>
            </p:cNvPr>
            <p:cNvCxnSpPr>
              <a:cxnSpLocks/>
              <a:stCxn id="137" idx="6"/>
              <a:endCxn id="134" idx="2"/>
            </p:cNvCxnSpPr>
            <p:nvPr/>
          </p:nvCxnSpPr>
          <p:spPr>
            <a:xfrm flipV="1">
              <a:off x="3300387" y="1137340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コネクタ 173">
              <a:extLst>
                <a:ext uri="{FF2B5EF4-FFF2-40B4-BE49-F238E27FC236}">
                  <a16:creationId xmlns:a16="http://schemas.microsoft.com/office/drawing/2014/main" id="{B2534C08-3E1E-F349-8F9D-2CB6C27E9EB2}"/>
                </a:ext>
              </a:extLst>
            </p:cNvPr>
            <p:cNvCxnSpPr>
              <a:cxnSpLocks/>
              <a:stCxn id="139" idx="6"/>
              <a:endCxn id="134" idx="2"/>
            </p:cNvCxnSpPr>
            <p:nvPr/>
          </p:nvCxnSpPr>
          <p:spPr>
            <a:xfrm flipV="1">
              <a:off x="3300387" y="1137340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コネクタ 174">
              <a:extLst>
                <a:ext uri="{FF2B5EF4-FFF2-40B4-BE49-F238E27FC236}">
                  <a16:creationId xmlns:a16="http://schemas.microsoft.com/office/drawing/2014/main" id="{8B548F0B-4452-892E-9BE8-1AD9D911CBC3}"/>
                </a:ext>
              </a:extLst>
            </p:cNvPr>
            <p:cNvCxnSpPr>
              <a:cxnSpLocks/>
              <a:stCxn id="141" idx="6"/>
              <a:endCxn id="134" idx="2"/>
            </p:cNvCxnSpPr>
            <p:nvPr/>
          </p:nvCxnSpPr>
          <p:spPr>
            <a:xfrm flipV="1">
              <a:off x="3300387" y="1137340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コネクタ 175">
              <a:extLst>
                <a:ext uri="{FF2B5EF4-FFF2-40B4-BE49-F238E27FC236}">
                  <a16:creationId xmlns:a16="http://schemas.microsoft.com/office/drawing/2014/main" id="{59825385-1CEC-D678-512E-E33FBA5AF00B}"/>
                </a:ext>
              </a:extLst>
            </p:cNvPr>
            <p:cNvCxnSpPr>
              <a:cxnSpLocks/>
              <a:stCxn id="143" idx="6"/>
              <a:endCxn id="134" idx="2"/>
            </p:cNvCxnSpPr>
            <p:nvPr/>
          </p:nvCxnSpPr>
          <p:spPr>
            <a:xfrm flipV="1">
              <a:off x="3300387" y="1137340"/>
              <a:ext cx="798646" cy="124350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コネクタ 176">
              <a:extLst>
                <a:ext uri="{FF2B5EF4-FFF2-40B4-BE49-F238E27FC236}">
                  <a16:creationId xmlns:a16="http://schemas.microsoft.com/office/drawing/2014/main" id="{D0E22958-8D86-6AD8-BDCC-3A21164708BC}"/>
                </a:ext>
              </a:extLst>
            </p:cNvPr>
            <p:cNvCxnSpPr>
              <a:cxnSpLocks/>
              <a:stCxn id="145" idx="6"/>
              <a:endCxn id="134" idx="2"/>
            </p:cNvCxnSpPr>
            <p:nvPr/>
          </p:nvCxnSpPr>
          <p:spPr>
            <a:xfrm flipV="1">
              <a:off x="3300387" y="11373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6" name="正方形/長方形 485">
                  <a:extLst>
                    <a:ext uri="{FF2B5EF4-FFF2-40B4-BE49-F238E27FC236}">
                      <a16:creationId xmlns:a16="http://schemas.microsoft.com/office/drawing/2014/main" id="{8E928A51-F452-B0C3-E477-09E5FE9224D3}"/>
                    </a:ext>
                  </a:extLst>
                </p:cNvPr>
                <p:cNvSpPr/>
                <p:nvPr/>
              </p:nvSpPr>
              <p:spPr>
                <a:xfrm>
                  <a:off x="4890595" y="977615"/>
                  <a:ext cx="60601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6" name="正方形/長方形 485">
                  <a:extLst>
                    <a:ext uri="{FF2B5EF4-FFF2-40B4-BE49-F238E27FC236}">
                      <a16:creationId xmlns:a16="http://schemas.microsoft.com/office/drawing/2014/main" id="{8E928A51-F452-B0C3-E477-09E5FE9224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595" y="977615"/>
                  <a:ext cx="606018" cy="289169"/>
                </a:xfrm>
                <a:prstGeom prst="rect">
                  <a:avLst/>
                </a:prstGeom>
                <a:blipFill>
                  <a:blip r:embed="rId31"/>
                  <a:stretch>
                    <a:fillRect l="-2041" b="-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正方形/長方形 486">
                  <a:extLst>
                    <a:ext uri="{FF2B5EF4-FFF2-40B4-BE49-F238E27FC236}">
                      <a16:creationId xmlns:a16="http://schemas.microsoft.com/office/drawing/2014/main" id="{C8E357FD-6814-724C-1E71-484FD05A0CBC}"/>
                    </a:ext>
                  </a:extLst>
                </p:cNvPr>
                <p:cNvSpPr/>
                <p:nvPr/>
              </p:nvSpPr>
              <p:spPr>
                <a:xfrm>
                  <a:off x="6041186" y="2851641"/>
                  <a:ext cx="104437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7" name="正方形/長方形 486">
                  <a:extLst>
                    <a:ext uri="{FF2B5EF4-FFF2-40B4-BE49-F238E27FC236}">
                      <a16:creationId xmlns:a16="http://schemas.microsoft.com/office/drawing/2014/main" id="{C8E357FD-6814-724C-1E71-484FD05A0C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1186" y="2851641"/>
                  <a:ext cx="1044378" cy="289169"/>
                </a:xfrm>
                <a:prstGeom prst="rect">
                  <a:avLst/>
                </a:prstGeom>
                <a:blipFill>
                  <a:blip r:embed="rId32"/>
                  <a:stretch>
                    <a:fillRect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1" name="円/楕円 460">
                  <a:extLst>
                    <a:ext uri="{FF2B5EF4-FFF2-40B4-BE49-F238E27FC236}">
                      <a16:creationId xmlns:a16="http://schemas.microsoft.com/office/drawing/2014/main" id="{D540B809-0049-43D5-9E54-322C8A954104}"/>
                    </a:ext>
                  </a:extLst>
                </p:cNvPr>
                <p:cNvSpPr/>
                <p:nvPr/>
              </p:nvSpPr>
              <p:spPr>
                <a:xfrm>
                  <a:off x="5458482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1" name="円/楕円 460">
                  <a:extLst>
                    <a:ext uri="{FF2B5EF4-FFF2-40B4-BE49-F238E27FC236}">
                      <a16:creationId xmlns:a16="http://schemas.microsoft.com/office/drawing/2014/main" id="{D540B809-0049-43D5-9E54-322C8A9541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2" name="円/楕円 461">
                  <a:extLst>
                    <a:ext uri="{FF2B5EF4-FFF2-40B4-BE49-F238E27FC236}">
                      <a16:creationId xmlns:a16="http://schemas.microsoft.com/office/drawing/2014/main" id="{83E0760D-646D-51EE-A0AB-DACC2C263E1D}"/>
                    </a:ext>
                  </a:extLst>
                </p:cNvPr>
                <p:cNvSpPr/>
                <p:nvPr/>
              </p:nvSpPr>
              <p:spPr>
                <a:xfrm>
                  <a:off x="6397805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2" name="円/楕円 461">
                  <a:extLst>
                    <a:ext uri="{FF2B5EF4-FFF2-40B4-BE49-F238E27FC236}">
                      <a16:creationId xmlns:a16="http://schemas.microsoft.com/office/drawing/2014/main" id="{83E0760D-646D-51EE-A0AB-DACC2C263E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1067001"/>
                  <a:ext cx="140677" cy="140677"/>
                </a:xfrm>
                <a:prstGeom prst="ellipse">
                  <a:avLst/>
                </a:prstGeom>
                <a:blipFill>
                  <a:blip r:embed="rId33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円/楕円 462">
                  <a:extLst>
                    <a:ext uri="{FF2B5EF4-FFF2-40B4-BE49-F238E27FC236}">
                      <a16:creationId xmlns:a16="http://schemas.microsoft.com/office/drawing/2014/main" id="{449037FE-4F82-0CCF-EB5D-FB2047205ECC}"/>
                    </a:ext>
                  </a:extLst>
                </p:cNvPr>
                <p:cNvSpPr/>
                <p:nvPr/>
              </p:nvSpPr>
              <p:spPr>
                <a:xfrm>
                  <a:off x="5458482" y="10670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63" name="円/楕円 462">
                  <a:extLst>
                    <a:ext uri="{FF2B5EF4-FFF2-40B4-BE49-F238E27FC236}">
                      <a16:creationId xmlns:a16="http://schemas.microsoft.com/office/drawing/2014/main" id="{449037FE-4F82-0CCF-EB5D-FB2047205E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1067001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4" name="円/楕円 463">
                  <a:extLst>
                    <a:ext uri="{FF2B5EF4-FFF2-40B4-BE49-F238E27FC236}">
                      <a16:creationId xmlns:a16="http://schemas.microsoft.com/office/drawing/2014/main" id="{124066E6-D6E1-59F1-1759-1080F0ED000C}"/>
                    </a:ext>
                  </a:extLst>
                </p:cNvPr>
                <p:cNvSpPr/>
                <p:nvPr/>
              </p:nvSpPr>
              <p:spPr>
                <a:xfrm>
                  <a:off x="6397805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4" name="円/楕円 463">
                  <a:extLst>
                    <a:ext uri="{FF2B5EF4-FFF2-40B4-BE49-F238E27FC236}">
                      <a16:creationId xmlns:a16="http://schemas.microsoft.com/office/drawing/2014/main" id="{124066E6-D6E1-59F1-1759-1080F0ED00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766109"/>
                  <a:ext cx="140677" cy="140677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5" name="円/楕円 464">
                  <a:extLst>
                    <a:ext uri="{FF2B5EF4-FFF2-40B4-BE49-F238E27FC236}">
                      <a16:creationId xmlns:a16="http://schemas.microsoft.com/office/drawing/2014/main" id="{A767F92E-B8BE-A2AC-4DA9-B3AA0F15908A}"/>
                    </a:ext>
                  </a:extLst>
                </p:cNvPr>
                <p:cNvSpPr/>
                <p:nvPr/>
              </p:nvSpPr>
              <p:spPr>
                <a:xfrm>
                  <a:off x="5458482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5" name="円/楕円 464">
                  <a:extLst>
                    <a:ext uri="{FF2B5EF4-FFF2-40B4-BE49-F238E27FC236}">
                      <a16:creationId xmlns:a16="http://schemas.microsoft.com/office/drawing/2014/main" id="{A767F92E-B8BE-A2AC-4DA9-B3AA0F1590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6" name="円/楕円 465">
                  <a:extLst>
                    <a:ext uri="{FF2B5EF4-FFF2-40B4-BE49-F238E27FC236}">
                      <a16:creationId xmlns:a16="http://schemas.microsoft.com/office/drawing/2014/main" id="{160D21A9-7CAF-A488-7C2F-CC1212C2A10B}"/>
                    </a:ext>
                  </a:extLst>
                </p:cNvPr>
                <p:cNvSpPr/>
                <p:nvPr/>
              </p:nvSpPr>
              <p:spPr>
                <a:xfrm>
                  <a:off x="6397805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6" name="円/楕円 465">
                  <a:extLst>
                    <a:ext uri="{FF2B5EF4-FFF2-40B4-BE49-F238E27FC236}">
                      <a16:creationId xmlns:a16="http://schemas.microsoft.com/office/drawing/2014/main" id="{160D21A9-7CAF-A488-7C2F-CC1212C2A1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1377877"/>
                  <a:ext cx="140677" cy="140677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7" name="円/楕円 466">
                  <a:extLst>
                    <a:ext uri="{FF2B5EF4-FFF2-40B4-BE49-F238E27FC236}">
                      <a16:creationId xmlns:a16="http://schemas.microsoft.com/office/drawing/2014/main" id="{0F8E9ED3-FD02-F778-1440-1138CD1057A0}"/>
                    </a:ext>
                  </a:extLst>
                </p:cNvPr>
                <p:cNvSpPr/>
                <p:nvPr/>
              </p:nvSpPr>
              <p:spPr>
                <a:xfrm>
                  <a:off x="5458482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7" name="円/楕円 466">
                  <a:extLst>
                    <a:ext uri="{FF2B5EF4-FFF2-40B4-BE49-F238E27FC236}">
                      <a16:creationId xmlns:a16="http://schemas.microsoft.com/office/drawing/2014/main" id="{0F8E9ED3-FD02-F778-1440-1138CD1057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1688753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8" name="円/楕円 467">
                  <a:extLst>
                    <a:ext uri="{FF2B5EF4-FFF2-40B4-BE49-F238E27FC236}">
                      <a16:creationId xmlns:a16="http://schemas.microsoft.com/office/drawing/2014/main" id="{00F3DDAB-05F8-1740-3820-8153F5132362}"/>
                    </a:ext>
                  </a:extLst>
                </p:cNvPr>
                <p:cNvSpPr/>
                <p:nvPr/>
              </p:nvSpPr>
              <p:spPr>
                <a:xfrm>
                  <a:off x="6397805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8" name="円/楕円 467">
                  <a:extLst>
                    <a:ext uri="{FF2B5EF4-FFF2-40B4-BE49-F238E27FC236}">
                      <a16:creationId xmlns:a16="http://schemas.microsoft.com/office/drawing/2014/main" id="{00F3DDAB-05F8-1740-3820-8153F51323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9" name="円/楕円 468">
                  <a:extLst>
                    <a:ext uri="{FF2B5EF4-FFF2-40B4-BE49-F238E27FC236}">
                      <a16:creationId xmlns:a16="http://schemas.microsoft.com/office/drawing/2014/main" id="{2B07382A-5211-DD9A-485A-3EDFAE62F6FF}"/>
                    </a:ext>
                  </a:extLst>
                </p:cNvPr>
                <p:cNvSpPr/>
                <p:nvPr/>
              </p:nvSpPr>
              <p:spPr>
                <a:xfrm>
                  <a:off x="5458482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9" name="円/楕円 468">
                  <a:extLst>
                    <a:ext uri="{FF2B5EF4-FFF2-40B4-BE49-F238E27FC236}">
                      <a16:creationId xmlns:a16="http://schemas.microsoft.com/office/drawing/2014/main" id="{2B07382A-5211-DD9A-485A-3EDFAE62F6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1999629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0" name="円/楕円 469">
                  <a:extLst>
                    <a:ext uri="{FF2B5EF4-FFF2-40B4-BE49-F238E27FC236}">
                      <a16:creationId xmlns:a16="http://schemas.microsoft.com/office/drawing/2014/main" id="{C9A0BD69-0CB7-3502-849C-6AFB4E7FFCB1}"/>
                    </a:ext>
                  </a:extLst>
                </p:cNvPr>
                <p:cNvSpPr/>
                <p:nvPr/>
              </p:nvSpPr>
              <p:spPr>
                <a:xfrm>
                  <a:off x="6397805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0" name="円/楕円 469">
                  <a:extLst>
                    <a:ext uri="{FF2B5EF4-FFF2-40B4-BE49-F238E27FC236}">
                      <a16:creationId xmlns:a16="http://schemas.microsoft.com/office/drawing/2014/main" id="{C9A0BD69-0CB7-3502-849C-6AFB4E7FFC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1" name="円/楕円 470">
                  <a:extLst>
                    <a:ext uri="{FF2B5EF4-FFF2-40B4-BE49-F238E27FC236}">
                      <a16:creationId xmlns:a16="http://schemas.microsoft.com/office/drawing/2014/main" id="{EB80BEFB-2EC1-AFF1-B4C5-85CE0DF01283}"/>
                    </a:ext>
                  </a:extLst>
                </p:cNvPr>
                <p:cNvSpPr/>
                <p:nvPr/>
              </p:nvSpPr>
              <p:spPr>
                <a:xfrm>
                  <a:off x="5458482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1" name="円/楕円 470">
                  <a:extLst>
                    <a:ext uri="{FF2B5EF4-FFF2-40B4-BE49-F238E27FC236}">
                      <a16:creationId xmlns:a16="http://schemas.microsoft.com/office/drawing/2014/main" id="{EB80BEFB-2EC1-AFF1-B4C5-85CE0DF012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2" name="円/楕円 471">
                  <a:extLst>
                    <a:ext uri="{FF2B5EF4-FFF2-40B4-BE49-F238E27FC236}">
                      <a16:creationId xmlns:a16="http://schemas.microsoft.com/office/drawing/2014/main" id="{45D4B6F1-333E-AA4D-938B-39880DB0BB2A}"/>
                    </a:ext>
                  </a:extLst>
                </p:cNvPr>
                <p:cNvSpPr/>
                <p:nvPr/>
              </p:nvSpPr>
              <p:spPr>
                <a:xfrm>
                  <a:off x="6397805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2" name="円/楕円 471">
                  <a:extLst>
                    <a:ext uri="{FF2B5EF4-FFF2-40B4-BE49-F238E27FC236}">
                      <a16:creationId xmlns:a16="http://schemas.microsoft.com/office/drawing/2014/main" id="{45D4B6F1-333E-AA4D-938B-39880DB0BB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2310505"/>
                  <a:ext cx="140677" cy="140677"/>
                </a:xfrm>
                <a:prstGeom prst="ellipse">
                  <a:avLst/>
                </a:prstGeom>
                <a:blipFill>
                  <a:blip r:embed="rId36"/>
                  <a:stretch>
                    <a:fillRect l="-15385" t="-3846" r="-7692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3" name="円/楕円 472">
                  <a:extLst>
                    <a:ext uri="{FF2B5EF4-FFF2-40B4-BE49-F238E27FC236}">
                      <a16:creationId xmlns:a16="http://schemas.microsoft.com/office/drawing/2014/main" id="{4F331FDA-96F1-2227-44F9-0BD8812776F2}"/>
                    </a:ext>
                  </a:extLst>
                </p:cNvPr>
                <p:cNvSpPr/>
                <p:nvPr/>
              </p:nvSpPr>
              <p:spPr>
                <a:xfrm>
                  <a:off x="5458482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3" name="円/楕円 472">
                  <a:extLst>
                    <a:ext uri="{FF2B5EF4-FFF2-40B4-BE49-F238E27FC236}">
                      <a16:creationId xmlns:a16="http://schemas.microsoft.com/office/drawing/2014/main" id="{4F331FDA-96F1-2227-44F9-0BD8812776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2611397"/>
                  <a:ext cx="140677" cy="140677"/>
                </a:xfrm>
                <a:prstGeom prst="ellipse">
                  <a:avLst/>
                </a:prstGeom>
                <a:blipFill>
                  <a:blip r:embed="rId29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4" name="円/楕円 473">
                  <a:extLst>
                    <a:ext uri="{FF2B5EF4-FFF2-40B4-BE49-F238E27FC236}">
                      <a16:creationId xmlns:a16="http://schemas.microsoft.com/office/drawing/2014/main" id="{1D4CF353-DBCB-BF21-EAAB-308AA120DCE2}"/>
                    </a:ext>
                  </a:extLst>
                </p:cNvPr>
                <p:cNvSpPr/>
                <p:nvPr/>
              </p:nvSpPr>
              <p:spPr>
                <a:xfrm>
                  <a:off x="6397805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4" name="円/楕円 473">
                  <a:extLst>
                    <a:ext uri="{FF2B5EF4-FFF2-40B4-BE49-F238E27FC236}">
                      <a16:creationId xmlns:a16="http://schemas.microsoft.com/office/drawing/2014/main" id="{1D4CF353-DBCB-BF21-EAAB-308AA120DC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2611397"/>
                  <a:ext cx="140677" cy="140677"/>
                </a:xfrm>
                <a:prstGeom prst="ellipse">
                  <a:avLst/>
                </a:prstGeom>
                <a:blipFill>
                  <a:blip r:embed="rId37"/>
                  <a:stretch>
                    <a:fillRect l="-7692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正方形/長方形 484">
                  <a:extLst>
                    <a:ext uri="{FF2B5EF4-FFF2-40B4-BE49-F238E27FC236}">
                      <a16:creationId xmlns:a16="http://schemas.microsoft.com/office/drawing/2014/main" id="{B305BA75-1BAB-00F3-B3CA-EDF80B23A3D7}"/>
                    </a:ext>
                  </a:extLst>
                </p:cNvPr>
                <p:cNvSpPr/>
                <p:nvPr/>
              </p:nvSpPr>
              <p:spPr>
                <a:xfrm>
                  <a:off x="5853897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85" name="正方形/長方形 484">
                  <a:extLst>
                    <a:ext uri="{FF2B5EF4-FFF2-40B4-BE49-F238E27FC236}">
                      <a16:creationId xmlns:a16="http://schemas.microsoft.com/office/drawing/2014/main" id="{B305BA75-1BAB-00F3-B3CA-EDF80B23A3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3897" y="211460"/>
                  <a:ext cx="289169" cy="289169"/>
                </a:xfrm>
                <a:prstGeom prst="rect">
                  <a:avLst/>
                </a:prstGeom>
                <a:blipFill>
                  <a:blip r:embed="rId38"/>
                  <a:stretch>
                    <a:fillRect l="-2916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9" name="直線コネクタ 488">
              <a:extLst>
                <a:ext uri="{FF2B5EF4-FFF2-40B4-BE49-F238E27FC236}">
                  <a16:creationId xmlns:a16="http://schemas.microsoft.com/office/drawing/2014/main" id="{B47D9DA7-7D30-E097-3D35-58008037DB74}"/>
                </a:ext>
              </a:extLst>
            </p:cNvPr>
            <p:cNvCxnSpPr>
              <a:cxnSpLocks/>
              <a:stCxn id="463" idx="6"/>
              <a:endCxn id="464" idx="2"/>
            </p:cNvCxnSpPr>
            <p:nvPr/>
          </p:nvCxnSpPr>
          <p:spPr>
            <a:xfrm flipV="1">
              <a:off x="5599159" y="83644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線コネクタ 489">
              <a:extLst>
                <a:ext uri="{FF2B5EF4-FFF2-40B4-BE49-F238E27FC236}">
                  <a16:creationId xmlns:a16="http://schemas.microsoft.com/office/drawing/2014/main" id="{B0649629-0873-316D-3586-CA8EBB2C5C0D}"/>
                </a:ext>
              </a:extLst>
            </p:cNvPr>
            <p:cNvCxnSpPr>
              <a:cxnSpLocks/>
              <a:stCxn id="463" idx="6"/>
              <a:endCxn id="466" idx="2"/>
            </p:cNvCxnSpPr>
            <p:nvPr/>
          </p:nvCxnSpPr>
          <p:spPr>
            <a:xfrm>
              <a:off x="5599159" y="1137340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線コネクタ 490">
              <a:extLst>
                <a:ext uri="{FF2B5EF4-FFF2-40B4-BE49-F238E27FC236}">
                  <a16:creationId xmlns:a16="http://schemas.microsoft.com/office/drawing/2014/main" id="{401CDB24-1FB9-A3D3-F93D-604B6E3F60C7}"/>
                </a:ext>
              </a:extLst>
            </p:cNvPr>
            <p:cNvCxnSpPr>
              <a:cxnSpLocks/>
              <a:stCxn id="463" idx="6"/>
              <a:endCxn id="468" idx="2"/>
            </p:cNvCxnSpPr>
            <p:nvPr/>
          </p:nvCxnSpPr>
          <p:spPr>
            <a:xfrm>
              <a:off x="5599159" y="1137340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線コネクタ 491">
              <a:extLst>
                <a:ext uri="{FF2B5EF4-FFF2-40B4-BE49-F238E27FC236}">
                  <a16:creationId xmlns:a16="http://schemas.microsoft.com/office/drawing/2014/main" id="{305DF8AB-2B0F-99AA-19C5-667C294C72F4}"/>
                </a:ext>
              </a:extLst>
            </p:cNvPr>
            <p:cNvCxnSpPr>
              <a:cxnSpLocks/>
              <a:stCxn id="463" idx="6"/>
              <a:endCxn id="470" idx="2"/>
            </p:cNvCxnSpPr>
            <p:nvPr/>
          </p:nvCxnSpPr>
          <p:spPr>
            <a:xfrm>
              <a:off x="5599159" y="1137340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直線コネクタ 493">
              <a:extLst>
                <a:ext uri="{FF2B5EF4-FFF2-40B4-BE49-F238E27FC236}">
                  <a16:creationId xmlns:a16="http://schemas.microsoft.com/office/drawing/2014/main" id="{06984FAB-AB11-DF6C-4462-D57F8DFD4418}"/>
                </a:ext>
              </a:extLst>
            </p:cNvPr>
            <p:cNvCxnSpPr>
              <a:cxnSpLocks/>
              <a:stCxn id="463" idx="6"/>
              <a:endCxn id="472" idx="2"/>
            </p:cNvCxnSpPr>
            <p:nvPr/>
          </p:nvCxnSpPr>
          <p:spPr>
            <a:xfrm>
              <a:off x="5599159" y="1137340"/>
              <a:ext cx="798646" cy="124350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直線コネクタ 494">
              <a:extLst>
                <a:ext uri="{FF2B5EF4-FFF2-40B4-BE49-F238E27FC236}">
                  <a16:creationId xmlns:a16="http://schemas.microsoft.com/office/drawing/2014/main" id="{057218D0-2AA8-B255-90BD-7F4CA0014A92}"/>
                </a:ext>
              </a:extLst>
            </p:cNvPr>
            <p:cNvCxnSpPr>
              <a:cxnSpLocks/>
              <a:stCxn id="463" idx="6"/>
              <a:endCxn id="474" idx="2"/>
            </p:cNvCxnSpPr>
            <p:nvPr/>
          </p:nvCxnSpPr>
          <p:spPr>
            <a:xfrm>
              <a:off x="5599159" y="11373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線コネクタ 499">
              <a:extLst>
                <a:ext uri="{FF2B5EF4-FFF2-40B4-BE49-F238E27FC236}">
                  <a16:creationId xmlns:a16="http://schemas.microsoft.com/office/drawing/2014/main" id="{6F3FF6F8-695A-6871-27B6-DF31A25586A7}"/>
                </a:ext>
              </a:extLst>
            </p:cNvPr>
            <p:cNvCxnSpPr>
              <a:cxnSpLocks/>
              <a:stCxn id="463" idx="6"/>
              <a:endCxn id="462" idx="2"/>
            </p:cNvCxnSpPr>
            <p:nvPr/>
          </p:nvCxnSpPr>
          <p:spPr>
            <a:xfrm>
              <a:off x="5599159" y="11373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9" name="正方形/長方形 538">
                  <a:extLst>
                    <a:ext uri="{FF2B5EF4-FFF2-40B4-BE49-F238E27FC236}">
                      <a16:creationId xmlns:a16="http://schemas.microsoft.com/office/drawing/2014/main" id="{FCA411FB-3BE3-AD0E-3297-5FBF56319494}"/>
                    </a:ext>
                  </a:extLst>
                </p:cNvPr>
                <p:cNvSpPr/>
                <p:nvPr/>
              </p:nvSpPr>
              <p:spPr>
                <a:xfrm>
                  <a:off x="8872053" y="1292808"/>
                  <a:ext cx="656784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39" name="正方形/長方形 538">
                  <a:extLst>
                    <a:ext uri="{FF2B5EF4-FFF2-40B4-BE49-F238E27FC236}">
                      <a16:creationId xmlns:a16="http://schemas.microsoft.com/office/drawing/2014/main" id="{FCA411FB-3BE3-AD0E-3297-5FBF563194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2053" y="1292808"/>
                  <a:ext cx="656784" cy="289169"/>
                </a:xfrm>
                <a:prstGeom prst="rect">
                  <a:avLst/>
                </a:prstGeom>
                <a:blipFill>
                  <a:blip r:embed="rId39"/>
                  <a:stretch>
                    <a:fillRect b="-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3" name="円/楕円 512">
                  <a:extLst>
                    <a:ext uri="{FF2B5EF4-FFF2-40B4-BE49-F238E27FC236}">
                      <a16:creationId xmlns:a16="http://schemas.microsoft.com/office/drawing/2014/main" id="{FB638751-F189-2A43-DB39-702F755E1629}"/>
                    </a:ext>
                  </a:extLst>
                </p:cNvPr>
                <p:cNvSpPr/>
                <p:nvPr/>
              </p:nvSpPr>
              <p:spPr>
                <a:xfrm>
                  <a:off x="7765519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3" name="円/楕円 512">
                  <a:extLst>
                    <a:ext uri="{FF2B5EF4-FFF2-40B4-BE49-F238E27FC236}">
                      <a16:creationId xmlns:a16="http://schemas.microsoft.com/office/drawing/2014/main" id="{FB638751-F189-2A43-DB39-702F755E16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766109"/>
                  <a:ext cx="140677" cy="140677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4" name="円/楕円 513">
                  <a:extLst>
                    <a:ext uri="{FF2B5EF4-FFF2-40B4-BE49-F238E27FC236}">
                      <a16:creationId xmlns:a16="http://schemas.microsoft.com/office/drawing/2014/main" id="{02AB8E9C-422A-90FD-3D15-B85DEEDAAB85}"/>
                    </a:ext>
                  </a:extLst>
                </p:cNvPr>
                <p:cNvSpPr/>
                <p:nvPr/>
              </p:nvSpPr>
              <p:spPr>
                <a:xfrm>
                  <a:off x="8704842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4" name="円/楕円 513">
                  <a:extLst>
                    <a:ext uri="{FF2B5EF4-FFF2-40B4-BE49-F238E27FC236}">
                      <a16:creationId xmlns:a16="http://schemas.microsoft.com/office/drawing/2014/main" id="{02AB8E9C-422A-90FD-3D15-B85DEEDAAB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5" name="円/楕円 514">
                  <a:extLst>
                    <a:ext uri="{FF2B5EF4-FFF2-40B4-BE49-F238E27FC236}">
                      <a16:creationId xmlns:a16="http://schemas.microsoft.com/office/drawing/2014/main" id="{F76D853B-543D-D872-6973-966210CBC409}"/>
                    </a:ext>
                  </a:extLst>
                </p:cNvPr>
                <p:cNvSpPr/>
                <p:nvPr/>
              </p:nvSpPr>
              <p:spPr>
                <a:xfrm>
                  <a:off x="7765519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5" name="円/楕円 514">
                  <a:extLst>
                    <a:ext uri="{FF2B5EF4-FFF2-40B4-BE49-F238E27FC236}">
                      <a16:creationId xmlns:a16="http://schemas.microsoft.com/office/drawing/2014/main" id="{F76D853B-543D-D872-6973-966210CBC4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6" name="円/楕円 515">
                  <a:extLst>
                    <a:ext uri="{FF2B5EF4-FFF2-40B4-BE49-F238E27FC236}">
                      <a16:creationId xmlns:a16="http://schemas.microsoft.com/office/drawing/2014/main" id="{EF76ED43-3727-AE95-56ED-85C3E6E62849}"/>
                    </a:ext>
                  </a:extLst>
                </p:cNvPr>
                <p:cNvSpPr/>
                <p:nvPr/>
              </p:nvSpPr>
              <p:spPr>
                <a:xfrm>
                  <a:off x="8704842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6" name="円/楕円 515">
                  <a:extLst>
                    <a:ext uri="{FF2B5EF4-FFF2-40B4-BE49-F238E27FC236}">
                      <a16:creationId xmlns:a16="http://schemas.microsoft.com/office/drawing/2014/main" id="{EF76ED43-3727-AE95-56ED-85C3E6E628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7" name="円/楕円 516">
                  <a:extLst>
                    <a:ext uri="{FF2B5EF4-FFF2-40B4-BE49-F238E27FC236}">
                      <a16:creationId xmlns:a16="http://schemas.microsoft.com/office/drawing/2014/main" id="{E8F33B10-9EBD-08ED-C5FA-B9D9EB8E5CAA}"/>
                    </a:ext>
                  </a:extLst>
                </p:cNvPr>
                <p:cNvSpPr/>
                <p:nvPr/>
              </p:nvSpPr>
              <p:spPr>
                <a:xfrm>
                  <a:off x="7765519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7" name="円/楕円 516">
                  <a:extLst>
                    <a:ext uri="{FF2B5EF4-FFF2-40B4-BE49-F238E27FC236}">
                      <a16:creationId xmlns:a16="http://schemas.microsoft.com/office/drawing/2014/main" id="{E8F33B10-9EBD-08ED-C5FA-B9D9EB8E5C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1377877"/>
                  <a:ext cx="140677" cy="140677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8" name="円/楕円 517">
                  <a:extLst>
                    <a:ext uri="{FF2B5EF4-FFF2-40B4-BE49-F238E27FC236}">
                      <a16:creationId xmlns:a16="http://schemas.microsoft.com/office/drawing/2014/main" id="{2A9942AE-1839-BC20-3B60-D6D83484076F}"/>
                    </a:ext>
                  </a:extLst>
                </p:cNvPr>
                <p:cNvSpPr/>
                <p:nvPr/>
              </p:nvSpPr>
              <p:spPr>
                <a:xfrm>
                  <a:off x="8704842" y="1377877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18" name="円/楕円 517">
                  <a:extLst>
                    <a:ext uri="{FF2B5EF4-FFF2-40B4-BE49-F238E27FC236}">
                      <a16:creationId xmlns:a16="http://schemas.microsoft.com/office/drawing/2014/main" id="{2A9942AE-1839-BC20-3B60-D6D8348407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1377877"/>
                  <a:ext cx="140677" cy="140677"/>
                </a:xfrm>
                <a:prstGeom prst="ellipse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9" name="円/楕円 518">
                  <a:extLst>
                    <a:ext uri="{FF2B5EF4-FFF2-40B4-BE49-F238E27FC236}">
                      <a16:creationId xmlns:a16="http://schemas.microsoft.com/office/drawing/2014/main" id="{820C1AE8-EE96-3873-7096-4F8BFC0EA5C7}"/>
                    </a:ext>
                  </a:extLst>
                </p:cNvPr>
                <p:cNvSpPr/>
                <p:nvPr/>
              </p:nvSpPr>
              <p:spPr>
                <a:xfrm>
                  <a:off x="7765519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9" name="円/楕円 518">
                  <a:extLst>
                    <a:ext uri="{FF2B5EF4-FFF2-40B4-BE49-F238E27FC236}">
                      <a16:creationId xmlns:a16="http://schemas.microsoft.com/office/drawing/2014/main" id="{820C1AE8-EE96-3873-7096-4F8BFC0EA5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0" name="円/楕円 519">
                  <a:extLst>
                    <a:ext uri="{FF2B5EF4-FFF2-40B4-BE49-F238E27FC236}">
                      <a16:creationId xmlns:a16="http://schemas.microsoft.com/office/drawing/2014/main" id="{547724C6-CB02-185E-30A4-0456A739B2EE}"/>
                    </a:ext>
                  </a:extLst>
                </p:cNvPr>
                <p:cNvSpPr/>
                <p:nvPr/>
              </p:nvSpPr>
              <p:spPr>
                <a:xfrm>
                  <a:off x="8704842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0" name="円/楕円 519">
                  <a:extLst>
                    <a:ext uri="{FF2B5EF4-FFF2-40B4-BE49-F238E27FC236}">
                      <a16:creationId xmlns:a16="http://schemas.microsoft.com/office/drawing/2014/main" id="{547724C6-CB02-185E-30A4-0456A739B2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1" name="円/楕円 520">
                  <a:extLst>
                    <a:ext uri="{FF2B5EF4-FFF2-40B4-BE49-F238E27FC236}">
                      <a16:creationId xmlns:a16="http://schemas.microsoft.com/office/drawing/2014/main" id="{E92E375D-8594-A363-8B8A-380174C554AB}"/>
                    </a:ext>
                  </a:extLst>
                </p:cNvPr>
                <p:cNvSpPr/>
                <p:nvPr/>
              </p:nvSpPr>
              <p:spPr>
                <a:xfrm>
                  <a:off x="7765519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1" name="円/楕円 520">
                  <a:extLst>
                    <a:ext uri="{FF2B5EF4-FFF2-40B4-BE49-F238E27FC236}">
                      <a16:creationId xmlns:a16="http://schemas.microsoft.com/office/drawing/2014/main" id="{E92E375D-8594-A363-8B8A-380174C554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2" name="円/楕円 521">
                  <a:extLst>
                    <a:ext uri="{FF2B5EF4-FFF2-40B4-BE49-F238E27FC236}">
                      <a16:creationId xmlns:a16="http://schemas.microsoft.com/office/drawing/2014/main" id="{3E5AE2F6-1374-4941-8745-B6A42D6278C0}"/>
                    </a:ext>
                  </a:extLst>
                </p:cNvPr>
                <p:cNvSpPr/>
                <p:nvPr/>
              </p:nvSpPr>
              <p:spPr>
                <a:xfrm>
                  <a:off x="8704842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2" name="円/楕円 521">
                  <a:extLst>
                    <a:ext uri="{FF2B5EF4-FFF2-40B4-BE49-F238E27FC236}">
                      <a16:creationId xmlns:a16="http://schemas.microsoft.com/office/drawing/2014/main" id="{3E5AE2F6-1374-4941-8745-B6A42D6278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3" name="円/楕円 522">
                  <a:extLst>
                    <a:ext uri="{FF2B5EF4-FFF2-40B4-BE49-F238E27FC236}">
                      <a16:creationId xmlns:a16="http://schemas.microsoft.com/office/drawing/2014/main" id="{A1D0BE39-EC36-A4CB-2F30-D3957921B473}"/>
                    </a:ext>
                  </a:extLst>
                </p:cNvPr>
                <p:cNvSpPr/>
                <p:nvPr/>
              </p:nvSpPr>
              <p:spPr>
                <a:xfrm>
                  <a:off x="7765519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3" name="円/楕円 522">
                  <a:extLst>
                    <a:ext uri="{FF2B5EF4-FFF2-40B4-BE49-F238E27FC236}">
                      <a16:creationId xmlns:a16="http://schemas.microsoft.com/office/drawing/2014/main" id="{A1D0BE39-EC36-A4CB-2F30-D3957921B4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4" name="円/楕円 523">
                  <a:extLst>
                    <a:ext uri="{FF2B5EF4-FFF2-40B4-BE49-F238E27FC236}">
                      <a16:creationId xmlns:a16="http://schemas.microsoft.com/office/drawing/2014/main" id="{1A04BA68-FB76-A968-1BFE-98B61E81CD5B}"/>
                    </a:ext>
                  </a:extLst>
                </p:cNvPr>
                <p:cNvSpPr/>
                <p:nvPr/>
              </p:nvSpPr>
              <p:spPr>
                <a:xfrm>
                  <a:off x="8704842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4" name="円/楕円 523">
                  <a:extLst>
                    <a:ext uri="{FF2B5EF4-FFF2-40B4-BE49-F238E27FC236}">
                      <a16:creationId xmlns:a16="http://schemas.microsoft.com/office/drawing/2014/main" id="{1A04BA68-FB76-A968-1BFE-98B61E81CD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5" name="円/楕円 524">
                  <a:extLst>
                    <a:ext uri="{FF2B5EF4-FFF2-40B4-BE49-F238E27FC236}">
                      <a16:creationId xmlns:a16="http://schemas.microsoft.com/office/drawing/2014/main" id="{7D9A5231-282A-C831-7A65-7B6B7B90DB56}"/>
                    </a:ext>
                  </a:extLst>
                </p:cNvPr>
                <p:cNvSpPr/>
                <p:nvPr/>
              </p:nvSpPr>
              <p:spPr>
                <a:xfrm>
                  <a:off x="7765519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5" name="円/楕円 524">
                  <a:extLst>
                    <a:ext uri="{FF2B5EF4-FFF2-40B4-BE49-F238E27FC236}">
                      <a16:creationId xmlns:a16="http://schemas.microsoft.com/office/drawing/2014/main" id="{7D9A5231-282A-C831-7A65-7B6B7B90DB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2611397"/>
                  <a:ext cx="140677" cy="140677"/>
                </a:xfrm>
                <a:prstGeom prst="ellipse">
                  <a:avLst/>
                </a:prstGeom>
                <a:blipFill>
                  <a:blip r:embed="rId37"/>
                  <a:stretch>
                    <a:fillRect l="-7692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6" name="円/楕円 525">
                  <a:extLst>
                    <a:ext uri="{FF2B5EF4-FFF2-40B4-BE49-F238E27FC236}">
                      <a16:creationId xmlns:a16="http://schemas.microsoft.com/office/drawing/2014/main" id="{F492C715-530D-0E2A-9277-EC9ACAB5D678}"/>
                    </a:ext>
                  </a:extLst>
                </p:cNvPr>
                <p:cNvSpPr/>
                <p:nvPr/>
              </p:nvSpPr>
              <p:spPr>
                <a:xfrm>
                  <a:off x="8704842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6" name="円/楕円 525">
                  <a:extLst>
                    <a:ext uri="{FF2B5EF4-FFF2-40B4-BE49-F238E27FC236}">
                      <a16:creationId xmlns:a16="http://schemas.microsoft.com/office/drawing/2014/main" id="{F492C715-530D-0E2A-9277-EC9ACAB5D6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7" name="正方形/長方形 536">
                  <a:extLst>
                    <a:ext uri="{FF2B5EF4-FFF2-40B4-BE49-F238E27FC236}">
                      <a16:creationId xmlns:a16="http://schemas.microsoft.com/office/drawing/2014/main" id="{7C118585-CAFD-F471-BC51-F1A51B570741}"/>
                    </a:ext>
                  </a:extLst>
                </p:cNvPr>
                <p:cNvSpPr/>
                <p:nvPr/>
              </p:nvSpPr>
              <p:spPr>
                <a:xfrm>
                  <a:off x="8160934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37" name="正方形/長方形 536">
                  <a:extLst>
                    <a:ext uri="{FF2B5EF4-FFF2-40B4-BE49-F238E27FC236}">
                      <a16:creationId xmlns:a16="http://schemas.microsoft.com/office/drawing/2014/main" id="{7C118585-CAFD-F471-BC51-F1A51B5707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0934" y="211460"/>
                  <a:ext cx="289169" cy="289169"/>
                </a:xfrm>
                <a:prstGeom prst="rect">
                  <a:avLst/>
                </a:prstGeom>
                <a:blipFill>
                  <a:blip r:embed="rId41"/>
                  <a:stretch>
                    <a:fillRect l="-2978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0" name="直線コネクタ 539">
              <a:extLst>
                <a:ext uri="{FF2B5EF4-FFF2-40B4-BE49-F238E27FC236}">
                  <a16:creationId xmlns:a16="http://schemas.microsoft.com/office/drawing/2014/main" id="{673ACF61-E5DE-BDA0-4A07-A43DB470EF4D}"/>
                </a:ext>
              </a:extLst>
            </p:cNvPr>
            <p:cNvCxnSpPr>
              <a:cxnSpLocks/>
              <a:stCxn id="513" idx="6"/>
              <a:endCxn id="518" idx="2"/>
            </p:cNvCxnSpPr>
            <p:nvPr/>
          </p:nvCxnSpPr>
          <p:spPr>
            <a:xfrm>
              <a:off x="7906196" y="83644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直線コネクタ 551">
              <a:extLst>
                <a:ext uri="{FF2B5EF4-FFF2-40B4-BE49-F238E27FC236}">
                  <a16:creationId xmlns:a16="http://schemas.microsoft.com/office/drawing/2014/main" id="{44B7FA99-8B41-71CB-34D1-90A7850DE45B}"/>
                </a:ext>
              </a:extLst>
            </p:cNvPr>
            <p:cNvCxnSpPr>
              <a:cxnSpLocks/>
              <a:stCxn id="515" idx="6"/>
              <a:endCxn id="518" idx="2"/>
            </p:cNvCxnSpPr>
            <p:nvPr/>
          </p:nvCxnSpPr>
          <p:spPr>
            <a:xfrm>
              <a:off x="7906196" y="1137340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直線コネクタ 552">
              <a:extLst>
                <a:ext uri="{FF2B5EF4-FFF2-40B4-BE49-F238E27FC236}">
                  <a16:creationId xmlns:a16="http://schemas.microsoft.com/office/drawing/2014/main" id="{BB6A536D-4C72-6C47-6AB0-8E65A6098A13}"/>
                </a:ext>
              </a:extLst>
            </p:cNvPr>
            <p:cNvCxnSpPr>
              <a:cxnSpLocks/>
              <a:stCxn id="517" idx="6"/>
              <a:endCxn id="518" idx="2"/>
            </p:cNvCxnSpPr>
            <p:nvPr/>
          </p:nvCxnSpPr>
          <p:spPr>
            <a:xfrm>
              <a:off x="7906196" y="1448216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直線コネクタ 553">
              <a:extLst>
                <a:ext uri="{FF2B5EF4-FFF2-40B4-BE49-F238E27FC236}">
                  <a16:creationId xmlns:a16="http://schemas.microsoft.com/office/drawing/2014/main" id="{C2296738-B00A-5307-C04C-D02A8953D6A4}"/>
                </a:ext>
              </a:extLst>
            </p:cNvPr>
            <p:cNvCxnSpPr>
              <a:cxnSpLocks/>
              <a:stCxn id="519" idx="6"/>
              <a:endCxn id="518" idx="2"/>
            </p:cNvCxnSpPr>
            <p:nvPr/>
          </p:nvCxnSpPr>
          <p:spPr>
            <a:xfrm flipV="1">
              <a:off x="7906196" y="1448216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線コネクタ 554">
              <a:extLst>
                <a:ext uri="{FF2B5EF4-FFF2-40B4-BE49-F238E27FC236}">
                  <a16:creationId xmlns:a16="http://schemas.microsoft.com/office/drawing/2014/main" id="{0848EACF-39D6-D396-FB6B-9713166F5065}"/>
                </a:ext>
              </a:extLst>
            </p:cNvPr>
            <p:cNvCxnSpPr>
              <a:cxnSpLocks/>
              <a:stCxn id="521" idx="6"/>
              <a:endCxn id="518" idx="2"/>
            </p:cNvCxnSpPr>
            <p:nvPr/>
          </p:nvCxnSpPr>
          <p:spPr>
            <a:xfrm flipV="1">
              <a:off x="7906196" y="1448216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直線コネクタ 555">
              <a:extLst>
                <a:ext uri="{FF2B5EF4-FFF2-40B4-BE49-F238E27FC236}">
                  <a16:creationId xmlns:a16="http://schemas.microsoft.com/office/drawing/2014/main" id="{2A26EDAB-C80E-D3B5-D884-4CA9F1DD5C32}"/>
                </a:ext>
              </a:extLst>
            </p:cNvPr>
            <p:cNvCxnSpPr>
              <a:cxnSpLocks/>
              <a:stCxn id="523" idx="6"/>
              <a:endCxn id="518" idx="2"/>
            </p:cNvCxnSpPr>
            <p:nvPr/>
          </p:nvCxnSpPr>
          <p:spPr>
            <a:xfrm flipV="1">
              <a:off x="7906196" y="1448216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直線コネクタ 556">
              <a:extLst>
                <a:ext uri="{FF2B5EF4-FFF2-40B4-BE49-F238E27FC236}">
                  <a16:creationId xmlns:a16="http://schemas.microsoft.com/office/drawing/2014/main" id="{B66DF3C7-C71E-C3BA-D24A-0562288FD70B}"/>
                </a:ext>
              </a:extLst>
            </p:cNvPr>
            <p:cNvCxnSpPr>
              <a:cxnSpLocks/>
              <a:stCxn id="525" idx="6"/>
              <a:endCxn id="518" idx="2"/>
            </p:cNvCxnSpPr>
            <p:nvPr/>
          </p:nvCxnSpPr>
          <p:spPr>
            <a:xfrm flipV="1">
              <a:off x="7906196" y="1448216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3" name="正方形/長方形 562">
                  <a:extLst>
                    <a:ext uri="{FF2B5EF4-FFF2-40B4-BE49-F238E27FC236}">
                      <a16:creationId xmlns:a16="http://schemas.microsoft.com/office/drawing/2014/main" id="{8E57FC90-3DE2-71E5-BBD9-128A0FA20EBE}"/>
                    </a:ext>
                  </a:extLst>
                </p:cNvPr>
                <p:cNvSpPr/>
                <p:nvPr/>
              </p:nvSpPr>
              <p:spPr>
                <a:xfrm>
                  <a:off x="7338253" y="2851641"/>
                  <a:ext cx="104437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63" name="正方形/長方形 562">
                  <a:extLst>
                    <a:ext uri="{FF2B5EF4-FFF2-40B4-BE49-F238E27FC236}">
                      <a16:creationId xmlns:a16="http://schemas.microsoft.com/office/drawing/2014/main" id="{8E57FC90-3DE2-71E5-BBD9-128A0FA20E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253" y="2851641"/>
                  <a:ext cx="1044378" cy="289169"/>
                </a:xfrm>
                <a:prstGeom prst="rect">
                  <a:avLst/>
                </a:prstGeom>
                <a:blipFill>
                  <a:blip r:embed="rId42"/>
                  <a:stretch>
                    <a:fillRect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9" name="円/楕円 568">
                  <a:extLst>
                    <a:ext uri="{FF2B5EF4-FFF2-40B4-BE49-F238E27FC236}">
                      <a16:creationId xmlns:a16="http://schemas.microsoft.com/office/drawing/2014/main" id="{2C97C2FE-87D9-28A8-101A-3A930263DF8C}"/>
                    </a:ext>
                  </a:extLst>
                </p:cNvPr>
                <p:cNvSpPr/>
                <p:nvPr/>
              </p:nvSpPr>
              <p:spPr>
                <a:xfrm>
                  <a:off x="10064209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69" name="円/楕円 568">
                  <a:extLst>
                    <a:ext uri="{FF2B5EF4-FFF2-40B4-BE49-F238E27FC236}">
                      <a16:creationId xmlns:a16="http://schemas.microsoft.com/office/drawing/2014/main" id="{2C97C2FE-87D9-28A8-101A-3A930263DF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0" name="円/楕円 569">
                  <a:extLst>
                    <a:ext uri="{FF2B5EF4-FFF2-40B4-BE49-F238E27FC236}">
                      <a16:creationId xmlns:a16="http://schemas.microsoft.com/office/drawing/2014/main" id="{A261C785-3EDE-210A-34F2-5221BAB1C75E}"/>
                    </a:ext>
                  </a:extLst>
                </p:cNvPr>
                <p:cNvSpPr/>
                <p:nvPr/>
              </p:nvSpPr>
              <p:spPr>
                <a:xfrm>
                  <a:off x="11003532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0" name="円/楕円 569">
                  <a:extLst>
                    <a:ext uri="{FF2B5EF4-FFF2-40B4-BE49-F238E27FC236}">
                      <a16:creationId xmlns:a16="http://schemas.microsoft.com/office/drawing/2014/main" id="{A261C785-3EDE-210A-34F2-5221BAB1C7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1" name="円/楕円 570">
                  <a:extLst>
                    <a:ext uri="{FF2B5EF4-FFF2-40B4-BE49-F238E27FC236}">
                      <a16:creationId xmlns:a16="http://schemas.microsoft.com/office/drawing/2014/main" id="{02D1731F-5507-9405-2C4B-B1E14F5FCF03}"/>
                    </a:ext>
                  </a:extLst>
                </p:cNvPr>
                <p:cNvSpPr/>
                <p:nvPr/>
              </p:nvSpPr>
              <p:spPr>
                <a:xfrm>
                  <a:off x="10064209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1" name="円/楕円 570">
                  <a:extLst>
                    <a:ext uri="{FF2B5EF4-FFF2-40B4-BE49-F238E27FC236}">
                      <a16:creationId xmlns:a16="http://schemas.microsoft.com/office/drawing/2014/main" id="{02D1731F-5507-9405-2C4B-B1E14F5FCF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2" name="円/楕円 571">
                  <a:extLst>
                    <a:ext uri="{FF2B5EF4-FFF2-40B4-BE49-F238E27FC236}">
                      <a16:creationId xmlns:a16="http://schemas.microsoft.com/office/drawing/2014/main" id="{9357ED24-B73D-01D1-C244-D77F5068CE5C}"/>
                    </a:ext>
                  </a:extLst>
                </p:cNvPr>
                <p:cNvSpPr/>
                <p:nvPr/>
              </p:nvSpPr>
              <p:spPr>
                <a:xfrm>
                  <a:off x="11003532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2" name="円/楕円 571">
                  <a:extLst>
                    <a:ext uri="{FF2B5EF4-FFF2-40B4-BE49-F238E27FC236}">
                      <a16:creationId xmlns:a16="http://schemas.microsoft.com/office/drawing/2014/main" id="{9357ED24-B73D-01D1-C244-D77F5068CE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3" name="円/楕円 572">
                  <a:extLst>
                    <a:ext uri="{FF2B5EF4-FFF2-40B4-BE49-F238E27FC236}">
                      <a16:creationId xmlns:a16="http://schemas.microsoft.com/office/drawing/2014/main" id="{33CF7D3B-6A74-EE89-CA29-9253A5515767}"/>
                    </a:ext>
                  </a:extLst>
                </p:cNvPr>
                <p:cNvSpPr/>
                <p:nvPr/>
              </p:nvSpPr>
              <p:spPr>
                <a:xfrm>
                  <a:off x="10064209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3" name="円/楕円 572">
                  <a:extLst>
                    <a:ext uri="{FF2B5EF4-FFF2-40B4-BE49-F238E27FC236}">
                      <a16:creationId xmlns:a16="http://schemas.microsoft.com/office/drawing/2014/main" id="{33CF7D3B-6A74-EE89-CA29-9253A55157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4" name="円/楕円 573">
                  <a:extLst>
                    <a:ext uri="{FF2B5EF4-FFF2-40B4-BE49-F238E27FC236}">
                      <a16:creationId xmlns:a16="http://schemas.microsoft.com/office/drawing/2014/main" id="{BC6D9EEF-5DE1-CD93-4CAA-5410405E7F94}"/>
                    </a:ext>
                  </a:extLst>
                </p:cNvPr>
                <p:cNvSpPr/>
                <p:nvPr/>
              </p:nvSpPr>
              <p:spPr>
                <a:xfrm>
                  <a:off x="11003532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4" name="円/楕円 573">
                  <a:extLst>
                    <a:ext uri="{FF2B5EF4-FFF2-40B4-BE49-F238E27FC236}">
                      <a16:creationId xmlns:a16="http://schemas.microsoft.com/office/drawing/2014/main" id="{BC6D9EEF-5DE1-CD93-4CAA-5410405E7F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5" name="円/楕円 574">
                  <a:extLst>
                    <a:ext uri="{FF2B5EF4-FFF2-40B4-BE49-F238E27FC236}">
                      <a16:creationId xmlns:a16="http://schemas.microsoft.com/office/drawing/2014/main" id="{1038AC38-96B7-E11A-175B-1AF1DAA63283}"/>
                    </a:ext>
                  </a:extLst>
                </p:cNvPr>
                <p:cNvSpPr/>
                <p:nvPr/>
              </p:nvSpPr>
              <p:spPr>
                <a:xfrm>
                  <a:off x="10064209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5" name="円/楕円 574">
                  <a:extLst>
                    <a:ext uri="{FF2B5EF4-FFF2-40B4-BE49-F238E27FC236}">
                      <a16:creationId xmlns:a16="http://schemas.microsoft.com/office/drawing/2014/main" id="{1038AC38-96B7-E11A-175B-1AF1DAA632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6" name="円/楕円 575">
                  <a:extLst>
                    <a:ext uri="{FF2B5EF4-FFF2-40B4-BE49-F238E27FC236}">
                      <a16:creationId xmlns:a16="http://schemas.microsoft.com/office/drawing/2014/main" id="{F7D097EC-13EF-E3A1-5128-68AC5A905291}"/>
                    </a:ext>
                  </a:extLst>
                </p:cNvPr>
                <p:cNvSpPr/>
                <p:nvPr/>
              </p:nvSpPr>
              <p:spPr>
                <a:xfrm>
                  <a:off x="11003532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6" name="円/楕円 575">
                  <a:extLst>
                    <a:ext uri="{FF2B5EF4-FFF2-40B4-BE49-F238E27FC236}">
                      <a16:creationId xmlns:a16="http://schemas.microsoft.com/office/drawing/2014/main" id="{F7D097EC-13EF-E3A1-5128-68AC5A9052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7" name="円/楕円 576">
                  <a:extLst>
                    <a:ext uri="{FF2B5EF4-FFF2-40B4-BE49-F238E27FC236}">
                      <a16:creationId xmlns:a16="http://schemas.microsoft.com/office/drawing/2014/main" id="{DD787A7B-FECC-B932-F496-545C276B4691}"/>
                    </a:ext>
                  </a:extLst>
                </p:cNvPr>
                <p:cNvSpPr/>
                <p:nvPr/>
              </p:nvSpPr>
              <p:spPr>
                <a:xfrm>
                  <a:off x="10064209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7" name="円/楕円 576">
                  <a:extLst>
                    <a:ext uri="{FF2B5EF4-FFF2-40B4-BE49-F238E27FC236}">
                      <a16:creationId xmlns:a16="http://schemas.microsoft.com/office/drawing/2014/main" id="{DD787A7B-FECC-B932-F496-545C276B46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8" name="円/楕円 577">
                  <a:extLst>
                    <a:ext uri="{FF2B5EF4-FFF2-40B4-BE49-F238E27FC236}">
                      <a16:creationId xmlns:a16="http://schemas.microsoft.com/office/drawing/2014/main" id="{1101516F-22B7-B9EF-4972-D93C6CBDE764}"/>
                    </a:ext>
                  </a:extLst>
                </p:cNvPr>
                <p:cNvSpPr/>
                <p:nvPr/>
              </p:nvSpPr>
              <p:spPr>
                <a:xfrm>
                  <a:off x="11003532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8" name="円/楕円 577">
                  <a:extLst>
                    <a:ext uri="{FF2B5EF4-FFF2-40B4-BE49-F238E27FC236}">
                      <a16:creationId xmlns:a16="http://schemas.microsoft.com/office/drawing/2014/main" id="{1101516F-22B7-B9EF-4972-D93C6CBDE7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9" name="円/楕円 578">
                  <a:extLst>
                    <a:ext uri="{FF2B5EF4-FFF2-40B4-BE49-F238E27FC236}">
                      <a16:creationId xmlns:a16="http://schemas.microsoft.com/office/drawing/2014/main" id="{A208D8A3-9345-1B1F-A640-39CBECE82EE1}"/>
                    </a:ext>
                  </a:extLst>
                </p:cNvPr>
                <p:cNvSpPr/>
                <p:nvPr/>
              </p:nvSpPr>
              <p:spPr>
                <a:xfrm>
                  <a:off x="10064209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9" name="円/楕円 578">
                  <a:extLst>
                    <a:ext uri="{FF2B5EF4-FFF2-40B4-BE49-F238E27FC236}">
                      <a16:creationId xmlns:a16="http://schemas.microsoft.com/office/drawing/2014/main" id="{A208D8A3-9345-1B1F-A640-39CBECE82E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0" name="円/楕円 579">
                  <a:extLst>
                    <a:ext uri="{FF2B5EF4-FFF2-40B4-BE49-F238E27FC236}">
                      <a16:creationId xmlns:a16="http://schemas.microsoft.com/office/drawing/2014/main" id="{1C773B76-65FD-E8EA-ADF3-CC04414A45B2}"/>
                    </a:ext>
                  </a:extLst>
                </p:cNvPr>
                <p:cNvSpPr/>
                <p:nvPr/>
              </p:nvSpPr>
              <p:spPr>
                <a:xfrm>
                  <a:off x="11003532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80" name="円/楕円 579">
                  <a:extLst>
                    <a:ext uri="{FF2B5EF4-FFF2-40B4-BE49-F238E27FC236}">
                      <a16:creationId xmlns:a16="http://schemas.microsoft.com/office/drawing/2014/main" id="{1C773B76-65FD-E8EA-ADF3-CC04414A45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1" name="円/楕円 580">
                  <a:extLst>
                    <a:ext uri="{FF2B5EF4-FFF2-40B4-BE49-F238E27FC236}">
                      <a16:creationId xmlns:a16="http://schemas.microsoft.com/office/drawing/2014/main" id="{AAD85A64-DDED-CA50-8CE0-F387CA5E1FAE}"/>
                    </a:ext>
                  </a:extLst>
                </p:cNvPr>
                <p:cNvSpPr/>
                <p:nvPr/>
              </p:nvSpPr>
              <p:spPr>
                <a:xfrm>
                  <a:off x="10064209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81" name="円/楕円 580">
                  <a:extLst>
                    <a:ext uri="{FF2B5EF4-FFF2-40B4-BE49-F238E27FC236}">
                      <a16:creationId xmlns:a16="http://schemas.microsoft.com/office/drawing/2014/main" id="{AAD85A64-DDED-CA50-8CE0-F387CA5E1F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2" name="円/楕円 581">
                  <a:extLst>
                    <a:ext uri="{FF2B5EF4-FFF2-40B4-BE49-F238E27FC236}">
                      <a16:creationId xmlns:a16="http://schemas.microsoft.com/office/drawing/2014/main" id="{EF431818-995F-C7D8-0A80-95EAFC6A7F84}"/>
                    </a:ext>
                  </a:extLst>
                </p:cNvPr>
                <p:cNvSpPr/>
                <p:nvPr/>
              </p:nvSpPr>
              <p:spPr>
                <a:xfrm>
                  <a:off x="11003532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82" name="円/楕円 581">
                  <a:extLst>
                    <a:ext uri="{FF2B5EF4-FFF2-40B4-BE49-F238E27FC236}">
                      <a16:creationId xmlns:a16="http://schemas.microsoft.com/office/drawing/2014/main" id="{EF431818-995F-C7D8-0A80-95EAFC6A7F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3" name="正方形/長方形 582">
                  <a:extLst>
                    <a:ext uri="{FF2B5EF4-FFF2-40B4-BE49-F238E27FC236}">
                      <a16:creationId xmlns:a16="http://schemas.microsoft.com/office/drawing/2014/main" id="{E1C7A014-EE65-508B-A296-3D0EC2193813}"/>
                    </a:ext>
                  </a:extLst>
                </p:cNvPr>
                <p:cNvSpPr/>
                <p:nvPr/>
              </p:nvSpPr>
              <p:spPr>
                <a:xfrm>
                  <a:off x="10459624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83" name="正方形/長方形 582">
                  <a:extLst>
                    <a:ext uri="{FF2B5EF4-FFF2-40B4-BE49-F238E27FC236}">
                      <a16:creationId xmlns:a16="http://schemas.microsoft.com/office/drawing/2014/main" id="{E1C7A014-EE65-508B-A296-3D0EC21938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9624" y="211460"/>
                  <a:ext cx="289169" cy="289169"/>
                </a:xfrm>
                <a:prstGeom prst="rect">
                  <a:avLst/>
                </a:prstGeom>
                <a:blipFill>
                  <a:blip r:embed="rId43"/>
                  <a:stretch>
                    <a:fillRect l="-2978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2" name="正方形/長方形 591">
                  <a:extLst>
                    <a:ext uri="{FF2B5EF4-FFF2-40B4-BE49-F238E27FC236}">
                      <a16:creationId xmlns:a16="http://schemas.microsoft.com/office/drawing/2014/main" id="{4454910C-9450-9197-0675-D9928736270E}"/>
                    </a:ext>
                  </a:extLst>
                </p:cNvPr>
                <p:cNvSpPr/>
                <p:nvPr/>
              </p:nvSpPr>
              <p:spPr>
                <a:xfrm>
                  <a:off x="9609708" y="2851641"/>
                  <a:ext cx="104437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92" name="正方形/長方形 591">
                  <a:extLst>
                    <a:ext uri="{FF2B5EF4-FFF2-40B4-BE49-F238E27FC236}">
                      <a16:creationId xmlns:a16="http://schemas.microsoft.com/office/drawing/2014/main" id="{4454910C-9450-9197-0675-D992873627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9708" y="2851641"/>
                  <a:ext cx="1044378" cy="289169"/>
                </a:xfrm>
                <a:prstGeom prst="rect">
                  <a:avLst/>
                </a:prstGeom>
                <a:blipFill>
                  <a:blip r:embed="rId44"/>
                  <a:stretch>
                    <a:fillRect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3" name="正方形/長方形 592">
                  <a:extLst>
                    <a:ext uri="{FF2B5EF4-FFF2-40B4-BE49-F238E27FC236}">
                      <a16:creationId xmlns:a16="http://schemas.microsoft.com/office/drawing/2014/main" id="{DCDB4A52-DA84-74A3-ACA1-45DAA3B0F9B8}"/>
                    </a:ext>
                  </a:extLst>
                </p:cNvPr>
                <p:cNvSpPr/>
                <p:nvPr/>
              </p:nvSpPr>
              <p:spPr>
                <a:xfrm>
                  <a:off x="10638716" y="2847592"/>
                  <a:ext cx="104437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93" name="正方形/長方形 592">
                  <a:extLst>
                    <a:ext uri="{FF2B5EF4-FFF2-40B4-BE49-F238E27FC236}">
                      <a16:creationId xmlns:a16="http://schemas.microsoft.com/office/drawing/2014/main" id="{DCDB4A52-DA84-74A3-ACA1-45DAA3B0F9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8716" y="2847592"/>
                  <a:ext cx="1044378" cy="289169"/>
                </a:xfrm>
                <a:prstGeom prst="rect">
                  <a:avLst/>
                </a:prstGeom>
                <a:blipFill>
                  <a:blip r:embed="rId45"/>
                  <a:stretch>
                    <a:fillRect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3" name="角丸四角形 702">
              <a:extLst>
                <a:ext uri="{FF2B5EF4-FFF2-40B4-BE49-F238E27FC236}">
                  <a16:creationId xmlns:a16="http://schemas.microsoft.com/office/drawing/2014/main" id="{1949C662-992C-B49C-6ED3-C65915EEA160}"/>
                </a:ext>
              </a:extLst>
            </p:cNvPr>
            <p:cNvSpPr/>
            <p:nvPr/>
          </p:nvSpPr>
          <p:spPr>
            <a:xfrm>
              <a:off x="234097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4" name="角丸四角形 703">
              <a:extLst>
                <a:ext uri="{FF2B5EF4-FFF2-40B4-BE49-F238E27FC236}">
                  <a16:creationId xmlns:a16="http://schemas.microsoft.com/office/drawing/2014/main" id="{D99CE3D4-251C-D13D-F6FC-4C39A40C8653}"/>
                </a:ext>
              </a:extLst>
            </p:cNvPr>
            <p:cNvSpPr/>
            <p:nvPr/>
          </p:nvSpPr>
          <p:spPr>
            <a:xfrm>
              <a:off x="2546233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5" name="角丸四角形 704">
              <a:extLst>
                <a:ext uri="{FF2B5EF4-FFF2-40B4-BE49-F238E27FC236}">
                  <a16:creationId xmlns:a16="http://schemas.microsoft.com/office/drawing/2014/main" id="{6BF1614D-D83B-1574-A716-7F26438BF939}"/>
                </a:ext>
              </a:extLst>
            </p:cNvPr>
            <p:cNvSpPr/>
            <p:nvPr/>
          </p:nvSpPr>
          <p:spPr>
            <a:xfrm>
              <a:off x="4845005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6" name="角丸四角形 705">
              <a:extLst>
                <a:ext uri="{FF2B5EF4-FFF2-40B4-BE49-F238E27FC236}">
                  <a16:creationId xmlns:a16="http://schemas.microsoft.com/office/drawing/2014/main" id="{9BAAF8FF-B385-89F8-CE76-1E9D7C53770F}"/>
                </a:ext>
              </a:extLst>
            </p:cNvPr>
            <p:cNvSpPr/>
            <p:nvPr/>
          </p:nvSpPr>
          <p:spPr>
            <a:xfrm>
              <a:off x="7152042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7" name="角丸四角形 706">
              <a:extLst>
                <a:ext uri="{FF2B5EF4-FFF2-40B4-BE49-F238E27FC236}">
                  <a16:creationId xmlns:a16="http://schemas.microsoft.com/office/drawing/2014/main" id="{07E9F00A-4085-1B6A-61FE-3F689207206F}"/>
                </a:ext>
              </a:extLst>
            </p:cNvPr>
            <p:cNvSpPr/>
            <p:nvPr/>
          </p:nvSpPr>
          <p:spPr>
            <a:xfrm>
              <a:off x="9450732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" name="テキスト ボックス 715">
                  <a:extLst>
                    <a:ext uri="{FF2B5EF4-FFF2-40B4-BE49-F238E27FC236}">
                      <a16:creationId xmlns:a16="http://schemas.microsoft.com/office/drawing/2014/main" id="{811DDEDA-39E3-12FD-07BB-B34B6466AE1F}"/>
                    </a:ext>
                  </a:extLst>
                </p:cNvPr>
                <p:cNvSpPr txBox="1"/>
                <p:nvPr/>
              </p:nvSpPr>
              <p:spPr>
                <a:xfrm>
                  <a:off x="829424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16" name="テキスト ボックス 715">
                  <a:extLst>
                    <a:ext uri="{FF2B5EF4-FFF2-40B4-BE49-F238E27FC236}">
                      <a16:creationId xmlns:a16="http://schemas.microsoft.com/office/drawing/2014/main" id="{811DDEDA-39E3-12FD-07BB-B34B6466AE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424" y="455233"/>
                  <a:ext cx="192360" cy="276999"/>
                </a:xfrm>
                <a:prstGeom prst="rect">
                  <a:avLst/>
                </a:prstGeom>
                <a:blipFill>
                  <a:blip r:embed="rId46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7" name="テキスト ボックス 716">
                  <a:extLst>
                    <a:ext uri="{FF2B5EF4-FFF2-40B4-BE49-F238E27FC236}">
                      <a16:creationId xmlns:a16="http://schemas.microsoft.com/office/drawing/2014/main" id="{72BA6BA6-C8C2-1A1B-CDA0-F44F7087B1A6}"/>
                    </a:ext>
                  </a:extLst>
                </p:cNvPr>
                <p:cNvSpPr txBox="1"/>
                <p:nvPr/>
              </p:nvSpPr>
              <p:spPr>
                <a:xfrm>
                  <a:off x="1777544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17" name="テキスト ボックス 716">
                  <a:extLst>
                    <a:ext uri="{FF2B5EF4-FFF2-40B4-BE49-F238E27FC236}">
                      <a16:creationId xmlns:a16="http://schemas.microsoft.com/office/drawing/2014/main" id="{72BA6BA6-C8C2-1A1B-CDA0-F44F7087B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7544" y="455233"/>
                  <a:ext cx="192360" cy="276999"/>
                </a:xfrm>
                <a:prstGeom prst="rect">
                  <a:avLst/>
                </a:prstGeom>
                <a:blipFill>
                  <a:blip r:embed="rId47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788CCE9E-49C1-4603-4A4C-FE7B7B489858}"/>
              </a:ext>
            </a:extLst>
          </p:cNvPr>
          <p:cNvGrpSpPr/>
          <p:nvPr/>
        </p:nvGrpSpPr>
        <p:grpSpPr>
          <a:xfrm>
            <a:off x="4487325" y="3360897"/>
            <a:ext cx="4615797" cy="2952000"/>
            <a:chOff x="4487325" y="3360897"/>
            <a:chExt cx="4615797" cy="2952000"/>
          </a:xfrm>
        </p:grpSpPr>
        <p:sp>
          <p:nvSpPr>
            <p:cNvPr id="734" name="角丸四角形 733">
              <a:extLst>
                <a:ext uri="{FF2B5EF4-FFF2-40B4-BE49-F238E27FC236}">
                  <a16:creationId xmlns:a16="http://schemas.microsoft.com/office/drawing/2014/main" id="{46A0E6C4-C0C3-F1F5-15F2-81AEDFDF70E3}"/>
                </a:ext>
              </a:extLst>
            </p:cNvPr>
            <p:cNvSpPr/>
            <p:nvPr/>
          </p:nvSpPr>
          <p:spPr>
            <a:xfrm>
              <a:off x="5936887" y="3891734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5" name="角丸四角形 734">
              <a:extLst>
                <a:ext uri="{FF2B5EF4-FFF2-40B4-BE49-F238E27FC236}">
                  <a16:creationId xmlns:a16="http://schemas.microsoft.com/office/drawing/2014/main" id="{88F9CA31-4A7E-50F1-919D-97307C7E413D}"/>
                </a:ext>
              </a:extLst>
            </p:cNvPr>
            <p:cNvSpPr/>
            <p:nvPr/>
          </p:nvSpPr>
          <p:spPr>
            <a:xfrm>
              <a:off x="4985278" y="3891734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6" name="テキスト ボックス 735">
                  <a:extLst>
                    <a:ext uri="{FF2B5EF4-FFF2-40B4-BE49-F238E27FC236}">
                      <a16:creationId xmlns:a16="http://schemas.microsoft.com/office/drawing/2014/main" id="{020676A5-6606-5A85-F404-4D1275687560}"/>
                    </a:ext>
                  </a:extLst>
                </p:cNvPr>
                <p:cNvSpPr txBox="1"/>
                <p:nvPr/>
              </p:nvSpPr>
              <p:spPr>
                <a:xfrm>
                  <a:off x="5100774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6" name="テキスト ボックス 735">
                  <a:extLst>
                    <a:ext uri="{FF2B5EF4-FFF2-40B4-BE49-F238E27FC236}">
                      <a16:creationId xmlns:a16="http://schemas.microsoft.com/office/drawing/2014/main" id="{020676A5-6606-5A85-F404-4D12756875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774" y="3767561"/>
                  <a:ext cx="192360" cy="276999"/>
                </a:xfrm>
                <a:prstGeom prst="rect">
                  <a:avLst/>
                </a:prstGeom>
                <a:blipFill>
                  <a:blip r:embed="rId48"/>
                  <a:stretch>
                    <a:fillRect l="-29032" r="-25806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7" name="テキスト ボックス 736">
                  <a:extLst>
                    <a:ext uri="{FF2B5EF4-FFF2-40B4-BE49-F238E27FC236}">
                      <a16:creationId xmlns:a16="http://schemas.microsoft.com/office/drawing/2014/main" id="{EA566295-F4B2-5068-3BA0-2069F179452E}"/>
                    </a:ext>
                  </a:extLst>
                </p:cNvPr>
                <p:cNvSpPr txBox="1"/>
                <p:nvPr/>
              </p:nvSpPr>
              <p:spPr>
                <a:xfrm>
                  <a:off x="6048894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7" name="テキスト ボックス 736">
                  <a:extLst>
                    <a:ext uri="{FF2B5EF4-FFF2-40B4-BE49-F238E27FC236}">
                      <a16:creationId xmlns:a16="http://schemas.microsoft.com/office/drawing/2014/main" id="{EA566295-F4B2-5068-3BA0-2069F1794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894" y="3767561"/>
                  <a:ext cx="192360" cy="276999"/>
                </a:xfrm>
                <a:prstGeom prst="rect">
                  <a:avLst/>
                </a:prstGeom>
                <a:blipFill>
                  <a:blip r:embed="rId49"/>
                  <a:stretch>
                    <a:fillRect l="-25000" r="-25000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3" name="円/楕円 602">
                  <a:extLst>
                    <a:ext uri="{FF2B5EF4-FFF2-40B4-BE49-F238E27FC236}">
                      <a16:creationId xmlns:a16="http://schemas.microsoft.com/office/drawing/2014/main" id="{FB05546F-AC75-EE25-9B02-8AC15750B649}"/>
                    </a:ext>
                  </a:extLst>
                </p:cNvPr>
                <p:cNvSpPr/>
                <p:nvPr/>
              </p:nvSpPr>
              <p:spPr>
                <a:xfrm>
                  <a:off x="5129811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3" name="円/楕円 602">
                  <a:extLst>
                    <a:ext uri="{FF2B5EF4-FFF2-40B4-BE49-F238E27FC236}">
                      <a16:creationId xmlns:a16="http://schemas.microsoft.com/office/drawing/2014/main" id="{FB05546F-AC75-EE25-9B02-8AC15750B6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065136"/>
                  <a:ext cx="140677" cy="140677"/>
                </a:xfrm>
                <a:prstGeom prst="ellipse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4" name="円/楕円 603">
                  <a:extLst>
                    <a:ext uri="{FF2B5EF4-FFF2-40B4-BE49-F238E27FC236}">
                      <a16:creationId xmlns:a16="http://schemas.microsoft.com/office/drawing/2014/main" id="{EC4E6647-D630-005D-F0AD-A8F9A9E864B1}"/>
                    </a:ext>
                  </a:extLst>
                </p:cNvPr>
                <p:cNvSpPr/>
                <p:nvPr/>
              </p:nvSpPr>
              <p:spPr>
                <a:xfrm>
                  <a:off x="6069134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4" name="円/楕円 603">
                  <a:extLst>
                    <a:ext uri="{FF2B5EF4-FFF2-40B4-BE49-F238E27FC236}">
                      <a16:creationId xmlns:a16="http://schemas.microsoft.com/office/drawing/2014/main" id="{EC4E6647-D630-005D-F0AD-A8F9A9E864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065136"/>
                  <a:ext cx="140677" cy="140677"/>
                </a:xfrm>
                <a:prstGeom prst="ellipse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5" name="円/楕円 604">
                  <a:extLst>
                    <a:ext uri="{FF2B5EF4-FFF2-40B4-BE49-F238E27FC236}">
                      <a16:creationId xmlns:a16="http://schemas.microsoft.com/office/drawing/2014/main" id="{8D8C4048-8B66-7AE9-4296-388F89D815BD}"/>
                    </a:ext>
                  </a:extLst>
                </p:cNvPr>
                <p:cNvSpPr/>
                <p:nvPr/>
              </p:nvSpPr>
              <p:spPr>
                <a:xfrm>
                  <a:off x="5129811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5" name="円/楕円 604">
                  <a:extLst>
                    <a:ext uri="{FF2B5EF4-FFF2-40B4-BE49-F238E27FC236}">
                      <a16:creationId xmlns:a16="http://schemas.microsoft.com/office/drawing/2014/main" id="{8D8C4048-8B66-7AE9-4296-388F89D815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366522"/>
                  <a:ext cx="140677" cy="140677"/>
                </a:xfrm>
                <a:prstGeom prst="ellipse">
                  <a:avLst/>
                </a:prstGeom>
                <a:blipFill>
                  <a:blip r:embed="rId51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6" name="円/楕円 605">
                  <a:extLst>
                    <a:ext uri="{FF2B5EF4-FFF2-40B4-BE49-F238E27FC236}">
                      <a16:creationId xmlns:a16="http://schemas.microsoft.com/office/drawing/2014/main" id="{782E5FD6-EF99-2A7B-7E21-3DF9E914E927}"/>
                    </a:ext>
                  </a:extLst>
                </p:cNvPr>
                <p:cNvSpPr/>
                <p:nvPr/>
              </p:nvSpPr>
              <p:spPr>
                <a:xfrm>
                  <a:off x="6069134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6" name="円/楕円 605">
                  <a:extLst>
                    <a:ext uri="{FF2B5EF4-FFF2-40B4-BE49-F238E27FC236}">
                      <a16:creationId xmlns:a16="http://schemas.microsoft.com/office/drawing/2014/main" id="{782E5FD6-EF99-2A7B-7E21-3DF9E914E9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366522"/>
                  <a:ext cx="140677" cy="140677"/>
                </a:xfrm>
                <a:prstGeom prst="ellipse">
                  <a:avLst/>
                </a:prstGeom>
                <a:blipFill>
                  <a:blip r:embed="rId51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7" name="円/楕円 606">
                  <a:extLst>
                    <a:ext uri="{FF2B5EF4-FFF2-40B4-BE49-F238E27FC236}">
                      <a16:creationId xmlns:a16="http://schemas.microsoft.com/office/drawing/2014/main" id="{0430D8A5-5C90-429C-666F-81E5CD9EFF75}"/>
                    </a:ext>
                  </a:extLst>
                </p:cNvPr>
                <p:cNvSpPr/>
                <p:nvPr/>
              </p:nvSpPr>
              <p:spPr>
                <a:xfrm>
                  <a:off x="5129811" y="467690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07" name="円/楕円 606">
                  <a:extLst>
                    <a:ext uri="{FF2B5EF4-FFF2-40B4-BE49-F238E27FC236}">
                      <a16:creationId xmlns:a16="http://schemas.microsoft.com/office/drawing/2014/main" id="{0430D8A5-5C90-429C-666F-81E5CD9EFF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676904"/>
                  <a:ext cx="140677" cy="140677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8" name="円/楕円 607">
                  <a:extLst>
                    <a:ext uri="{FF2B5EF4-FFF2-40B4-BE49-F238E27FC236}">
                      <a16:creationId xmlns:a16="http://schemas.microsoft.com/office/drawing/2014/main" id="{F010EFFD-E5DE-0787-4095-9E8A72DAFF3C}"/>
                    </a:ext>
                  </a:extLst>
                </p:cNvPr>
                <p:cNvSpPr/>
                <p:nvPr/>
              </p:nvSpPr>
              <p:spPr>
                <a:xfrm>
                  <a:off x="6069134" y="467690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8" name="円/楕円 607">
                  <a:extLst>
                    <a:ext uri="{FF2B5EF4-FFF2-40B4-BE49-F238E27FC236}">
                      <a16:creationId xmlns:a16="http://schemas.microsoft.com/office/drawing/2014/main" id="{F010EFFD-E5DE-0787-4095-9E8A72DAFF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676904"/>
                  <a:ext cx="140677" cy="140677"/>
                </a:xfrm>
                <a:prstGeom prst="ellipse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9" name="円/楕円 608">
                  <a:extLst>
                    <a:ext uri="{FF2B5EF4-FFF2-40B4-BE49-F238E27FC236}">
                      <a16:creationId xmlns:a16="http://schemas.microsoft.com/office/drawing/2014/main" id="{498DEAF0-F921-71F5-ED43-1065E65A8608}"/>
                    </a:ext>
                  </a:extLst>
                </p:cNvPr>
                <p:cNvSpPr/>
                <p:nvPr/>
              </p:nvSpPr>
              <p:spPr>
                <a:xfrm>
                  <a:off x="5129811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09" name="円/楕円 608">
                  <a:extLst>
                    <a:ext uri="{FF2B5EF4-FFF2-40B4-BE49-F238E27FC236}">
                      <a16:creationId xmlns:a16="http://schemas.microsoft.com/office/drawing/2014/main" id="{498DEAF0-F921-71F5-ED43-1065E65A8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987780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0" name="円/楕円 609">
                  <a:extLst>
                    <a:ext uri="{FF2B5EF4-FFF2-40B4-BE49-F238E27FC236}">
                      <a16:creationId xmlns:a16="http://schemas.microsoft.com/office/drawing/2014/main" id="{595AFB41-0584-0682-1A56-B7C841CF79F6}"/>
                    </a:ext>
                  </a:extLst>
                </p:cNvPr>
                <p:cNvSpPr/>
                <p:nvPr/>
              </p:nvSpPr>
              <p:spPr>
                <a:xfrm>
                  <a:off x="6069134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0" name="円/楕円 609">
                  <a:extLst>
                    <a:ext uri="{FF2B5EF4-FFF2-40B4-BE49-F238E27FC236}">
                      <a16:creationId xmlns:a16="http://schemas.microsoft.com/office/drawing/2014/main" id="{595AFB41-0584-0682-1A56-B7C841CF79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987780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1" name="円/楕円 610">
                  <a:extLst>
                    <a:ext uri="{FF2B5EF4-FFF2-40B4-BE49-F238E27FC236}">
                      <a16:creationId xmlns:a16="http://schemas.microsoft.com/office/drawing/2014/main" id="{595A0AAC-EF1A-441B-BE62-17EBB7F40731}"/>
                    </a:ext>
                  </a:extLst>
                </p:cNvPr>
                <p:cNvSpPr/>
                <p:nvPr/>
              </p:nvSpPr>
              <p:spPr>
                <a:xfrm>
                  <a:off x="5129811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1" name="円/楕円 610">
                  <a:extLst>
                    <a:ext uri="{FF2B5EF4-FFF2-40B4-BE49-F238E27FC236}">
                      <a16:creationId xmlns:a16="http://schemas.microsoft.com/office/drawing/2014/main" id="{595A0AAC-EF1A-441B-BE62-17EBB7F407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5298656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2" name="円/楕円 611">
                  <a:extLst>
                    <a:ext uri="{FF2B5EF4-FFF2-40B4-BE49-F238E27FC236}">
                      <a16:creationId xmlns:a16="http://schemas.microsoft.com/office/drawing/2014/main" id="{65CC2D2B-C3B1-4C4E-DB2F-81015765A156}"/>
                    </a:ext>
                  </a:extLst>
                </p:cNvPr>
                <p:cNvSpPr/>
                <p:nvPr/>
              </p:nvSpPr>
              <p:spPr>
                <a:xfrm>
                  <a:off x="6069134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2" name="円/楕円 611">
                  <a:extLst>
                    <a:ext uri="{FF2B5EF4-FFF2-40B4-BE49-F238E27FC236}">
                      <a16:creationId xmlns:a16="http://schemas.microsoft.com/office/drawing/2014/main" id="{65CC2D2B-C3B1-4C4E-DB2F-81015765A1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5298656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3" name="円/楕円 612">
                  <a:extLst>
                    <a:ext uri="{FF2B5EF4-FFF2-40B4-BE49-F238E27FC236}">
                      <a16:creationId xmlns:a16="http://schemas.microsoft.com/office/drawing/2014/main" id="{1777AFDC-E7B0-D911-FF55-0606D96C4116}"/>
                    </a:ext>
                  </a:extLst>
                </p:cNvPr>
                <p:cNvSpPr/>
                <p:nvPr/>
              </p:nvSpPr>
              <p:spPr>
                <a:xfrm>
                  <a:off x="5129811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3" name="円/楕円 612">
                  <a:extLst>
                    <a:ext uri="{FF2B5EF4-FFF2-40B4-BE49-F238E27FC236}">
                      <a16:creationId xmlns:a16="http://schemas.microsoft.com/office/drawing/2014/main" id="{1777AFDC-E7B0-D911-FF55-0606D96C41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5609532"/>
                  <a:ext cx="140677" cy="140677"/>
                </a:xfrm>
                <a:prstGeom prst="ellipse">
                  <a:avLst/>
                </a:prstGeom>
                <a:blipFill>
                  <a:blip r:embed="rId36"/>
                  <a:stretch>
                    <a:fillRect l="-15385" t="-3846" r="-7692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" name="円/楕円 613">
                  <a:extLst>
                    <a:ext uri="{FF2B5EF4-FFF2-40B4-BE49-F238E27FC236}">
                      <a16:creationId xmlns:a16="http://schemas.microsoft.com/office/drawing/2014/main" id="{3F6B6176-5EC3-73C6-02FA-045720626B95}"/>
                    </a:ext>
                  </a:extLst>
                </p:cNvPr>
                <p:cNvSpPr/>
                <p:nvPr/>
              </p:nvSpPr>
              <p:spPr>
                <a:xfrm>
                  <a:off x="6069134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4" name="円/楕円 613">
                  <a:extLst>
                    <a:ext uri="{FF2B5EF4-FFF2-40B4-BE49-F238E27FC236}">
                      <a16:creationId xmlns:a16="http://schemas.microsoft.com/office/drawing/2014/main" id="{3F6B6176-5EC3-73C6-02FA-045720626B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5609532"/>
                  <a:ext cx="140677" cy="140677"/>
                </a:xfrm>
                <a:prstGeom prst="ellipse">
                  <a:avLst/>
                </a:prstGeom>
                <a:blipFill>
                  <a:blip r:embed="rId36"/>
                  <a:stretch>
                    <a:fillRect l="-15385" t="-3846" r="-7692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5" name="円/楕円 614">
                  <a:extLst>
                    <a:ext uri="{FF2B5EF4-FFF2-40B4-BE49-F238E27FC236}">
                      <a16:creationId xmlns:a16="http://schemas.microsoft.com/office/drawing/2014/main" id="{6BDF5D07-E444-ED85-6918-369CD5EBD7C8}"/>
                    </a:ext>
                  </a:extLst>
                </p:cNvPr>
                <p:cNvSpPr/>
                <p:nvPr/>
              </p:nvSpPr>
              <p:spPr>
                <a:xfrm>
                  <a:off x="5129811" y="591042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5" name="円/楕円 614">
                  <a:extLst>
                    <a:ext uri="{FF2B5EF4-FFF2-40B4-BE49-F238E27FC236}">
                      <a16:creationId xmlns:a16="http://schemas.microsoft.com/office/drawing/2014/main" id="{6BDF5D07-E444-ED85-6918-369CD5EBD7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5910424"/>
                  <a:ext cx="140677" cy="140677"/>
                </a:xfrm>
                <a:prstGeom prst="ellipse">
                  <a:avLst/>
                </a:prstGeom>
                <a:blipFill>
                  <a:blip r:embed="rId53"/>
                  <a:stretch>
                    <a:fillRect l="-7692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" name="円/楕円 615">
                  <a:extLst>
                    <a:ext uri="{FF2B5EF4-FFF2-40B4-BE49-F238E27FC236}">
                      <a16:creationId xmlns:a16="http://schemas.microsoft.com/office/drawing/2014/main" id="{B03FE7F1-6041-2D86-0585-DDEB1AD14E5F}"/>
                    </a:ext>
                  </a:extLst>
                </p:cNvPr>
                <p:cNvSpPr/>
                <p:nvPr/>
              </p:nvSpPr>
              <p:spPr>
                <a:xfrm>
                  <a:off x="6069134" y="591042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6" name="円/楕円 615">
                  <a:extLst>
                    <a:ext uri="{FF2B5EF4-FFF2-40B4-BE49-F238E27FC236}">
                      <a16:creationId xmlns:a16="http://schemas.microsoft.com/office/drawing/2014/main" id="{B03FE7F1-6041-2D86-0585-DDEB1AD14E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5910424"/>
                  <a:ext cx="140677" cy="140677"/>
                </a:xfrm>
                <a:prstGeom prst="ellipse">
                  <a:avLst/>
                </a:prstGeom>
                <a:blipFill>
                  <a:blip r:embed="rId53"/>
                  <a:stretch>
                    <a:fillRect l="-7692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0" name="直線コネクタ 619">
              <a:extLst>
                <a:ext uri="{FF2B5EF4-FFF2-40B4-BE49-F238E27FC236}">
                  <a16:creationId xmlns:a16="http://schemas.microsoft.com/office/drawing/2014/main" id="{C76C740F-6B28-A70C-3665-DAAB9F83A162}"/>
                </a:ext>
              </a:extLst>
            </p:cNvPr>
            <p:cNvCxnSpPr>
              <a:stCxn id="603" idx="6"/>
              <a:endCxn id="604" idx="2"/>
            </p:cNvCxnSpPr>
            <p:nvPr/>
          </p:nvCxnSpPr>
          <p:spPr>
            <a:xfrm>
              <a:off x="5270488" y="4135475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直線コネクタ 620">
              <a:extLst>
                <a:ext uri="{FF2B5EF4-FFF2-40B4-BE49-F238E27FC236}">
                  <a16:creationId xmlns:a16="http://schemas.microsoft.com/office/drawing/2014/main" id="{ECB52616-3101-9559-7F15-DBD91AD05173}"/>
                </a:ext>
              </a:extLst>
            </p:cNvPr>
            <p:cNvCxnSpPr>
              <a:cxnSpLocks/>
              <a:stCxn id="603" idx="6"/>
              <a:endCxn id="606" idx="2"/>
            </p:cNvCxnSpPr>
            <p:nvPr/>
          </p:nvCxnSpPr>
          <p:spPr>
            <a:xfrm>
              <a:off x="5270488" y="4135475"/>
              <a:ext cx="798646" cy="30138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直線コネクタ 621">
              <a:extLst>
                <a:ext uri="{FF2B5EF4-FFF2-40B4-BE49-F238E27FC236}">
                  <a16:creationId xmlns:a16="http://schemas.microsoft.com/office/drawing/2014/main" id="{8DA3157B-901F-1CFF-6B09-7176F73051BB}"/>
                </a:ext>
              </a:extLst>
            </p:cNvPr>
            <p:cNvCxnSpPr>
              <a:cxnSpLocks/>
              <a:stCxn id="603" idx="6"/>
              <a:endCxn id="608" idx="2"/>
            </p:cNvCxnSpPr>
            <p:nvPr/>
          </p:nvCxnSpPr>
          <p:spPr>
            <a:xfrm>
              <a:off x="5270488" y="413547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直線コネクタ 622">
              <a:extLst>
                <a:ext uri="{FF2B5EF4-FFF2-40B4-BE49-F238E27FC236}">
                  <a16:creationId xmlns:a16="http://schemas.microsoft.com/office/drawing/2014/main" id="{6A410E8B-63A1-33B1-9E2E-F667B76968D5}"/>
                </a:ext>
              </a:extLst>
            </p:cNvPr>
            <p:cNvCxnSpPr>
              <a:cxnSpLocks/>
              <a:stCxn id="603" idx="6"/>
              <a:endCxn id="610" idx="2"/>
            </p:cNvCxnSpPr>
            <p:nvPr/>
          </p:nvCxnSpPr>
          <p:spPr>
            <a:xfrm>
              <a:off x="5270488" y="4135475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直線コネクタ 623">
              <a:extLst>
                <a:ext uri="{FF2B5EF4-FFF2-40B4-BE49-F238E27FC236}">
                  <a16:creationId xmlns:a16="http://schemas.microsoft.com/office/drawing/2014/main" id="{5A5B6E33-5CA0-F9D2-E128-3197669ED703}"/>
                </a:ext>
              </a:extLst>
            </p:cNvPr>
            <p:cNvCxnSpPr>
              <a:cxnSpLocks/>
              <a:stCxn id="603" idx="6"/>
              <a:endCxn id="612" idx="2"/>
            </p:cNvCxnSpPr>
            <p:nvPr/>
          </p:nvCxnSpPr>
          <p:spPr>
            <a:xfrm>
              <a:off x="5270488" y="4135475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直線コネクタ 624">
              <a:extLst>
                <a:ext uri="{FF2B5EF4-FFF2-40B4-BE49-F238E27FC236}">
                  <a16:creationId xmlns:a16="http://schemas.microsoft.com/office/drawing/2014/main" id="{B9D32843-BC23-FE5B-1EC7-48A1DBF19465}"/>
                </a:ext>
              </a:extLst>
            </p:cNvPr>
            <p:cNvCxnSpPr>
              <a:cxnSpLocks/>
              <a:stCxn id="603" idx="6"/>
              <a:endCxn id="614" idx="2"/>
            </p:cNvCxnSpPr>
            <p:nvPr/>
          </p:nvCxnSpPr>
          <p:spPr>
            <a:xfrm>
              <a:off x="5270488" y="4135475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直線コネクタ 625">
              <a:extLst>
                <a:ext uri="{FF2B5EF4-FFF2-40B4-BE49-F238E27FC236}">
                  <a16:creationId xmlns:a16="http://schemas.microsoft.com/office/drawing/2014/main" id="{788B261D-7F80-4111-9CFE-46FE674708E5}"/>
                </a:ext>
              </a:extLst>
            </p:cNvPr>
            <p:cNvCxnSpPr>
              <a:cxnSpLocks/>
              <a:stCxn id="603" idx="6"/>
              <a:endCxn id="616" idx="2"/>
            </p:cNvCxnSpPr>
            <p:nvPr/>
          </p:nvCxnSpPr>
          <p:spPr>
            <a:xfrm>
              <a:off x="5270488" y="4135475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直線コネクタ 626">
              <a:extLst>
                <a:ext uri="{FF2B5EF4-FFF2-40B4-BE49-F238E27FC236}">
                  <a16:creationId xmlns:a16="http://schemas.microsoft.com/office/drawing/2014/main" id="{CF5F106A-6A98-DFFA-9B2D-D6418AF2C9E4}"/>
                </a:ext>
              </a:extLst>
            </p:cNvPr>
            <p:cNvCxnSpPr>
              <a:cxnSpLocks/>
              <a:stCxn id="605" idx="6"/>
              <a:endCxn id="604" idx="2"/>
            </p:cNvCxnSpPr>
            <p:nvPr/>
          </p:nvCxnSpPr>
          <p:spPr>
            <a:xfrm flipV="1">
              <a:off x="5270488" y="4135475"/>
              <a:ext cx="798646" cy="30138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直線コネクタ 627">
              <a:extLst>
                <a:ext uri="{FF2B5EF4-FFF2-40B4-BE49-F238E27FC236}">
                  <a16:creationId xmlns:a16="http://schemas.microsoft.com/office/drawing/2014/main" id="{9C02E5D3-88D1-CA94-B0C5-016500C9D15D}"/>
                </a:ext>
              </a:extLst>
            </p:cNvPr>
            <p:cNvCxnSpPr>
              <a:cxnSpLocks/>
              <a:stCxn id="607" idx="6"/>
              <a:endCxn id="604" idx="2"/>
            </p:cNvCxnSpPr>
            <p:nvPr/>
          </p:nvCxnSpPr>
          <p:spPr>
            <a:xfrm flipV="1">
              <a:off x="5270488" y="413547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直線コネクタ 628">
              <a:extLst>
                <a:ext uri="{FF2B5EF4-FFF2-40B4-BE49-F238E27FC236}">
                  <a16:creationId xmlns:a16="http://schemas.microsoft.com/office/drawing/2014/main" id="{C1348C4B-EC88-6644-B653-AF288F754CDB}"/>
                </a:ext>
              </a:extLst>
            </p:cNvPr>
            <p:cNvCxnSpPr>
              <a:cxnSpLocks/>
              <a:stCxn id="609" idx="6"/>
              <a:endCxn id="604" idx="2"/>
            </p:cNvCxnSpPr>
            <p:nvPr/>
          </p:nvCxnSpPr>
          <p:spPr>
            <a:xfrm flipV="1">
              <a:off x="5270488" y="4135475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直線コネクタ 629">
              <a:extLst>
                <a:ext uri="{FF2B5EF4-FFF2-40B4-BE49-F238E27FC236}">
                  <a16:creationId xmlns:a16="http://schemas.microsoft.com/office/drawing/2014/main" id="{9707F5D0-DA05-2616-7150-96A85C530B18}"/>
                </a:ext>
              </a:extLst>
            </p:cNvPr>
            <p:cNvCxnSpPr>
              <a:cxnSpLocks/>
              <a:stCxn id="611" idx="6"/>
              <a:endCxn id="604" idx="2"/>
            </p:cNvCxnSpPr>
            <p:nvPr/>
          </p:nvCxnSpPr>
          <p:spPr>
            <a:xfrm flipV="1">
              <a:off x="5270488" y="4135475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直線コネクタ 630">
              <a:extLst>
                <a:ext uri="{FF2B5EF4-FFF2-40B4-BE49-F238E27FC236}">
                  <a16:creationId xmlns:a16="http://schemas.microsoft.com/office/drawing/2014/main" id="{02E84220-F35E-3687-8481-362858F25D7B}"/>
                </a:ext>
              </a:extLst>
            </p:cNvPr>
            <p:cNvCxnSpPr>
              <a:cxnSpLocks/>
              <a:stCxn id="613" idx="6"/>
              <a:endCxn id="604" idx="2"/>
            </p:cNvCxnSpPr>
            <p:nvPr/>
          </p:nvCxnSpPr>
          <p:spPr>
            <a:xfrm flipV="1">
              <a:off x="5270488" y="4135475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直線コネクタ 631">
              <a:extLst>
                <a:ext uri="{FF2B5EF4-FFF2-40B4-BE49-F238E27FC236}">
                  <a16:creationId xmlns:a16="http://schemas.microsoft.com/office/drawing/2014/main" id="{2E271DCF-EF74-4CFA-BCF8-1DCDE848D70A}"/>
                </a:ext>
              </a:extLst>
            </p:cNvPr>
            <p:cNvCxnSpPr>
              <a:cxnSpLocks/>
              <a:stCxn id="615" idx="6"/>
              <a:endCxn id="604" idx="2"/>
            </p:cNvCxnSpPr>
            <p:nvPr/>
          </p:nvCxnSpPr>
          <p:spPr>
            <a:xfrm flipV="1">
              <a:off x="5270488" y="4135475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直線コネクタ 634">
              <a:extLst>
                <a:ext uri="{FF2B5EF4-FFF2-40B4-BE49-F238E27FC236}">
                  <a16:creationId xmlns:a16="http://schemas.microsoft.com/office/drawing/2014/main" id="{572E334B-32E1-A211-F56F-4C23E2631DD4}"/>
                </a:ext>
              </a:extLst>
            </p:cNvPr>
            <p:cNvCxnSpPr>
              <a:cxnSpLocks/>
              <a:stCxn id="605" idx="6"/>
              <a:endCxn id="606" idx="2"/>
            </p:cNvCxnSpPr>
            <p:nvPr/>
          </p:nvCxnSpPr>
          <p:spPr>
            <a:xfrm>
              <a:off x="5270488" y="443686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直線コネクタ 637">
              <a:extLst>
                <a:ext uri="{FF2B5EF4-FFF2-40B4-BE49-F238E27FC236}">
                  <a16:creationId xmlns:a16="http://schemas.microsoft.com/office/drawing/2014/main" id="{A03A732C-F21A-84E8-E3E9-3A18FD47D610}"/>
                </a:ext>
              </a:extLst>
            </p:cNvPr>
            <p:cNvCxnSpPr>
              <a:cxnSpLocks/>
              <a:stCxn id="607" idx="6"/>
              <a:endCxn id="606" idx="2"/>
            </p:cNvCxnSpPr>
            <p:nvPr/>
          </p:nvCxnSpPr>
          <p:spPr>
            <a:xfrm flipV="1">
              <a:off x="5270488" y="4436861"/>
              <a:ext cx="798646" cy="31038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直線コネクタ 640">
              <a:extLst>
                <a:ext uri="{FF2B5EF4-FFF2-40B4-BE49-F238E27FC236}">
                  <a16:creationId xmlns:a16="http://schemas.microsoft.com/office/drawing/2014/main" id="{74C07B04-DEBF-0968-D9E5-929D00B8CD68}"/>
                </a:ext>
              </a:extLst>
            </p:cNvPr>
            <p:cNvCxnSpPr>
              <a:cxnSpLocks/>
              <a:stCxn id="609" idx="6"/>
              <a:endCxn id="606" idx="2"/>
            </p:cNvCxnSpPr>
            <p:nvPr/>
          </p:nvCxnSpPr>
          <p:spPr>
            <a:xfrm flipV="1">
              <a:off x="5270488" y="4436861"/>
              <a:ext cx="798646" cy="62125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直線コネクタ 643">
              <a:extLst>
                <a:ext uri="{FF2B5EF4-FFF2-40B4-BE49-F238E27FC236}">
                  <a16:creationId xmlns:a16="http://schemas.microsoft.com/office/drawing/2014/main" id="{CA592E1C-087F-A82B-22AE-0B9409899CA5}"/>
                </a:ext>
              </a:extLst>
            </p:cNvPr>
            <p:cNvCxnSpPr>
              <a:cxnSpLocks/>
              <a:stCxn id="615" idx="6"/>
              <a:endCxn id="606" idx="2"/>
            </p:cNvCxnSpPr>
            <p:nvPr/>
          </p:nvCxnSpPr>
          <p:spPr>
            <a:xfrm flipV="1">
              <a:off x="5270488" y="4436861"/>
              <a:ext cx="798646" cy="154390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直線コネクタ 646">
              <a:extLst>
                <a:ext uri="{FF2B5EF4-FFF2-40B4-BE49-F238E27FC236}">
                  <a16:creationId xmlns:a16="http://schemas.microsoft.com/office/drawing/2014/main" id="{561DCB39-8A05-D087-DCCA-033ACFC38FC1}"/>
                </a:ext>
              </a:extLst>
            </p:cNvPr>
            <p:cNvCxnSpPr>
              <a:cxnSpLocks/>
              <a:stCxn id="611" idx="6"/>
              <a:endCxn id="606" idx="2"/>
            </p:cNvCxnSpPr>
            <p:nvPr/>
          </p:nvCxnSpPr>
          <p:spPr>
            <a:xfrm flipV="1">
              <a:off x="5270488" y="4436861"/>
              <a:ext cx="798646" cy="93213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直線コネクタ 649">
              <a:extLst>
                <a:ext uri="{FF2B5EF4-FFF2-40B4-BE49-F238E27FC236}">
                  <a16:creationId xmlns:a16="http://schemas.microsoft.com/office/drawing/2014/main" id="{F7A61906-12D9-6305-188E-CA96C0EBB18D}"/>
                </a:ext>
              </a:extLst>
            </p:cNvPr>
            <p:cNvCxnSpPr>
              <a:cxnSpLocks/>
              <a:stCxn id="613" idx="6"/>
              <a:endCxn id="606" idx="2"/>
            </p:cNvCxnSpPr>
            <p:nvPr/>
          </p:nvCxnSpPr>
          <p:spPr>
            <a:xfrm flipV="1">
              <a:off x="5270488" y="4436861"/>
              <a:ext cx="798646" cy="124301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コネクタ 652">
              <a:extLst>
                <a:ext uri="{FF2B5EF4-FFF2-40B4-BE49-F238E27FC236}">
                  <a16:creationId xmlns:a16="http://schemas.microsoft.com/office/drawing/2014/main" id="{F8BC9805-CA99-4044-ED96-B4417C478C05}"/>
                </a:ext>
              </a:extLst>
            </p:cNvPr>
            <p:cNvCxnSpPr>
              <a:cxnSpLocks/>
              <a:stCxn id="605" idx="6"/>
              <a:endCxn id="608" idx="2"/>
            </p:cNvCxnSpPr>
            <p:nvPr/>
          </p:nvCxnSpPr>
          <p:spPr>
            <a:xfrm>
              <a:off x="5270488" y="4436861"/>
              <a:ext cx="798646" cy="31038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直線コネクタ 655">
              <a:extLst>
                <a:ext uri="{FF2B5EF4-FFF2-40B4-BE49-F238E27FC236}">
                  <a16:creationId xmlns:a16="http://schemas.microsoft.com/office/drawing/2014/main" id="{9CD6C5FA-1A69-E563-9CF0-58C3E313A982}"/>
                </a:ext>
              </a:extLst>
            </p:cNvPr>
            <p:cNvCxnSpPr>
              <a:cxnSpLocks/>
              <a:stCxn id="605" idx="6"/>
              <a:endCxn id="610" idx="2"/>
            </p:cNvCxnSpPr>
            <p:nvPr/>
          </p:nvCxnSpPr>
          <p:spPr>
            <a:xfrm>
              <a:off x="5270488" y="4436861"/>
              <a:ext cx="798646" cy="62125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直線コネクタ 658">
              <a:extLst>
                <a:ext uri="{FF2B5EF4-FFF2-40B4-BE49-F238E27FC236}">
                  <a16:creationId xmlns:a16="http://schemas.microsoft.com/office/drawing/2014/main" id="{C9890D59-436B-A4D6-EF2A-2423C1B6D80E}"/>
                </a:ext>
              </a:extLst>
            </p:cNvPr>
            <p:cNvCxnSpPr>
              <a:cxnSpLocks/>
              <a:stCxn id="605" idx="6"/>
              <a:endCxn id="612" idx="2"/>
            </p:cNvCxnSpPr>
            <p:nvPr/>
          </p:nvCxnSpPr>
          <p:spPr>
            <a:xfrm>
              <a:off x="5270488" y="4436861"/>
              <a:ext cx="798646" cy="93213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コネクタ 661">
              <a:extLst>
                <a:ext uri="{FF2B5EF4-FFF2-40B4-BE49-F238E27FC236}">
                  <a16:creationId xmlns:a16="http://schemas.microsoft.com/office/drawing/2014/main" id="{76A2809A-5D04-87C9-52FE-F46217E24FCC}"/>
                </a:ext>
              </a:extLst>
            </p:cNvPr>
            <p:cNvCxnSpPr>
              <a:cxnSpLocks/>
              <a:stCxn id="605" idx="6"/>
              <a:endCxn id="614" idx="2"/>
            </p:cNvCxnSpPr>
            <p:nvPr/>
          </p:nvCxnSpPr>
          <p:spPr>
            <a:xfrm>
              <a:off x="5270488" y="4436861"/>
              <a:ext cx="798646" cy="124301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コネクタ 664">
              <a:extLst>
                <a:ext uri="{FF2B5EF4-FFF2-40B4-BE49-F238E27FC236}">
                  <a16:creationId xmlns:a16="http://schemas.microsoft.com/office/drawing/2014/main" id="{6B96F2FF-59CF-C043-5C0A-D67C1359CD76}"/>
                </a:ext>
              </a:extLst>
            </p:cNvPr>
            <p:cNvCxnSpPr>
              <a:cxnSpLocks/>
              <a:stCxn id="607" idx="6"/>
              <a:endCxn id="608" idx="2"/>
            </p:cNvCxnSpPr>
            <p:nvPr/>
          </p:nvCxnSpPr>
          <p:spPr>
            <a:xfrm>
              <a:off x="5270488" y="4747243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直線コネクタ 684">
              <a:extLst>
                <a:ext uri="{FF2B5EF4-FFF2-40B4-BE49-F238E27FC236}">
                  <a16:creationId xmlns:a16="http://schemas.microsoft.com/office/drawing/2014/main" id="{615DD3BE-F854-5521-1899-B492B82553B8}"/>
                </a:ext>
              </a:extLst>
            </p:cNvPr>
            <p:cNvCxnSpPr>
              <a:cxnSpLocks/>
              <a:stCxn id="609" idx="6"/>
              <a:endCxn id="608" idx="2"/>
            </p:cNvCxnSpPr>
            <p:nvPr/>
          </p:nvCxnSpPr>
          <p:spPr>
            <a:xfrm flipV="1">
              <a:off x="5270488" y="474724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コネクタ 687">
              <a:extLst>
                <a:ext uri="{FF2B5EF4-FFF2-40B4-BE49-F238E27FC236}">
                  <a16:creationId xmlns:a16="http://schemas.microsoft.com/office/drawing/2014/main" id="{286CC6C1-AC4C-6B09-B871-1E9EF60E1064}"/>
                </a:ext>
              </a:extLst>
            </p:cNvPr>
            <p:cNvCxnSpPr>
              <a:cxnSpLocks/>
              <a:stCxn id="611" idx="6"/>
              <a:endCxn id="608" idx="2"/>
            </p:cNvCxnSpPr>
            <p:nvPr/>
          </p:nvCxnSpPr>
          <p:spPr>
            <a:xfrm flipV="1">
              <a:off x="5270488" y="4747243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直線コネクタ 690">
              <a:extLst>
                <a:ext uri="{FF2B5EF4-FFF2-40B4-BE49-F238E27FC236}">
                  <a16:creationId xmlns:a16="http://schemas.microsoft.com/office/drawing/2014/main" id="{D312AEA6-28BC-A41C-AED8-A90E56017CA8}"/>
                </a:ext>
              </a:extLst>
            </p:cNvPr>
            <p:cNvCxnSpPr>
              <a:cxnSpLocks/>
              <a:stCxn id="613" idx="6"/>
              <a:endCxn id="608" idx="2"/>
            </p:cNvCxnSpPr>
            <p:nvPr/>
          </p:nvCxnSpPr>
          <p:spPr>
            <a:xfrm flipV="1">
              <a:off x="5270488" y="4747243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コネクタ 693">
              <a:extLst>
                <a:ext uri="{FF2B5EF4-FFF2-40B4-BE49-F238E27FC236}">
                  <a16:creationId xmlns:a16="http://schemas.microsoft.com/office/drawing/2014/main" id="{4D9D532B-06D4-64F6-B3AB-4DFC6A6BACD1}"/>
                </a:ext>
              </a:extLst>
            </p:cNvPr>
            <p:cNvCxnSpPr>
              <a:cxnSpLocks/>
              <a:stCxn id="615" idx="6"/>
              <a:endCxn id="608" idx="2"/>
            </p:cNvCxnSpPr>
            <p:nvPr/>
          </p:nvCxnSpPr>
          <p:spPr>
            <a:xfrm flipV="1">
              <a:off x="5270488" y="4747243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8" name="左中かっこ 737">
              <a:extLst>
                <a:ext uri="{FF2B5EF4-FFF2-40B4-BE49-F238E27FC236}">
                  <a16:creationId xmlns:a16="http://schemas.microsoft.com/office/drawing/2014/main" id="{FEB3AC11-8271-B67E-45AC-8E58B874C08F}"/>
                </a:ext>
              </a:extLst>
            </p:cNvPr>
            <p:cNvSpPr/>
            <p:nvPr/>
          </p:nvSpPr>
          <p:spPr>
            <a:xfrm>
              <a:off x="4853574" y="4077836"/>
              <a:ext cx="144000" cy="442063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9" name="左中かっこ 738">
              <a:extLst>
                <a:ext uri="{FF2B5EF4-FFF2-40B4-BE49-F238E27FC236}">
                  <a16:creationId xmlns:a16="http://schemas.microsoft.com/office/drawing/2014/main" id="{781E9BC3-89AA-9916-5994-18DAC86D0895}"/>
                </a:ext>
              </a:extLst>
            </p:cNvPr>
            <p:cNvSpPr/>
            <p:nvPr/>
          </p:nvSpPr>
          <p:spPr>
            <a:xfrm>
              <a:off x="4853574" y="4666271"/>
              <a:ext cx="144000" cy="1374197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0" name="右中かっこ 739">
              <a:extLst>
                <a:ext uri="{FF2B5EF4-FFF2-40B4-BE49-F238E27FC236}">
                  <a16:creationId xmlns:a16="http://schemas.microsoft.com/office/drawing/2014/main" id="{0BF162DD-9F18-C520-ECA6-0C683FE96397}"/>
                </a:ext>
              </a:extLst>
            </p:cNvPr>
            <p:cNvSpPr/>
            <p:nvPr/>
          </p:nvSpPr>
          <p:spPr>
            <a:xfrm>
              <a:off x="6335558" y="4077836"/>
              <a:ext cx="144000" cy="72537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1" name="右中かっこ 740">
              <a:extLst>
                <a:ext uri="{FF2B5EF4-FFF2-40B4-BE49-F238E27FC236}">
                  <a16:creationId xmlns:a16="http://schemas.microsoft.com/office/drawing/2014/main" id="{5809243D-98AE-80A5-3D80-8FB91DABB00C}"/>
                </a:ext>
              </a:extLst>
            </p:cNvPr>
            <p:cNvSpPr/>
            <p:nvPr/>
          </p:nvSpPr>
          <p:spPr>
            <a:xfrm>
              <a:off x="6335558" y="4977147"/>
              <a:ext cx="144000" cy="106332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2" name="テキスト ボックス 741">
                  <a:extLst>
                    <a:ext uri="{FF2B5EF4-FFF2-40B4-BE49-F238E27FC236}">
                      <a16:creationId xmlns:a16="http://schemas.microsoft.com/office/drawing/2014/main" id="{3E12407F-DEEF-B451-E66E-E0BC1A7482AC}"/>
                    </a:ext>
                  </a:extLst>
                </p:cNvPr>
                <p:cNvSpPr txBox="1"/>
                <p:nvPr/>
              </p:nvSpPr>
              <p:spPr>
                <a:xfrm>
                  <a:off x="4616432" y="4135474"/>
                  <a:ext cx="2138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42" name="テキスト ボックス 741">
                  <a:extLst>
                    <a:ext uri="{FF2B5EF4-FFF2-40B4-BE49-F238E27FC236}">
                      <a16:creationId xmlns:a16="http://schemas.microsoft.com/office/drawing/2014/main" id="{3E12407F-DEEF-B451-E66E-E0BC1A7482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432" y="4135474"/>
                  <a:ext cx="213840" cy="276999"/>
                </a:xfrm>
                <a:prstGeom prst="rect">
                  <a:avLst/>
                </a:prstGeom>
                <a:blipFill>
                  <a:blip r:embed="rId54"/>
                  <a:stretch>
                    <a:fillRect l="-22857" r="-22857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3" name="テキスト ボックス 742">
                  <a:extLst>
                    <a:ext uri="{FF2B5EF4-FFF2-40B4-BE49-F238E27FC236}">
                      <a16:creationId xmlns:a16="http://schemas.microsoft.com/office/drawing/2014/main" id="{8FBA9D01-4E47-59D3-BE4B-EF35871CF1C1}"/>
                    </a:ext>
                  </a:extLst>
                </p:cNvPr>
                <p:cNvSpPr txBox="1"/>
                <p:nvPr/>
              </p:nvSpPr>
              <p:spPr>
                <a:xfrm>
                  <a:off x="4584244" y="5239546"/>
                  <a:ext cx="2782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43" name="テキスト ボックス 742">
                  <a:extLst>
                    <a:ext uri="{FF2B5EF4-FFF2-40B4-BE49-F238E27FC236}">
                      <a16:creationId xmlns:a16="http://schemas.microsoft.com/office/drawing/2014/main" id="{8FBA9D01-4E47-59D3-BE4B-EF35871CF1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4244" y="5239546"/>
                  <a:ext cx="278217" cy="276999"/>
                </a:xfrm>
                <a:prstGeom prst="rect">
                  <a:avLst/>
                </a:prstGeom>
                <a:blipFill>
                  <a:blip r:embed="rId55"/>
                  <a:stretch>
                    <a:fillRect l="-15217" r="-2174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4" name="テキスト ボックス 743">
                  <a:extLst>
                    <a:ext uri="{FF2B5EF4-FFF2-40B4-BE49-F238E27FC236}">
                      <a16:creationId xmlns:a16="http://schemas.microsoft.com/office/drawing/2014/main" id="{5A62B260-839B-3558-31D2-5F7E1FD41BBE}"/>
                    </a:ext>
                  </a:extLst>
                </p:cNvPr>
                <p:cNvSpPr txBox="1"/>
                <p:nvPr/>
              </p:nvSpPr>
              <p:spPr>
                <a:xfrm>
                  <a:off x="6498385" y="4273973"/>
                  <a:ext cx="224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44" name="テキスト ボックス 743">
                  <a:extLst>
                    <a:ext uri="{FF2B5EF4-FFF2-40B4-BE49-F238E27FC236}">
                      <a16:creationId xmlns:a16="http://schemas.microsoft.com/office/drawing/2014/main" id="{5A62B260-839B-3558-31D2-5F7E1FD41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385" y="4273973"/>
                  <a:ext cx="224228" cy="276999"/>
                </a:xfrm>
                <a:prstGeom prst="rect">
                  <a:avLst/>
                </a:prstGeom>
                <a:blipFill>
                  <a:blip r:embed="rId56"/>
                  <a:stretch>
                    <a:fillRect l="-21622" r="-18919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5" name="テキスト ボックス 744">
                  <a:extLst>
                    <a:ext uri="{FF2B5EF4-FFF2-40B4-BE49-F238E27FC236}">
                      <a16:creationId xmlns:a16="http://schemas.microsoft.com/office/drawing/2014/main" id="{91C3C9AA-3D37-1621-0E43-A48C7F050642}"/>
                    </a:ext>
                  </a:extLst>
                </p:cNvPr>
                <p:cNvSpPr txBox="1"/>
                <p:nvPr/>
              </p:nvSpPr>
              <p:spPr>
                <a:xfrm>
                  <a:off x="6466197" y="5378045"/>
                  <a:ext cx="293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45" name="テキスト ボックス 744">
                  <a:extLst>
                    <a:ext uri="{FF2B5EF4-FFF2-40B4-BE49-F238E27FC236}">
                      <a16:creationId xmlns:a16="http://schemas.microsoft.com/office/drawing/2014/main" id="{91C3C9AA-3D37-1621-0E43-A48C7F0506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197" y="5378045"/>
                  <a:ext cx="293094" cy="276999"/>
                </a:xfrm>
                <a:prstGeom prst="rect">
                  <a:avLst/>
                </a:prstGeom>
                <a:blipFill>
                  <a:blip r:embed="rId57"/>
                  <a:stretch>
                    <a:fillRect l="-18750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6" name="正方形/長方形 745">
                  <a:extLst>
                    <a:ext uri="{FF2B5EF4-FFF2-40B4-BE49-F238E27FC236}">
                      <a16:creationId xmlns:a16="http://schemas.microsoft.com/office/drawing/2014/main" id="{E53DFFE5-4247-D1D5-CC4D-59AAEF28A900}"/>
                    </a:ext>
                  </a:extLst>
                </p:cNvPr>
                <p:cNvSpPr/>
                <p:nvPr/>
              </p:nvSpPr>
              <p:spPr>
                <a:xfrm>
                  <a:off x="4542022" y="3443122"/>
                  <a:ext cx="2197560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kumimoji="1" lang="en-US" altLang="ja-JP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ja-JP" sz="1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ja-JP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kumimoji="1" lang="en-US" altLang="ja-JP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746" name="正方形/長方形 745">
                  <a:extLst>
                    <a:ext uri="{FF2B5EF4-FFF2-40B4-BE49-F238E27FC236}">
                      <a16:creationId xmlns:a16="http://schemas.microsoft.com/office/drawing/2014/main" id="{E53DFFE5-4247-D1D5-CC4D-59AAEF28A9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022" y="3443122"/>
                  <a:ext cx="2197560" cy="289169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7" name="角丸四角形 746">
              <a:extLst>
                <a:ext uri="{FF2B5EF4-FFF2-40B4-BE49-F238E27FC236}">
                  <a16:creationId xmlns:a16="http://schemas.microsoft.com/office/drawing/2014/main" id="{B178BD3B-29A8-8737-5735-A13B729995B9}"/>
                </a:ext>
              </a:extLst>
            </p:cNvPr>
            <p:cNvSpPr/>
            <p:nvPr/>
          </p:nvSpPr>
          <p:spPr>
            <a:xfrm>
              <a:off x="4487325" y="336089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8" name="角丸四角形 747">
              <a:extLst>
                <a:ext uri="{FF2B5EF4-FFF2-40B4-BE49-F238E27FC236}">
                  <a16:creationId xmlns:a16="http://schemas.microsoft.com/office/drawing/2014/main" id="{EE287D47-0FFB-4BC5-577D-E3FEB2129B4D}"/>
                </a:ext>
              </a:extLst>
            </p:cNvPr>
            <p:cNvSpPr/>
            <p:nvPr/>
          </p:nvSpPr>
          <p:spPr>
            <a:xfrm>
              <a:off x="8245729" y="3891734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9" name="角丸四角形 748">
              <a:extLst>
                <a:ext uri="{FF2B5EF4-FFF2-40B4-BE49-F238E27FC236}">
                  <a16:creationId xmlns:a16="http://schemas.microsoft.com/office/drawing/2014/main" id="{44F86814-2272-166E-FD62-FF1FF04BAB38}"/>
                </a:ext>
              </a:extLst>
            </p:cNvPr>
            <p:cNvSpPr/>
            <p:nvPr/>
          </p:nvSpPr>
          <p:spPr>
            <a:xfrm>
              <a:off x="7294120" y="3891734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0" name="テキスト ボックス 749">
                  <a:extLst>
                    <a:ext uri="{FF2B5EF4-FFF2-40B4-BE49-F238E27FC236}">
                      <a16:creationId xmlns:a16="http://schemas.microsoft.com/office/drawing/2014/main" id="{09A1CD86-8F16-89C1-97EE-77341C6B346D}"/>
                    </a:ext>
                  </a:extLst>
                </p:cNvPr>
                <p:cNvSpPr txBox="1"/>
                <p:nvPr/>
              </p:nvSpPr>
              <p:spPr>
                <a:xfrm>
                  <a:off x="7409616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50" name="テキスト ボックス 749">
                  <a:extLst>
                    <a:ext uri="{FF2B5EF4-FFF2-40B4-BE49-F238E27FC236}">
                      <a16:creationId xmlns:a16="http://schemas.microsoft.com/office/drawing/2014/main" id="{09A1CD86-8F16-89C1-97EE-77341C6B34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9616" y="3767561"/>
                  <a:ext cx="192360" cy="276999"/>
                </a:xfrm>
                <a:prstGeom prst="rect">
                  <a:avLst/>
                </a:prstGeom>
                <a:blipFill>
                  <a:blip r:embed="rId59"/>
                  <a:stretch>
                    <a:fillRect l="-25000" r="-25000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1" name="テキスト ボックス 750">
                  <a:extLst>
                    <a:ext uri="{FF2B5EF4-FFF2-40B4-BE49-F238E27FC236}">
                      <a16:creationId xmlns:a16="http://schemas.microsoft.com/office/drawing/2014/main" id="{3F8A7CF0-7F9D-FCCC-4256-6CF2329A403C}"/>
                    </a:ext>
                  </a:extLst>
                </p:cNvPr>
                <p:cNvSpPr txBox="1"/>
                <p:nvPr/>
              </p:nvSpPr>
              <p:spPr>
                <a:xfrm>
                  <a:off x="8357736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51" name="テキスト ボックス 750">
                  <a:extLst>
                    <a:ext uri="{FF2B5EF4-FFF2-40B4-BE49-F238E27FC236}">
                      <a16:creationId xmlns:a16="http://schemas.microsoft.com/office/drawing/2014/main" id="{3F8A7CF0-7F9D-FCCC-4256-6CF2329A40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7736" y="3767561"/>
                  <a:ext cx="192360" cy="276999"/>
                </a:xfrm>
                <a:prstGeom prst="rect">
                  <a:avLst/>
                </a:prstGeom>
                <a:blipFill>
                  <a:blip r:embed="rId60"/>
                  <a:stretch>
                    <a:fillRect l="-25000" r="-25000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2" name="円/楕円 751">
                  <a:extLst>
                    <a:ext uri="{FF2B5EF4-FFF2-40B4-BE49-F238E27FC236}">
                      <a16:creationId xmlns:a16="http://schemas.microsoft.com/office/drawing/2014/main" id="{FA9B6DCF-93DB-37AC-8F94-B2F6858AF198}"/>
                    </a:ext>
                  </a:extLst>
                </p:cNvPr>
                <p:cNvSpPr/>
                <p:nvPr/>
              </p:nvSpPr>
              <p:spPr>
                <a:xfrm>
                  <a:off x="7438653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2" name="円/楕円 751">
                  <a:extLst>
                    <a:ext uri="{FF2B5EF4-FFF2-40B4-BE49-F238E27FC236}">
                      <a16:creationId xmlns:a16="http://schemas.microsoft.com/office/drawing/2014/main" id="{FA9B6DCF-93DB-37AC-8F94-B2F6858AF1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065136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3" name="円/楕円 752">
                  <a:extLst>
                    <a:ext uri="{FF2B5EF4-FFF2-40B4-BE49-F238E27FC236}">
                      <a16:creationId xmlns:a16="http://schemas.microsoft.com/office/drawing/2014/main" id="{7E0347CC-E2C8-527F-1030-476994C29F71}"/>
                    </a:ext>
                  </a:extLst>
                </p:cNvPr>
                <p:cNvSpPr/>
                <p:nvPr/>
              </p:nvSpPr>
              <p:spPr>
                <a:xfrm>
                  <a:off x="8377976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3" name="円/楕円 752">
                  <a:extLst>
                    <a:ext uri="{FF2B5EF4-FFF2-40B4-BE49-F238E27FC236}">
                      <a16:creationId xmlns:a16="http://schemas.microsoft.com/office/drawing/2014/main" id="{7E0347CC-E2C8-527F-1030-476994C29F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065136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4" name="円/楕円 753">
                  <a:extLst>
                    <a:ext uri="{FF2B5EF4-FFF2-40B4-BE49-F238E27FC236}">
                      <a16:creationId xmlns:a16="http://schemas.microsoft.com/office/drawing/2014/main" id="{9F8741C7-2093-C651-710D-C1C40C4CC748}"/>
                    </a:ext>
                  </a:extLst>
                </p:cNvPr>
                <p:cNvSpPr/>
                <p:nvPr/>
              </p:nvSpPr>
              <p:spPr>
                <a:xfrm>
                  <a:off x="7438653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4" name="円/楕円 753">
                  <a:extLst>
                    <a:ext uri="{FF2B5EF4-FFF2-40B4-BE49-F238E27FC236}">
                      <a16:creationId xmlns:a16="http://schemas.microsoft.com/office/drawing/2014/main" id="{9F8741C7-2093-C651-710D-C1C40C4CC7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366522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5" name="円/楕円 754">
                  <a:extLst>
                    <a:ext uri="{FF2B5EF4-FFF2-40B4-BE49-F238E27FC236}">
                      <a16:creationId xmlns:a16="http://schemas.microsoft.com/office/drawing/2014/main" id="{6B24F316-A496-6CD4-3D35-63D25109217A}"/>
                    </a:ext>
                  </a:extLst>
                </p:cNvPr>
                <p:cNvSpPr/>
                <p:nvPr/>
              </p:nvSpPr>
              <p:spPr>
                <a:xfrm>
                  <a:off x="8377976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5" name="円/楕円 754">
                  <a:extLst>
                    <a:ext uri="{FF2B5EF4-FFF2-40B4-BE49-F238E27FC236}">
                      <a16:creationId xmlns:a16="http://schemas.microsoft.com/office/drawing/2014/main" id="{6B24F316-A496-6CD4-3D35-63D2510921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366522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6" name="円/楕円 755">
                  <a:extLst>
                    <a:ext uri="{FF2B5EF4-FFF2-40B4-BE49-F238E27FC236}">
                      <a16:creationId xmlns:a16="http://schemas.microsoft.com/office/drawing/2014/main" id="{C37FF0C7-B06B-91E8-7D4A-E47272BEAFD6}"/>
                    </a:ext>
                  </a:extLst>
                </p:cNvPr>
                <p:cNvSpPr/>
                <p:nvPr/>
              </p:nvSpPr>
              <p:spPr>
                <a:xfrm>
                  <a:off x="7438653" y="467690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6" name="円/楕円 755">
                  <a:extLst>
                    <a:ext uri="{FF2B5EF4-FFF2-40B4-BE49-F238E27FC236}">
                      <a16:creationId xmlns:a16="http://schemas.microsoft.com/office/drawing/2014/main" id="{C37FF0C7-B06B-91E8-7D4A-E47272BEAF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676904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7" name="円/楕円 756">
                  <a:extLst>
                    <a:ext uri="{FF2B5EF4-FFF2-40B4-BE49-F238E27FC236}">
                      <a16:creationId xmlns:a16="http://schemas.microsoft.com/office/drawing/2014/main" id="{62E7911A-B132-931C-5121-FEBA90D4681C}"/>
                    </a:ext>
                  </a:extLst>
                </p:cNvPr>
                <p:cNvSpPr/>
                <p:nvPr/>
              </p:nvSpPr>
              <p:spPr>
                <a:xfrm>
                  <a:off x="8377976" y="467690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7" name="円/楕円 756">
                  <a:extLst>
                    <a:ext uri="{FF2B5EF4-FFF2-40B4-BE49-F238E27FC236}">
                      <a16:creationId xmlns:a16="http://schemas.microsoft.com/office/drawing/2014/main" id="{62E7911A-B132-931C-5121-FEBA90D468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676904"/>
                  <a:ext cx="140677" cy="140677"/>
                </a:xfrm>
                <a:prstGeom prst="ellipse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8" name="円/楕円 757">
                  <a:extLst>
                    <a:ext uri="{FF2B5EF4-FFF2-40B4-BE49-F238E27FC236}">
                      <a16:creationId xmlns:a16="http://schemas.microsoft.com/office/drawing/2014/main" id="{455F83ED-D84A-0B45-A905-A89F0DEA8D07}"/>
                    </a:ext>
                  </a:extLst>
                </p:cNvPr>
                <p:cNvSpPr/>
                <p:nvPr/>
              </p:nvSpPr>
              <p:spPr>
                <a:xfrm>
                  <a:off x="7438653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8" name="円/楕円 757">
                  <a:extLst>
                    <a:ext uri="{FF2B5EF4-FFF2-40B4-BE49-F238E27FC236}">
                      <a16:creationId xmlns:a16="http://schemas.microsoft.com/office/drawing/2014/main" id="{455F83ED-D84A-0B45-A905-A89F0DEA8D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987780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9" name="円/楕円 758">
                  <a:extLst>
                    <a:ext uri="{FF2B5EF4-FFF2-40B4-BE49-F238E27FC236}">
                      <a16:creationId xmlns:a16="http://schemas.microsoft.com/office/drawing/2014/main" id="{261497B1-6429-0D07-0525-A71A44585E09}"/>
                    </a:ext>
                  </a:extLst>
                </p:cNvPr>
                <p:cNvSpPr/>
                <p:nvPr/>
              </p:nvSpPr>
              <p:spPr>
                <a:xfrm>
                  <a:off x="8377976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9" name="円/楕円 758">
                  <a:extLst>
                    <a:ext uri="{FF2B5EF4-FFF2-40B4-BE49-F238E27FC236}">
                      <a16:creationId xmlns:a16="http://schemas.microsoft.com/office/drawing/2014/main" id="{261497B1-6429-0D07-0525-A71A44585E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987780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0" name="円/楕円 759">
                  <a:extLst>
                    <a:ext uri="{FF2B5EF4-FFF2-40B4-BE49-F238E27FC236}">
                      <a16:creationId xmlns:a16="http://schemas.microsoft.com/office/drawing/2014/main" id="{2416329E-39B3-4C3A-7C98-8E47826D6DC1}"/>
                    </a:ext>
                  </a:extLst>
                </p:cNvPr>
                <p:cNvSpPr/>
                <p:nvPr/>
              </p:nvSpPr>
              <p:spPr>
                <a:xfrm>
                  <a:off x="7438653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0" name="円/楕円 759">
                  <a:extLst>
                    <a:ext uri="{FF2B5EF4-FFF2-40B4-BE49-F238E27FC236}">
                      <a16:creationId xmlns:a16="http://schemas.microsoft.com/office/drawing/2014/main" id="{2416329E-39B3-4C3A-7C98-8E47826D6D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5298656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1" name="円/楕円 760">
                  <a:extLst>
                    <a:ext uri="{FF2B5EF4-FFF2-40B4-BE49-F238E27FC236}">
                      <a16:creationId xmlns:a16="http://schemas.microsoft.com/office/drawing/2014/main" id="{B0B9A028-AFCE-9B8E-8CA3-1AC6AB7BFDAC}"/>
                    </a:ext>
                  </a:extLst>
                </p:cNvPr>
                <p:cNvSpPr/>
                <p:nvPr/>
              </p:nvSpPr>
              <p:spPr>
                <a:xfrm>
                  <a:off x="8377976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1" name="円/楕円 760">
                  <a:extLst>
                    <a:ext uri="{FF2B5EF4-FFF2-40B4-BE49-F238E27FC236}">
                      <a16:creationId xmlns:a16="http://schemas.microsoft.com/office/drawing/2014/main" id="{B0B9A028-AFCE-9B8E-8CA3-1AC6AB7BFD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5298656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2" name="円/楕円 761">
                  <a:extLst>
                    <a:ext uri="{FF2B5EF4-FFF2-40B4-BE49-F238E27FC236}">
                      <a16:creationId xmlns:a16="http://schemas.microsoft.com/office/drawing/2014/main" id="{F4F6357E-256D-FA2C-DD6C-5D6A37542F94}"/>
                    </a:ext>
                  </a:extLst>
                </p:cNvPr>
                <p:cNvSpPr/>
                <p:nvPr/>
              </p:nvSpPr>
              <p:spPr>
                <a:xfrm>
                  <a:off x="7438653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2" name="円/楕円 761">
                  <a:extLst>
                    <a:ext uri="{FF2B5EF4-FFF2-40B4-BE49-F238E27FC236}">
                      <a16:creationId xmlns:a16="http://schemas.microsoft.com/office/drawing/2014/main" id="{F4F6357E-256D-FA2C-DD6C-5D6A37542F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5609532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3" name="円/楕円 762">
                  <a:extLst>
                    <a:ext uri="{FF2B5EF4-FFF2-40B4-BE49-F238E27FC236}">
                      <a16:creationId xmlns:a16="http://schemas.microsoft.com/office/drawing/2014/main" id="{1E78DF00-01A8-8793-F9A7-FABC1BF30B36}"/>
                    </a:ext>
                  </a:extLst>
                </p:cNvPr>
                <p:cNvSpPr/>
                <p:nvPr/>
              </p:nvSpPr>
              <p:spPr>
                <a:xfrm>
                  <a:off x="8377976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3" name="円/楕円 762">
                  <a:extLst>
                    <a:ext uri="{FF2B5EF4-FFF2-40B4-BE49-F238E27FC236}">
                      <a16:creationId xmlns:a16="http://schemas.microsoft.com/office/drawing/2014/main" id="{1E78DF00-01A8-8793-F9A7-FABC1BF30B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5609532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4" name="円/楕円 763">
                  <a:extLst>
                    <a:ext uri="{FF2B5EF4-FFF2-40B4-BE49-F238E27FC236}">
                      <a16:creationId xmlns:a16="http://schemas.microsoft.com/office/drawing/2014/main" id="{FE97B579-8EE5-318B-52C5-82F52B359B81}"/>
                    </a:ext>
                  </a:extLst>
                </p:cNvPr>
                <p:cNvSpPr/>
                <p:nvPr/>
              </p:nvSpPr>
              <p:spPr>
                <a:xfrm>
                  <a:off x="7438653" y="591042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4" name="円/楕円 763">
                  <a:extLst>
                    <a:ext uri="{FF2B5EF4-FFF2-40B4-BE49-F238E27FC236}">
                      <a16:creationId xmlns:a16="http://schemas.microsoft.com/office/drawing/2014/main" id="{FE97B579-8EE5-318B-52C5-82F52B359B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5910424"/>
                  <a:ext cx="140677" cy="140677"/>
                </a:xfrm>
                <a:prstGeom prst="ellipse">
                  <a:avLst/>
                </a:prstGeom>
                <a:blipFill>
                  <a:blip r:embed="rId61"/>
                  <a:stretch>
                    <a:fillRect l="-3846" r="-3846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5" name="円/楕円 764">
                  <a:extLst>
                    <a:ext uri="{FF2B5EF4-FFF2-40B4-BE49-F238E27FC236}">
                      <a16:creationId xmlns:a16="http://schemas.microsoft.com/office/drawing/2014/main" id="{45446D1D-DE8B-D1ED-AB71-58A70A3251EE}"/>
                    </a:ext>
                  </a:extLst>
                </p:cNvPr>
                <p:cNvSpPr/>
                <p:nvPr/>
              </p:nvSpPr>
              <p:spPr>
                <a:xfrm>
                  <a:off x="8377976" y="591042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5" name="円/楕円 764">
                  <a:extLst>
                    <a:ext uri="{FF2B5EF4-FFF2-40B4-BE49-F238E27FC236}">
                      <a16:creationId xmlns:a16="http://schemas.microsoft.com/office/drawing/2014/main" id="{45446D1D-DE8B-D1ED-AB71-58A70A3251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5910424"/>
                  <a:ext cx="140677" cy="140677"/>
                </a:xfrm>
                <a:prstGeom prst="ellipse">
                  <a:avLst/>
                </a:prstGeom>
                <a:blipFill>
                  <a:blip r:embed="rId61"/>
                  <a:stretch>
                    <a:fillRect l="-3846" r="-3846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9" name="直線コネクタ 768">
              <a:extLst>
                <a:ext uri="{FF2B5EF4-FFF2-40B4-BE49-F238E27FC236}">
                  <a16:creationId xmlns:a16="http://schemas.microsoft.com/office/drawing/2014/main" id="{EFAA0E71-B3BC-D083-313C-02718D75459A}"/>
                </a:ext>
              </a:extLst>
            </p:cNvPr>
            <p:cNvCxnSpPr>
              <a:cxnSpLocks/>
              <a:stCxn id="764" idx="6"/>
              <a:endCxn id="759" idx="2"/>
            </p:cNvCxnSpPr>
            <p:nvPr/>
          </p:nvCxnSpPr>
          <p:spPr>
            <a:xfrm flipV="1">
              <a:off x="7579330" y="5058119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直線コネクタ 769">
              <a:extLst>
                <a:ext uri="{FF2B5EF4-FFF2-40B4-BE49-F238E27FC236}">
                  <a16:creationId xmlns:a16="http://schemas.microsoft.com/office/drawing/2014/main" id="{D8219A84-9103-41D2-D16D-38FFD229C4BE}"/>
                </a:ext>
              </a:extLst>
            </p:cNvPr>
            <p:cNvCxnSpPr>
              <a:cxnSpLocks/>
              <a:stCxn id="760" idx="6"/>
              <a:endCxn id="761" idx="2"/>
            </p:cNvCxnSpPr>
            <p:nvPr/>
          </p:nvCxnSpPr>
          <p:spPr>
            <a:xfrm>
              <a:off x="7579330" y="5368995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直線コネクタ 770">
              <a:extLst>
                <a:ext uri="{FF2B5EF4-FFF2-40B4-BE49-F238E27FC236}">
                  <a16:creationId xmlns:a16="http://schemas.microsoft.com/office/drawing/2014/main" id="{6ADB77B5-FC26-6F8C-CECC-8AE4650EE83D}"/>
                </a:ext>
              </a:extLst>
            </p:cNvPr>
            <p:cNvCxnSpPr>
              <a:cxnSpLocks/>
              <a:stCxn id="758" idx="6"/>
              <a:endCxn id="763" idx="2"/>
            </p:cNvCxnSpPr>
            <p:nvPr/>
          </p:nvCxnSpPr>
          <p:spPr>
            <a:xfrm>
              <a:off x="7579330" y="5058119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直線コネクタ 771">
              <a:extLst>
                <a:ext uri="{FF2B5EF4-FFF2-40B4-BE49-F238E27FC236}">
                  <a16:creationId xmlns:a16="http://schemas.microsoft.com/office/drawing/2014/main" id="{5D553124-E845-26F5-5067-2E6E1976050E}"/>
                </a:ext>
              </a:extLst>
            </p:cNvPr>
            <p:cNvCxnSpPr>
              <a:cxnSpLocks/>
              <a:stCxn id="762" idx="6"/>
              <a:endCxn id="765" idx="2"/>
            </p:cNvCxnSpPr>
            <p:nvPr/>
          </p:nvCxnSpPr>
          <p:spPr>
            <a:xfrm>
              <a:off x="7579330" y="5679871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直線コネクタ 772">
              <a:extLst>
                <a:ext uri="{FF2B5EF4-FFF2-40B4-BE49-F238E27FC236}">
                  <a16:creationId xmlns:a16="http://schemas.microsoft.com/office/drawing/2014/main" id="{46EA2868-66B9-2E4E-1F75-C9C84EAC6279}"/>
                </a:ext>
              </a:extLst>
            </p:cNvPr>
            <p:cNvCxnSpPr>
              <a:cxnSpLocks/>
              <a:stCxn id="760" idx="6"/>
              <a:endCxn id="765" idx="2"/>
            </p:cNvCxnSpPr>
            <p:nvPr/>
          </p:nvCxnSpPr>
          <p:spPr>
            <a:xfrm>
              <a:off x="7579330" y="536899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直線コネクタ 773">
              <a:extLst>
                <a:ext uri="{FF2B5EF4-FFF2-40B4-BE49-F238E27FC236}">
                  <a16:creationId xmlns:a16="http://schemas.microsoft.com/office/drawing/2014/main" id="{946B986B-B4FD-8D8F-2A7A-E07BA415A0F9}"/>
                </a:ext>
              </a:extLst>
            </p:cNvPr>
            <p:cNvCxnSpPr>
              <a:cxnSpLocks/>
              <a:stCxn id="756" idx="6"/>
              <a:endCxn id="763" idx="2"/>
            </p:cNvCxnSpPr>
            <p:nvPr/>
          </p:nvCxnSpPr>
          <p:spPr>
            <a:xfrm>
              <a:off x="7579330" y="4747243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直線コネクタ 774">
              <a:extLst>
                <a:ext uri="{FF2B5EF4-FFF2-40B4-BE49-F238E27FC236}">
                  <a16:creationId xmlns:a16="http://schemas.microsoft.com/office/drawing/2014/main" id="{92AE7C2F-49A3-AEE2-CA3E-74FBF3F3F40B}"/>
                </a:ext>
              </a:extLst>
            </p:cNvPr>
            <p:cNvCxnSpPr>
              <a:cxnSpLocks/>
              <a:stCxn id="760" idx="6"/>
              <a:endCxn id="759" idx="2"/>
            </p:cNvCxnSpPr>
            <p:nvPr/>
          </p:nvCxnSpPr>
          <p:spPr>
            <a:xfrm flipV="1">
              <a:off x="7579330" y="5058119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直線コネクタ 775">
              <a:extLst>
                <a:ext uri="{FF2B5EF4-FFF2-40B4-BE49-F238E27FC236}">
                  <a16:creationId xmlns:a16="http://schemas.microsoft.com/office/drawing/2014/main" id="{8A9C9EED-2377-4035-4ACF-19B4BE54CF17}"/>
                </a:ext>
              </a:extLst>
            </p:cNvPr>
            <p:cNvCxnSpPr>
              <a:cxnSpLocks/>
              <a:stCxn id="765" idx="2"/>
              <a:endCxn id="758" idx="6"/>
            </p:cNvCxnSpPr>
            <p:nvPr/>
          </p:nvCxnSpPr>
          <p:spPr>
            <a:xfrm flipH="1" flipV="1">
              <a:off x="7579330" y="5058119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直線コネクタ 776">
              <a:extLst>
                <a:ext uri="{FF2B5EF4-FFF2-40B4-BE49-F238E27FC236}">
                  <a16:creationId xmlns:a16="http://schemas.microsoft.com/office/drawing/2014/main" id="{C4A8E63D-C5E3-F4D3-350F-2E1300CFD117}"/>
                </a:ext>
              </a:extLst>
            </p:cNvPr>
            <p:cNvCxnSpPr>
              <a:cxnSpLocks/>
              <a:stCxn id="762" idx="6"/>
              <a:endCxn id="761" idx="2"/>
            </p:cNvCxnSpPr>
            <p:nvPr/>
          </p:nvCxnSpPr>
          <p:spPr>
            <a:xfrm flipV="1">
              <a:off x="7579330" y="5368995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直線コネクタ 777">
              <a:extLst>
                <a:ext uri="{FF2B5EF4-FFF2-40B4-BE49-F238E27FC236}">
                  <a16:creationId xmlns:a16="http://schemas.microsoft.com/office/drawing/2014/main" id="{9609EDB1-6339-AF59-F652-4CB0208A91E1}"/>
                </a:ext>
              </a:extLst>
            </p:cNvPr>
            <p:cNvCxnSpPr>
              <a:cxnSpLocks/>
              <a:stCxn id="764" idx="6"/>
              <a:endCxn id="761" idx="2"/>
            </p:cNvCxnSpPr>
            <p:nvPr/>
          </p:nvCxnSpPr>
          <p:spPr>
            <a:xfrm flipV="1">
              <a:off x="7579330" y="536899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直線コネクタ 779">
              <a:extLst>
                <a:ext uri="{FF2B5EF4-FFF2-40B4-BE49-F238E27FC236}">
                  <a16:creationId xmlns:a16="http://schemas.microsoft.com/office/drawing/2014/main" id="{61D20023-696F-9AEA-8512-B1A656D8E1FC}"/>
                </a:ext>
              </a:extLst>
            </p:cNvPr>
            <p:cNvCxnSpPr>
              <a:cxnSpLocks/>
              <a:stCxn id="756" idx="6"/>
              <a:endCxn id="765" idx="2"/>
            </p:cNvCxnSpPr>
            <p:nvPr/>
          </p:nvCxnSpPr>
          <p:spPr>
            <a:xfrm>
              <a:off x="7579330" y="4747243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直線コネクタ 780">
              <a:extLst>
                <a:ext uri="{FF2B5EF4-FFF2-40B4-BE49-F238E27FC236}">
                  <a16:creationId xmlns:a16="http://schemas.microsoft.com/office/drawing/2014/main" id="{712603C9-18CF-9175-EB66-1F147FD66F3C}"/>
                </a:ext>
              </a:extLst>
            </p:cNvPr>
            <p:cNvCxnSpPr>
              <a:cxnSpLocks/>
              <a:stCxn id="758" idx="6"/>
              <a:endCxn id="759" idx="2"/>
            </p:cNvCxnSpPr>
            <p:nvPr/>
          </p:nvCxnSpPr>
          <p:spPr>
            <a:xfrm>
              <a:off x="7579330" y="5058119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直線コネクタ 781">
              <a:extLst>
                <a:ext uri="{FF2B5EF4-FFF2-40B4-BE49-F238E27FC236}">
                  <a16:creationId xmlns:a16="http://schemas.microsoft.com/office/drawing/2014/main" id="{037B9CB6-7E47-D623-E72A-B0C77173321A}"/>
                </a:ext>
              </a:extLst>
            </p:cNvPr>
            <p:cNvCxnSpPr>
              <a:cxnSpLocks/>
              <a:stCxn id="764" idx="6"/>
              <a:endCxn id="763" idx="2"/>
            </p:cNvCxnSpPr>
            <p:nvPr/>
          </p:nvCxnSpPr>
          <p:spPr>
            <a:xfrm flipV="1">
              <a:off x="7579330" y="5679871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直線コネクタ 783">
              <a:extLst>
                <a:ext uri="{FF2B5EF4-FFF2-40B4-BE49-F238E27FC236}">
                  <a16:creationId xmlns:a16="http://schemas.microsoft.com/office/drawing/2014/main" id="{829E88FA-DD1B-5AEF-77AA-EB2E99AC3D87}"/>
                </a:ext>
              </a:extLst>
            </p:cNvPr>
            <p:cNvCxnSpPr>
              <a:cxnSpLocks/>
              <a:stCxn id="762" idx="6"/>
              <a:endCxn id="763" idx="2"/>
            </p:cNvCxnSpPr>
            <p:nvPr/>
          </p:nvCxnSpPr>
          <p:spPr>
            <a:xfrm>
              <a:off x="7579330" y="567987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直線コネクタ 785">
              <a:extLst>
                <a:ext uri="{FF2B5EF4-FFF2-40B4-BE49-F238E27FC236}">
                  <a16:creationId xmlns:a16="http://schemas.microsoft.com/office/drawing/2014/main" id="{50803D02-6E81-A62E-B5BD-EB982A6432C8}"/>
                </a:ext>
              </a:extLst>
            </p:cNvPr>
            <p:cNvCxnSpPr>
              <a:cxnSpLocks/>
              <a:stCxn id="756" idx="6"/>
              <a:endCxn id="759" idx="2"/>
            </p:cNvCxnSpPr>
            <p:nvPr/>
          </p:nvCxnSpPr>
          <p:spPr>
            <a:xfrm>
              <a:off x="7579330" y="474724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直線コネクタ 786">
              <a:extLst>
                <a:ext uri="{FF2B5EF4-FFF2-40B4-BE49-F238E27FC236}">
                  <a16:creationId xmlns:a16="http://schemas.microsoft.com/office/drawing/2014/main" id="{C073C4C5-6B4F-99EB-DCFC-9412724CE94F}"/>
                </a:ext>
              </a:extLst>
            </p:cNvPr>
            <p:cNvCxnSpPr>
              <a:cxnSpLocks/>
              <a:stCxn id="756" idx="6"/>
              <a:endCxn id="761" idx="2"/>
            </p:cNvCxnSpPr>
            <p:nvPr/>
          </p:nvCxnSpPr>
          <p:spPr>
            <a:xfrm>
              <a:off x="7579330" y="4747243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直線コネクタ 787">
              <a:extLst>
                <a:ext uri="{FF2B5EF4-FFF2-40B4-BE49-F238E27FC236}">
                  <a16:creationId xmlns:a16="http://schemas.microsoft.com/office/drawing/2014/main" id="{7C7DCA2A-0AAB-C85F-721C-8BFFA347D3E4}"/>
                </a:ext>
              </a:extLst>
            </p:cNvPr>
            <p:cNvCxnSpPr>
              <a:cxnSpLocks/>
              <a:stCxn id="760" idx="6"/>
              <a:endCxn id="763" idx="2"/>
            </p:cNvCxnSpPr>
            <p:nvPr/>
          </p:nvCxnSpPr>
          <p:spPr>
            <a:xfrm>
              <a:off x="7579330" y="5368995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直線コネクタ 789">
              <a:extLst>
                <a:ext uri="{FF2B5EF4-FFF2-40B4-BE49-F238E27FC236}">
                  <a16:creationId xmlns:a16="http://schemas.microsoft.com/office/drawing/2014/main" id="{3633D806-9758-2453-3F86-CD7F64490300}"/>
                </a:ext>
              </a:extLst>
            </p:cNvPr>
            <p:cNvCxnSpPr>
              <a:cxnSpLocks/>
              <a:stCxn id="758" idx="6"/>
              <a:endCxn id="761" idx="2"/>
            </p:cNvCxnSpPr>
            <p:nvPr/>
          </p:nvCxnSpPr>
          <p:spPr>
            <a:xfrm>
              <a:off x="7579330" y="5058119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直線コネクタ 791">
              <a:extLst>
                <a:ext uri="{FF2B5EF4-FFF2-40B4-BE49-F238E27FC236}">
                  <a16:creationId xmlns:a16="http://schemas.microsoft.com/office/drawing/2014/main" id="{17F5A601-89D1-9866-8311-B6A9DF16ED33}"/>
                </a:ext>
              </a:extLst>
            </p:cNvPr>
            <p:cNvCxnSpPr>
              <a:cxnSpLocks/>
              <a:stCxn id="762" idx="6"/>
              <a:endCxn id="759" idx="2"/>
            </p:cNvCxnSpPr>
            <p:nvPr/>
          </p:nvCxnSpPr>
          <p:spPr>
            <a:xfrm flipV="1">
              <a:off x="7579330" y="5058119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直線コネクタ 792">
              <a:extLst>
                <a:ext uri="{FF2B5EF4-FFF2-40B4-BE49-F238E27FC236}">
                  <a16:creationId xmlns:a16="http://schemas.microsoft.com/office/drawing/2014/main" id="{6D9371E6-CD23-4452-D5C6-AA236C231D57}"/>
                </a:ext>
              </a:extLst>
            </p:cNvPr>
            <p:cNvCxnSpPr>
              <a:cxnSpLocks/>
              <a:stCxn id="764" idx="6"/>
              <a:endCxn id="765" idx="2"/>
            </p:cNvCxnSpPr>
            <p:nvPr/>
          </p:nvCxnSpPr>
          <p:spPr>
            <a:xfrm>
              <a:off x="7579330" y="5980763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4" name="左中かっこ 793">
              <a:extLst>
                <a:ext uri="{FF2B5EF4-FFF2-40B4-BE49-F238E27FC236}">
                  <a16:creationId xmlns:a16="http://schemas.microsoft.com/office/drawing/2014/main" id="{4F352D53-2673-0C2E-A388-39E1D92343EB}"/>
                </a:ext>
              </a:extLst>
            </p:cNvPr>
            <p:cNvSpPr/>
            <p:nvPr/>
          </p:nvSpPr>
          <p:spPr>
            <a:xfrm>
              <a:off x="7162416" y="4077836"/>
              <a:ext cx="144000" cy="442063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5" name="左中かっこ 794">
              <a:extLst>
                <a:ext uri="{FF2B5EF4-FFF2-40B4-BE49-F238E27FC236}">
                  <a16:creationId xmlns:a16="http://schemas.microsoft.com/office/drawing/2014/main" id="{06C55173-ED0A-32E7-1626-FB5598B25FE1}"/>
                </a:ext>
              </a:extLst>
            </p:cNvPr>
            <p:cNvSpPr/>
            <p:nvPr/>
          </p:nvSpPr>
          <p:spPr>
            <a:xfrm>
              <a:off x="7162416" y="4666271"/>
              <a:ext cx="144000" cy="1374197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6" name="右中かっこ 795">
              <a:extLst>
                <a:ext uri="{FF2B5EF4-FFF2-40B4-BE49-F238E27FC236}">
                  <a16:creationId xmlns:a16="http://schemas.microsoft.com/office/drawing/2014/main" id="{F8FD7EFE-1572-501F-FC69-4A923FAFC892}"/>
                </a:ext>
              </a:extLst>
            </p:cNvPr>
            <p:cNvSpPr/>
            <p:nvPr/>
          </p:nvSpPr>
          <p:spPr>
            <a:xfrm>
              <a:off x="8644400" y="4077836"/>
              <a:ext cx="144000" cy="72537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7" name="右中かっこ 796">
              <a:extLst>
                <a:ext uri="{FF2B5EF4-FFF2-40B4-BE49-F238E27FC236}">
                  <a16:creationId xmlns:a16="http://schemas.microsoft.com/office/drawing/2014/main" id="{63083DFC-F8D5-4CFE-FAE2-0972F3F9E958}"/>
                </a:ext>
              </a:extLst>
            </p:cNvPr>
            <p:cNvSpPr/>
            <p:nvPr/>
          </p:nvSpPr>
          <p:spPr>
            <a:xfrm>
              <a:off x="8644400" y="4977147"/>
              <a:ext cx="144000" cy="106332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8" name="テキスト ボックス 797">
                  <a:extLst>
                    <a:ext uri="{FF2B5EF4-FFF2-40B4-BE49-F238E27FC236}">
                      <a16:creationId xmlns:a16="http://schemas.microsoft.com/office/drawing/2014/main" id="{D167E9D3-AF93-9327-F697-9BB6667234E2}"/>
                    </a:ext>
                  </a:extLst>
                </p:cNvPr>
                <p:cNvSpPr txBox="1"/>
                <p:nvPr/>
              </p:nvSpPr>
              <p:spPr>
                <a:xfrm>
                  <a:off x="6925274" y="4135474"/>
                  <a:ext cx="2138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98" name="テキスト ボックス 797">
                  <a:extLst>
                    <a:ext uri="{FF2B5EF4-FFF2-40B4-BE49-F238E27FC236}">
                      <a16:creationId xmlns:a16="http://schemas.microsoft.com/office/drawing/2014/main" id="{D167E9D3-AF93-9327-F697-9BB6667234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5274" y="4135474"/>
                  <a:ext cx="213840" cy="276999"/>
                </a:xfrm>
                <a:prstGeom prst="rect">
                  <a:avLst/>
                </a:prstGeom>
                <a:blipFill>
                  <a:blip r:embed="rId62"/>
                  <a:stretch>
                    <a:fillRect l="-22857" r="-22857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9" name="テキスト ボックス 798">
                  <a:extLst>
                    <a:ext uri="{FF2B5EF4-FFF2-40B4-BE49-F238E27FC236}">
                      <a16:creationId xmlns:a16="http://schemas.microsoft.com/office/drawing/2014/main" id="{D304554D-C998-668C-A407-7787352E6CA0}"/>
                    </a:ext>
                  </a:extLst>
                </p:cNvPr>
                <p:cNvSpPr txBox="1"/>
                <p:nvPr/>
              </p:nvSpPr>
              <p:spPr>
                <a:xfrm>
                  <a:off x="6893086" y="5239546"/>
                  <a:ext cx="2782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99" name="テキスト ボックス 798">
                  <a:extLst>
                    <a:ext uri="{FF2B5EF4-FFF2-40B4-BE49-F238E27FC236}">
                      <a16:creationId xmlns:a16="http://schemas.microsoft.com/office/drawing/2014/main" id="{D304554D-C998-668C-A407-7787352E6C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086" y="5239546"/>
                  <a:ext cx="278217" cy="276999"/>
                </a:xfrm>
                <a:prstGeom prst="rect">
                  <a:avLst/>
                </a:prstGeom>
                <a:blipFill>
                  <a:blip r:embed="rId63"/>
                  <a:stretch>
                    <a:fillRect l="-17778" r="-2222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0" name="テキスト ボックス 799">
                  <a:extLst>
                    <a:ext uri="{FF2B5EF4-FFF2-40B4-BE49-F238E27FC236}">
                      <a16:creationId xmlns:a16="http://schemas.microsoft.com/office/drawing/2014/main" id="{CA6A87D9-0C12-8004-C4C2-AE3C78610CE1}"/>
                    </a:ext>
                  </a:extLst>
                </p:cNvPr>
                <p:cNvSpPr txBox="1"/>
                <p:nvPr/>
              </p:nvSpPr>
              <p:spPr>
                <a:xfrm>
                  <a:off x="8807227" y="4273973"/>
                  <a:ext cx="224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00" name="テキスト ボックス 799">
                  <a:extLst>
                    <a:ext uri="{FF2B5EF4-FFF2-40B4-BE49-F238E27FC236}">
                      <a16:creationId xmlns:a16="http://schemas.microsoft.com/office/drawing/2014/main" id="{CA6A87D9-0C12-8004-C4C2-AE3C7861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7227" y="4273973"/>
                  <a:ext cx="224228" cy="276999"/>
                </a:xfrm>
                <a:prstGeom prst="rect">
                  <a:avLst/>
                </a:prstGeom>
                <a:blipFill>
                  <a:blip r:embed="rId64"/>
                  <a:stretch>
                    <a:fillRect l="-24324" r="-16216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1" name="テキスト ボックス 800">
                  <a:extLst>
                    <a:ext uri="{FF2B5EF4-FFF2-40B4-BE49-F238E27FC236}">
                      <a16:creationId xmlns:a16="http://schemas.microsoft.com/office/drawing/2014/main" id="{730AFFC3-A1DC-E364-01EE-A3C3C8E0CFE6}"/>
                    </a:ext>
                  </a:extLst>
                </p:cNvPr>
                <p:cNvSpPr txBox="1"/>
                <p:nvPr/>
              </p:nvSpPr>
              <p:spPr>
                <a:xfrm>
                  <a:off x="8775039" y="5378045"/>
                  <a:ext cx="293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01" name="テキスト ボックス 800">
                  <a:extLst>
                    <a:ext uri="{FF2B5EF4-FFF2-40B4-BE49-F238E27FC236}">
                      <a16:creationId xmlns:a16="http://schemas.microsoft.com/office/drawing/2014/main" id="{730AFFC3-A1DC-E364-01EE-A3C3C8E0CF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5039" y="5378045"/>
                  <a:ext cx="293094" cy="276999"/>
                </a:xfrm>
                <a:prstGeom prst="rect">
                  <a:avLst/>
                </a:prstGeom>
                <a:blipFill>
                  <a:blip r:embed="rId65"/>
                  <a:stretch>
                    <a:fillRect l="-16327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3" name="角丸四角形 802">
              <a:extLst>
                <a:ext uri="{FF2B5EF4-FFF2-40B4-BE49-F238E27FC236}">
                  <a16:creationId xmlns:a16="http://schemas.microsoft.com/office/drawing/2014/main" id="{51846237-5408-1807-3865-150DD5D6E592}"/>
                </a:ext>
              </a:extLst>
            </p:cNvPr>
            <p:cNvSpPr/>
            <p:nvPr/>
          </p:nvSpPr>
          <p:spPr>
            <a:xfrm>
              <a:off x="6796167" y="336089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2" name="正方形/長方形 831">
                  <a:extLst>
                    <a:ext uri="{FF2B5EF4-FFF2-40B4-BE49-F238E27FC236}">
                      <a16:creationId xmlns:a16="http://schemas.microsoft.com/office/drawing/2014/main" id="{59714430-A4F2-E3AA-E1B2-F736F8865FA6}"/>
                    </a:ext>
                  </a:extLst>
                </p:cNvPr>
                <p:cNvSpPr/>
                <p:nvPr/>
              </p:nvSpPr>
              <p:spPr>
                <a:xfrm>
                  <a:off x="7539340" y="3443122"/>
                  <a:ext cx="82060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ja-JP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32" name="正方形/長方形 831">
                  <a:extLst>
                    <a:ext uri="{FF2B5EF4-FFF2-40B4-BE49-F238E27FC236}">
                      <a16:creationId xmlns:a16="http://schemas.microsoft.com/office/drawing/2014/main" id="{59714430-A4F2-E3AA-E1B2-F736F8865F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9340" y="3443122"/>
                  <a:ext cx="820608" cy="289169"/>
                </a:xfrm>
                <a:prstGeom prst="rect">
                  <a:avLst/>
                </a:prstGeom>
                <a:blipFill>
                  <a:blip r:embed="rId6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0EE12AAC-CD5D-CEEC-BCF5-1EC70777701B}"/>
                </a:ext>
              </a:extLst>
            </p:cNvPr>
            <p:cNvCxnSpPr>
              <a:cxnSpLocks/>
              <a:stCxn id="605" idx="6"/>
              <a:endCxn id="616" idx="2"/>
            </p:cNvCxnSpPr>
            <p:nvPr/>
          </p:nvCxnSpPr>
          <p:spPr>
            <a:xfrm>
              <a:off x="5270488" y="4436861"/>
              <a:ext cx="798646" cy="154390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0810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39D46-6D14-C60F-D1EE-03B361C57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グループ化 503">
            <a:extLst>
              <a:ext uri="{FF2B5EF4-FFF2-40B4-BE49-F238E27FC236}">
                <a16:creationId xmlns:a16="http://schemas.microsoft.com/office/drawing/2014/main" id="{30A8353A-AE48-E7E4-3E65-B42C3C430E6A}"/>
              </a:ext>
            </a:extLst>
          </p:cNvPr>
          <p:cNvGrpSpPr/>
          <p:nvPr/>
        </p:nvGrpSpPr>
        <p:grpSpPr>
          <a:xfrm>
            <a:off x="4230503" y="1350819"/>
            <a:ext cx="3959627" cy="3121426"/>
            <a:chOff x="2797660" y="3417786"/>
            <a:chExt cx="3959627" cy="3121426"/>
          </a:xfrm>
        </p:grpSpPr>
        <p:sp>
          <p:nvSpPr>
            <p:cNvPr id="718" name="角丸四角形 717">
              <a:extLst>
                <a:ext uri="{FF2B5EF4-FFF2-40B4-BE49-F238E27FC236}">
                  <a16:creationId xmlns:a16="http://schemas.microsoft.com/office/drawing/2014/main" id="{E873D17C-4ED8-4A3E-4C59-1DF961AAAC54}"/>
                </a:ext>
              </a:extLst>
            </p:cNvPr>
            <p:cNvSpPr/>
            <p:nvPr/>
          </p:nvSpPr>
          <p:spPr>
            <a:xfrm>
              <a:off x="4017520" y="3791339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9" name="角丸四角形 718">
              <a:extLst>
                <a:ext uri="{FF2B5EF4-FFF2-40B4-BE49-F238E27FC236}">
                  <a16:creationId xmlns:a16="http://schemas.microsoft.com/office/drawing/2014/main" id="{391D5062-C892-6D3C-1728-4B441AC638C5}"/>
                </a:ext>
              </a:extLst>
            </p:cNvPr>
            <p:cNvSpPr/>
            <p:nvPr/>
          </p:nvSpPr>
          <p:spPr>
            <a:xfrm>
              <a:off x="3065911" y="3791339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0" name="テキスト ボックス 719">
                  <a:extLst>
                    <a:ext uri="{FF2B5EF4-FFF2-40B4-BE49-F238E27FC236}">
                      <a16:creationId xmlns:a16="http://schemas.microsoft.com/office/drawing/2014/main" id="{4F96F1D5-C276-A39F-680C-761119C17704}"/>
                    </a:ext>
                  </a:extLst>
                </p:cNvPr>
                <p:cNvSpPr txBox="1"/>
                <p:nvPr/>
              </p:nvSpPr>
              <p:spPr>
                <a:xfrm>
                  <a:off x="3181407" y="3667166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0" name="テキスト ボックス 719">
                  <a:extLst>
                    <a:ext uri="{FF2B5EF4-FFF2-40B4-BE49-F238E27FC236}">
                      <a16:creationId xmlns:a16="http://schemas.microsoft.com/office/drawing/2014/main" id="{4F96F1D5-C276-A39F-680C-761119C17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1407" y="3667166"/>
                  <a:ext cx="19236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1" name="テキスト ボックス 720">
                  <a:extLst>
                    <a:ext uri="{FF2B5EF4-FFF2-40B4-BE49-F238E27FC236}">
                      <a16:creationId xmlns:a16="http://schemas.microsoft.com/office/drawing/2014/main" id="{ACF6688F-39F0-BA5E-21E1-43D10F5F185A}"/>
                    </a:ext>
                  </a:extLst>
                </p:cNvPr>
                <p:cNvSpPr txBox="1"/>
                <p:nvPr/>
              </p:nvSpPr>
              <p:spPr>
                <a:xfrm>
                  <a:off x="4129527" y="3667166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1" name="テキスト ボックス 720">
                  <a:extLst>
                    <a:ext uri="{FF2B5EF4-FFF2-40B4-BE49-F238E27FC236}">
                      <a16:creationId xmlns:a16="http://schemas.microsoft.com/office/drawing/2014/main" id="{ACF6688F-39F0-BA5E-21E1-43D10F5F18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9527" y="3667166"/>
                  <a:ext cx="19236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7647" r="-17647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円/楕円 132">
                  <a:extLst>
                    <a:ext uri="{FF2B5EF4-FFF2-40B4-BE49-F238E27FC236}">
                      <a16:creationId xmlns:a16="http://schemas.microsoft.com/office/drawing/2014/main" id="{1DB01B0F-250D-FA0B-F789-0492897A80FB}"/>
                    </a:ext>
                  </a:extLst>
                </p:cNvPr>
                <p:cNvSpPr/>
                <p:nvPr/>
              </p:nvSpPr>
              <p:spPr>
                <a:xfrm>
                  <a:off x="3197117" y="397804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円/楕円 132">
                  <a:extLst>
                    <a:ext uri="{FF2B5EF4-FFF2-40B4-BE49-F238E27FC236}">
                      <a16:creationId xmlns:a16="http://schemas.microsoft.com/office/drawing/2014/main" id="{1DB01B0F-250D-FA0B-F789-0492897A80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3978042"/>
                  <a:ext cx="140677" cy="140677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円/楕円 133">
                  <a:extLst>
                    <a:ext uri="{FF2B5EF4-FFF2-40B4-BE49-F238E27FC236}">
                      <a16:creationId xmlns:a16="http://schemas.microsoft.com/office/drawing/2014/main" id="{49646C0B-120C-E7C9-3455-8537CA01913D}"/>
                    </a:ext>
                  </a:extLst>
                </p:cNvPr>
                <p:cNvSpPr/>
                <p:nvPr/>
              </p:nvSpPr>
              <p:spPr>
                <a:xfrm>
                  <a:off x="4136440" y="4278934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円/楕円 133">
                  <a:extLst>
                    <a:ext uri="{FF2B5EF4-FFF2-40B4-BE49-F238E27FC236}">
                      <a16:creationId xmlns:a16="http://schemas.microsoft.com/office/drawing/2014/main" id="{49646C0B-120C-E7C9-3455-8537CA0191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4278934"/>
                  <a:ext cx="140677" cy="140677"/>
                </a:xfrm>
                <a:prstGeom prst="ellipse">
                  <a:avLst/>
                </a:prstGeom>
                <a:blipFill>
                  <a:blip r:embed="rId6"/>
                  <a:stretch>
                    <a:fillRect l="-7692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円/楕円 134">
                  <a:extLst>
                    <a:ext uri="{FF2B5EF4-FFF2-40B4-BE49-F238E27FC236}">
                      <a16:creationId xmlns:a16="http://schemas.microsoft.com/office/drawing/2014/main" id="{56B8D283-A2CC-135A-CA34-668B00FB84A4}"/>
                    </a:ext>
                  </a:extLst>
                </p:cNvPr>
                <p:cNvSpPr/>
                <p:nvPr/>
              </p:nvSpPr>
              <p:spPr>
                <a:xfrm>
                  <a:off x="3197117" y="427893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円/楕円 134">
                  <a:extLst>
                    <a:ext uri="{FF2B5EF4-FFF2-40B4-BE49-F238E27FC236}">
                      <a16:creationId xmlns:a16="http://schemas.microsoft.com/office/drawing/2014/main" id="{56B8D283-A2CC-135A-CA34-668B00FB84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4278934"/>
                  <a:ext cx="140677" cy="140677"/>
                </a:xfrm>
                <a:prstGeom prst="ellipse">
                  <a:avLst/>
                </a:prstGeom>
                <a:blipFill>
                  <a:blip r:embed="rId7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円/楕円 135">
                  <a:extLst>
                    <a:ext uri="{FF2B5EF4-FFF2-40B4-BE49-F238E27FC236}">
                      <a16:creationId xmlns:a16="http://schemas.microsoft.com/office/drawing/2014/main" id="{E0217CB2-3B2E-3904-3B3F-E522EC6BC224}"/>
                    </a:ext>
                  </a:extLst>
                </p:cNvPr>
                <p:cNvSpPr/>
                <p:nvPr/>
              </p:nvSpPr>
              <p:spPr>
                <a:xfrm>
                  <a:off x="4136440" y="397804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6" name="円/楕円 135">
                  <a:extLst>
                    <a:ext uri="{FF2B5EF4-FFF2-40B4-BE49-F238E27FC236}">
                      <a16:creationId xmlns:a16="http://schemas.microsoft.com/office/drawing/2014/main" id="{E0217CB2-3B2E-3904-3B3F-E522EC6BC2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3978042"/>
                  <a:ext cx="140677" cy="140677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円/楕円 136">
                  <a:extLst>
                    <a:ext uri="{FF2B5EF4-FFF2-40B4-BE49-F238E27FC236}">
                      <a16:creationId xmlns:a16="http://schemas.microsoft.com/office/drawing/2014/main" id="{3B206F80-C97F-ADDB-7B96-157DC34BAC92}"/>
                    </a:ext>
                  </a:extLst>
                </p:cNvPr>
                <p:cNvSpPr/>
                <p:nvPr/>
              </p:nvSpPr>
              <p:spPr>
                <a:xfrm>
                  <a:off x="3197117" y="458981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7" name="円/楕円 136">
                  <a:extLst>
                    <a:ext uri="{FF2B5EF4-FFF2-40B4-BE49-F238E27FC236}">
                      <a16:creationId xmlns:a16="http://schemas.microsoft.com/office/drawing/2014/main" id="{3B206F80-C97F-ADDB-7B96-157DC34BAC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4589810"/>
                  <a:ext cx="140677" cy="140677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円/楕円 137">
                  <a:extLst>
                    <a:ext uri="{FF2B5EF4-FFF2-40B4-BE49-F238E27FC236}">
                      <a16:creationId xmlns:a16="http://schemas.microsoft.com/office/drawing/2014/main" id="{90BCC357-C2E7-E172-4934-04308665CEB4}"/>
                    </a:ext>
                  </a:extLst>
                </p:cNvPr>
                <p:cNvSpPr/>
                <p:nvPr/>
              </p:nvSpPr>
              <p:spPr>
                <a:xfrm>
                  <a:off x="4136440" y="458981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8" name="円/楕円 137">
                  <a:extLst>
                    <a:ext uri="{FF2B5EF4-FFF2-40B4-BE49-F238E27FC236}">
                      <a16:creationId xmlns:a16="http://schemas.microsoft.com/office/drawing/2014/main" id="{90BCC357-C2E7-E172-4934-04308665CE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4589810"/>
                  <a:ext cx="140677" cy="14067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円/楕円 138">
                  <a:extLst>
                    <a:ext uri="{FF2B5EF4-FFF2-40B4-BE49-F238E27FC236}">
                      <a16:creationId xmlns:a16="http://schemas.microsoft.com/office/drawing/2014/main" id="{C4BC58D9-5D10-807D-F698-73DAADE384EB}"/>
                    </a:ext>
                  </a:extLst>
                </p:cNvPr>
                <p:cNvSpPr/>
                <p:nvPr/>
              </p:nvSpPr>
              <p:spPr>
                <a:xfrm>
                  <a:off x="3197117" y="490068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9" name="円/楕円 138">
                  <a:extLst>
                    <a:ext uri="{FF2B5EF4-FFF2-40B4-BE49-F238E27FC236}">
                      <a16:creationId xmlns:a16="http://schemas.microsoft.com/office/drawing/2014/main" id="{C4BC58D9-5D10-807D-F698-73DAADE384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4900686"/>
                  <a:ext cx="140677" cy="140677"/>
                </a:xfrm>
                <a:prstGeom prst="ellipse">
                  <a:avLst/>
                </a:prstGeom>
                <a:blipFill>
                  <a:blip r:embed="rId11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円/楕円 139">
                  <a:extLst>
                    <a:ext uri="{FF2B5EF4-FFF2-40B4-BE49-F238E27FC236}">
                      <a16:creationId xmlns:a16="http://schemas.microsoft.com/office/drawing/2014/main" id="{0F960F6B-1EBD-9370-A0E0-6AB891E246D4}"/>
                    </a:ext>
                  </a:extLst>
                </p:cNvPr>
                <p:cNvSpPr/>
                <p:nvPr/>
              </p:nvSpPr>
              <p:spPr>
                <a:xfrm>
                  <a:off x="4136440" y="490068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0" name="円/楕円 139">
                  <a:extLst>
                    <a:ext uri="{FF2B5EF4-FFF2-40B4-BE49-F238E27FC236}">
                      <a16:creationId xmlns:a16="http://schemas.microsoft.com/office/drawing/2014/main" id="{0F960F6B-1EBD-9370-A0E0-6AB891E246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4900686"/>
                  <a:ext cx="140677" cy="140677"/>
                </a:xfrm>
                <a:prstGeom prst="ellipse">
                  <a:avLst/>
                </a:prstGeom>
                <a:blipFill>
                  <a:blip r:embed="rId12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円/楕円 140">
                  <a:extLst>
                    <a:ext uri="{FF2B5EF4-FFF2-40B4-BE49-F238E27FC236}">
                      <a16:creationId xmlns:a16="http://schemas.microsoft.com/office/drawing/2014/main" id="{5CB8C212-8AB3-B915-F6BD-6D9F5060CB6E}"/>
                    </a:ext>
                  </a:extLst>
                </p:cNvPr>
                <p:cNvSpPr/>
                <p:nvPr/>
              </p:nvSpPr>
              <p:spPr>
                <a:xfrm>
                  <a:off x="3197117" y="521156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1" name="円/楕円 140">
                  <a:extLst>
                    <a:ext uri="{FF2B5EF4-FFF2-40B4-BE49-F238E27FC236}">
                      <a16:creationId xmlns:a16="http://schemas.microsoft.com/office/drawing/2014/main" id="{5CB8C212-8AB3-B915-F6BD-6D9F5060CB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5211562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円/楕円 141">
                  <a:extLst>
                    <a:ext uri="{FF2B5EF4-FFF2-40B4-BE49-F238E27FC236}">
                      <a16:creationId xmlns:a16="http://schemas.microsoft.com/office/drawing/2014/main" id="{D0E26ABD-9A22-B3EA-4206-3B4E36544F44}"/>
                    </a:ext>
                  </a:extLst>
                </p:cNvPr>
                <p:cNvSpPr/>
                <p:nvPr/>
              </p:nvSpPr>
              <p:spPr>
                <a:xfrm>
                  <a:off x="4136440" y="521156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2" name="円/楕円 141">
                  <a:extLst>
                    <a:ext uri="{FF2B5EF4-FFF2-40B4-BE49-F238E27FC236}">
                      <a16:creationId xmlns:a16="http://schemas.microsoft.com/office/drawing/2014/main" id="{D0E26ABD-9A22-B3EA-4206-3B4E36544F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5211562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F4042F4F-33AD-1009-770C-E56D34C41F5D}"/>
                    </a:ext>
                  </a:extLst>
                </p:cNvPr>
                <p:cNvSpPr/>
                <p:nvPr/>
              </p:nvSpPr>
              <p:spPr>
                <a:xfrm>
                  <a:off x="3197117" y="5522438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F4042F4F-33AD-1009-770C-E56D34C41F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5522438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 l="-15385" r="-7692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円/楕円 143">
                  <a:extLst>
                    <a:ext uri="{FF2B5EF4-FFF2-40B4-BE49-F238E27FC236}">
                      <a16:creationId xmlns:a16="http://schemas.microsoft.com/office/drawing/2014/main" id="{2577447B-A6D6-52BF-B5F3-F0973B90A3A0}"/>
                    </a:ext>
                  </a:extLst>
                </p:cNvPr>
                <p:cNvSpPr/>
                <p:nvPr/>
              </p:nvSpPr>
              <p:spPr>
                <a:xfrm>
                  <a:off x="4136440" y="5522438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4" name="円/楕円 143">
                  <a:extLst>
                    <a:ext uri="{FF2B5EF4-FFF2-40B4-BE49-F238E27FC236}">
                      <a16:creationId xmlns:a16="http://schemas.microsoft.com/office/drawing/2014/main" id="{2577447B-A6D6-52BF-B5F3-F0973B90A3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5522438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15385" r="-7692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円/楕円 144">
                  <a:extLst>
                    <a:ext uri="{FF2B5EF4-FFF2-40B4-BE49-F238E27FC236}">
                      <a16:creationId xmlns:a16="http://schemas.microsoft.com/office/drawing/2014/main" id="{2D505567-DEAA-7DE7-4AD9-7524B780AA20}"/>
                    </a:ext>
                  </a:extLst>
                </p:cNvPr>
                <p:cNvSpPr/>
                <p:nvPr/>
              </p:nvSpPr>
              <p:spPr>
                <a:xfrm>
                  <a:off x="3197117" y="582333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5" name="円/楕円 144">
                  <a:extLst>
                    <a:ext uri="{FF2B5EF4-FFF2-40B4-BE49-F238E27FC236}">
                      <a16:creationId xmlns:a16="http://schemas.microsoft.com/office/drawing/2014/main" id="{2D505567-DEAA-7DE7-4AD9-7524B780AA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5823330"/>
                  <a:ext cx="140677" cy="140677"/>
                </a:xfrm>
                <a:prstGeom prst="ellipse">
                  <a:avLst/>
                </a:prstGeom>
                <a:blipFill>
                  <a:blip r:embed="rId17"/>
                  <a:stretch>
                    <a:fillRect l="-7692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円/楕円 145">
                  <a:extLst>
                    <a:ext uri="{FF2B5EF4-FFF2-40B4-BE49-F238E27FC236}">
                      <a16:creationId xmlns:a16="http://schemas.microsoft.com/office/drawing/2014/main" id="{A5AEF591-20F7-0034-ED87-00A69A6EC05E}"/>
                    </a:ext>
                  </a:extLst>
                </p:cNvPr>
                <p:cNvSpPr/>
                <p:nvPr/>
              </p:nvSpPr>
              <p:spPr>
                <a:xfrm>
                  <a:off x="4136440" y="582333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6" name="円/楕円 145">
                  <a:extLst>
                    <a:ext uri="{FF2B5EF4-FFF2-40B4-BE49-F238E27FC236}">
                      <a16:creationId xmlns:a16="http://schemas.microsoft.com/office/drawing/2014/main" id="{A5AEF591-20F7-0034-ED87-00A69A6EC0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5823330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 l="-7692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正方形/長方形 156">
                  <a:extLst>
                    <a:ext uri="{FF2B5EF4-FFF2-40B4-BE49-F238E27FC236}">
                      <a16:creationId xmlns:a16="http://schemas.microsoft.com/office/drawing/2014/main" id="{7D4ACCBB-4D95-01AA-2112-8CFFF99C27FB}"/>
                    </a:ext>
                  </a:extLst>
                </p:cNvPr>
                <p:cNvSpPr/>
                <p:nvPr/>
              </p:nvSpPr>
              <p:spPr>
                <a:xfrm>
                  <a:off x="3592532" y="3423393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57" name="正方形/長方形 156">
                  <a:extLst>
                    <a:ext uri="{FF2B5EF4-FFF2-40B4-BE49-F238E27FC236}">
                      <a16:creationId xmlns:a16="http://schemas.microsoft.com/office/drawing/2014/main" id="{7D4ACCBB-4D95-01AA-2112-8CFFF99C27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532" y="3423393"/>
                  <a:ext cx="289169" cy="289169"/>
                </a:xfrm>
                <a:prstGeom prst="rect">
                  <a:avLst/>
                </a:prstGeom>
                <a:blipFill>
                  <a:blip r:embed="rId19"/>
                  <a:stretch>
                    <a:fillRect b="-260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直線コネクタ 159">
              <a:extLst>
                <a:ext uri="{FF2B5EF4-FFF2-40B4-BE49-F238E27FC236}">
                  <a16:creationId xmlns:a16="http://schemas.microsoft.com/office/drawing/2014/main" id="{14956428-B6BD-143D-4014-17E9614345F6}"/>
                </a:ext>
              </a:extLst>
            </p:cNvPr>
            <p:cNvCxnSpPr>
              <a:stCxn id="133" idx="6"/>
              <a:endCxn id="134" idx="2"/>
            </p:cNvCxnSpPr>
            <p:nvPr/>
          </p:nvCxnSpPr>
          <p:spPr>
            <a:xfrm>
              <a:off x="3337794" y="4048381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コネクタ 160">
              <a:extLst>
                <a:ext uri="{FF2B5EF4-FFF2-40B4-BE49-F238E27FC236}">
                  <a16:creationId xmlns:a16="http://schemas.microsoft.com/office/drawing/2014/main" id="{3F118EB2-8E7B-1B5F-D80B-E20349C62CA6}"/>
                </a:ext>
              </a:extLst>
            </p:cNvPr>
            <p:cNvCxnSpPr>
              <a:cxnSpLocks/>
              <a:stCxn id="133" idx="6"/>
              <a:endCxn id="136" idx="2"/>
            </p:cNvCxnSpPr>
            <p:nvPr/>
          </p:nvCxnSpPr>
          <p:spPr>
            <a:xfrm>
              <a:off x="3337794" y="404838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コネクタ 161">
              <a:extLst>
                <a:ext uri="{FF2B5EF4-FFF2-40B4-BE49-F238E27FC236}">
                  <a16:creationId xmlns:a16="http://schemas.microsoft.com/office/drawing/2014/main" id="{28B428E9-2CB0-637B-F384-FDC75D4DF1BA}"/>
                </a:ext>
              </a:extLst>
            </p:cNvPr>
            <p:cNvCxnSpPr>
              <a:cxnSpLocks/>
              <a:stCxn id="133" idx="6"/>
              <a:endCxn id="138" idx="2"/>
            </p:cNvCxnSpPr>
            <p:nvPr/>
          </p:nvCxnSpPr>
          <p:spPr>
            <a:xfrm>
              <a:off x="3337794" y="4048381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コネクタ 162">
              <a:extLst>
                <a:ext uri="{FF2B5EF4-FFF2-40B4-BE49-F238E27FC236}">
                  <a16:creationId xmlns:a16="http://schemas.microsoft.com/office/drawing/2014/main" id="{E4D55C90-941A-E712-4DE4-E656D8C6C325}"/>
                </a:ext>
              </a:extLst>
            </p:cNvPr>
            <p:cNvCxnSpPr>
              <a:cxnSpLocks/>
              <a:stCxn id="133" idx="6"/>
              <a:endCxn id="140" idx="2"/>
            </p:cNvCxnSpPr>
            <p:nvPr/>
          </p:nvCxnSpPr>
          <p:spPr>
            <a:xfrm>
              <a:off x="3337794" y="4048381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コネクタ 163">
              <a:extLst>
                <a:ext uri="{FF2B5EF4-FFF2-40B4-BE49-F238E27FC236}">
                  <a16:creationId xmlns:a16="http://schemas.microsoft.com/office/drawing/2014/main" id="{15249235-0EC8-E7AB-4B09-3E65DDC28964}"/>
                </a:ext>
              </a:extLst>
            </p:cNvPr>
            <p:cNvCxnSpPr>
              <a:cxnSpLocks/>
              <a:stCxn id="133" idx="6"/>
              <a:endCxn id="142" idx="2"/>
            </p:cNvCxnSpPr>
            <p:nvPr/>
          </p:nvCxnSpPr>
          <p:spPr>
            <a:xfrm>
              <a:off x="3337794" y="4048381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>
              <a:extLst>
                <a:ext uri="{FF2B5EF4-FFF2-40B4-BE49-F238E27FC236}">
                  <a16:creationId xmlns:a16="http://schemas.microsoft.com/office/drawing/2014/main" id="{64C536E1-D511-BDE0-ABAA-3CD6196180F9}"/>
                </a:ext>
              </a:extLst>
            </p:cNvPr>
            <p:cNvCxnSpPr>
              <a:cxnSpLocks/>
              <a:stCxn id="133" idx="6"/>
              <a:endCxn id="144" idx="2"/>
            </p:cNvCxnSpPr>
            <p:nvPr/>
          </p:nvCxnSpPr>
          <p:spPr>
            <a:xfrm>
              <a:off x="3337794" y="4048381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>
              <a:extLst>
                <a:ext uri="{FF2B5EF4-FFF2-40B4-BE49-F238E27FC236}">
                  <a16:creationId xmlns:a16="http://schemas.microsoft.com/office/drawing/2014/main" id="{4A7749A7-430C-DEEC-B129-4DC3D726E628}"/>
                </a:ext>
              </a:extLst>
            </p:cNvPr>
            <p:cNvCxnSpPr>
              <a:cxnSpLocks/>
              <a:stCxn id="133" idx="6"/>
              <a:endCxn id="146" idx="2"/>
            </p:cNvCxnSpPr>
            <p:nvPr/>
          </p:nvCxnSpPr>
          <p:spPr>
            <a:xfrm>
              <a:off x="3337794" y="4048381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コネクタ 171">
              <a:extLst>
                <a:ext uri="{FF2B5EF4-FFF2-40B4-BE49-F238E27FC236}">
                  <a16:creationId xmlns:a16="http://schemas.microsoft.com/office/drawing/2014/main" id="{430CF7B3-C2CF-B8B0-266B-C6666FFAD9D9}"/>
                </a:ext>
              </a:extLst>
            </p:cNvPr>
            <p:cNvCxnSpPr>
              <a:cxnSpLocks/>
              <a:stCxn id="135" idx="6"/>
              <a:endCxn id="134" idx="2"/>
            </p:cNvCxnSpPr>
            <p:nvPr/>
          </p:nvCxnSpPr>
          <p:spPr>
            <a:xfrm>
              <a:off x="3337794" y="4349273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コネクタ 172">
              <a:extLst>
                <a:ext uri="{FF2B5EF4-FFF2-40B4-BE49-F238E27FC236}">
                  <a16:creationId xmlns:a16="http://schemas.microsoft.com/office/drawing/2014/main" id="{CC05690A-54C5-D8F9-BB77-9481A6FAEF29}"/>
                </a:ext>
              </a:extLst>
            </p:cNvPr>
            <p:cNvCxnSpPr>
              <a:cxnSpLocks/>
              <a:stCxn id="135" idx="6"/>
              <a:endCxn id="136" idx="2"/>
            </p:cNvCxnSpPr>
            <p:nvPr/>
          </p:nvCxnSpPr>
          <p:spPr>
            <a:xfrm flipV="1">
              <a:off x="3337794" y="4048381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コネクタ 173">
              <a:extLst>
                <a:ext uri="{FF2B5EF4-FFF2-40B4-BE49-F238E27FC236}">
                  <a16:creationId xmlns:a16="http://schemas.microsoft.com/office/drawing/2014/main" id="{FE8BFDDB-4840-BD99-6515-EBE76C42259B}"/>
                </a:ext>
              </a:extLst>
            </p:cNvPr>
            <p:cNvCxnSpPr>
              <a:cxnSpLocks/>
              <a:stCxn id="135" idx="6"/>
              <a:endCxn id="138" idx="2"/>
            </p:cNvCxnSpPr>
            <p:nvPr/>
          </p:nvCxnSpPr>
          <p:spPr>
            <a:xfrm>
              <a:off x="3337794" y="434927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コネクタ 174">
              <a:extLst>
                <a:ext uri="{FF2B5EF4-FFF2-40B4-BE49-F238E27FC236}">
                  <a16:creationId xmlns:a16="http://schemas.microsoft.com/office/drawing/2014/main" id="{C4DDE44C-024F-6071-E062-56B377C34736}"/>
                </a:ext>
              </a:extLst>
            </p:cNvPr>
            <p:cNvCxnSpPr>
              <a:cxnSpLocks/>
              <a:stCxn id="135" idx="6"/>
              <a:endCxn id="140" idx="2"/>
            </p:cNvCxnSpPr>
            <p:nvPr/>
          </p:nvCxnSpPr>
          <p:spPr>
            <a:xfrm>
              <a:off x="3337794" y="4349273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コネクタ 175">
              <a:extLst>
                <a:ext uri="{FF2B5EF4-FFF2-40B4-BE49-F238E27FC236}">
                  <a16:creationId xmlns:a16="http://schemas.microsoft.com/office/drawing/2014/main" id="{BD2B6285-BE65-209D-4C56-FB4C5770D7E1}"/>
                </a:ext>
              </a:extLst>
            </p:cNvPr>
            <p:cNvCxnSpPr>
              <a:cxnSpLocks/>
              <a:stCxn id="135" idx="6"/>
              <a:endCxn id="142" idx="2"/>
            </p:cNvCxnSpPr>
            <p:nvPr/>
          </p:nvCxnSpPr>
          <p:spPr>
            <a:xfrm>
              <a:off x="3337794" y="4349273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コネクタ 176">
              <a:extLst>
                <a:ext uri="{FF2B5EF4-FFF2-40B4-BE49-F238E27FC236}">
                  <a16:creationId xmlns:a16="http://schemas.microsoft.com/office/drawing/2014/main" id="{1FEDDA38-FF75-7579-8976-0AEB6E1ABA3C}"/>
                </a:ext>
              </a:extLst>
            </p:cNvPr>
            <p:cNvCxnSpPr>
              <a:cxnSpLocks/>
              <a:stCxn id="135" idx="6"/>
            </p:cNvCxnSpPr>
            <p:nvPr/>
          </p:nvCxnSpPr>
          <p:spPr>
            <a:xfrm>
              <a:off x="3337794" y="4349273"/>
              <a:ext cx="791733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4" name="角丸四角形 703">
              <a:extLst>
                <a:ext uri="{FF2B5EF4-FFF2-40B4-BE49-F238E27FC236}">
                  <a16:creationId xmlns:a16="http://schemas.microsoft.com/office/drawing/2014/main" id="{D84DDBF4-A840-E6A8-D829-4E078FAFF879}"/>
                </a:ext>
              </a:extLst>
            </p:cNvPr>
            <p:cNvSpPr/>
            <p:nvPr/>
          </p:nvSpPr>
          <p:spPr>
            <a:xfrm>
              <a:off x="2797660" y="3424686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FA5FA637-F3B9-2870-C339-18760498BB05}"/>
                </a:ext>
              </a:extLst>
            </p:cNvPr>
            <p:cNvCxnSpPr>
              <a:cxnSpLocks/>
              <a:stCxn id="135" idx="6"/>
              <a:endCxn id="144" idx="2"/>
            </p:cNvCxnSpPr>
            <p:nvPr/>
          </p:nvCxnSpPr>
          <p:spPr>
            <a:xfrm>
              <a:off x="3337794" y="4349273"/>
              <a:ext cx="798646" cy="124350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角丸四角形 32">
              <a:extLst>
                <a:ext uri="{FF2B5EF4-FFF2-40B4-BE49-F238E27FC236}">
                  <a16:creationId xmlns:a16="http://schemas.microsoft.com/office/drawing/2014/main" id="{1351D596-2974-B02B-B2C5-C71E121A6E0F}"/>
                </a:ext>
              </a:extLst>
            </p:cNvPr>
            <p:cNvSpPr/>
            <p:nvPr/>
          </p:nvSpPr>
          <p:spPr>
            <a:xfrm>
              <a:off x="6109572" y="3785732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角丸四角形 33">
              <a:extLst>
                <a:ext uri="{FF2B5EF4-FFF2-40B4-BE49-F238E27FC236}">
                  <a16:creationId xmlns:a16="http://schemas.microsoft.com/office/drawing/2014/main" id="{B86FA066-5B54-1953-BFFF-F58277F14E14}"/>
                </a:ext>
              </a:extLst>
            </p:cNvPr>
            <p:cNvSpPr/>
            <p:nvPr/>
          </p:nvSpPr>
          <p:spPr>
            <a:xfrm>
              <a:off x="5157963" y="3785732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2629B25A-92A5-B6DC-B161-A2A9C14C3A8C}"/>
                    </a:ext>
                  </a:extLst>
                </p:cNvPr>
                <p:cNvSpPr txBox="1"/>
                <p:nvPr/>
              </p:nvSpPr>
              <p:spPr>
                <a:xfrm>
                  <a:off x="5273459" y="3661559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2629B25A-92A5-B6DC-B161-A2A9C14C3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3459" y="3661559"/>
                  <a:ext cx="192360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2976258C-DE81-A408-FC7F-96EE1B2F9CF8}"/>
                    </a:ext>
                  </a:extLst>
                </p:cNvPr>
                <p:cNvSpPr txBox="1"/>
                <p:nvPr/>
              </p:nvSpPr>
              <p:spPr>
                <a:xfrm>
                  <a:off x="6221579" y="3661559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2976258C-DE81-A408-FC7F-96EE1B2F9C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1579" y="3661559"/>
                  <a:ext cx="192360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円/楕円 36">
                  <a:extLst>
                    <a:ext uri="{FF2B5EF4-FFF2-40B4-BE49-F238E27FC236}">
                      <a16:creationId xmlns:a16="http://schemas.microsoft.com/office/drawing/2014/main" id="{CC17BAFA-7867-1205-F1A9-7FB590100169}"/>
                    </a:ext>
                  </a:extLst>
                </p:cNvPr>
                <p:cNvSpPr/>
                <p:nvPr/>
              </p:nvSpPr>
              <p:spPr>
                <a:xfrm>
                  <a:off x="5289169" y="3972435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円/楕円 36">
                  <a:extLst>
                    <a:ext uri="{FF2B5EF4-FFF2-40B4-BE49-F238E27FC236}">
                      <a16:creationId xmlns:a16="http://schemas.microsoft.com/office/drawing/2014/main" id="{CC17BAFA-7867-1205-F1A9-7FB5901001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3972435"/>
                  <a:ext cx="140677" cy="140677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円/楕円 37">
                  <a:extLst>
                    <a:ext uri="{FF2B5EF4-FFF2-40B4-BE49-F238E27FC236}">
                      <a16:creationId xmlns:a16="http://schemas.microsoft.com/office/drawing/2014/main" id="{403E18F2-4AEF-BB02-6177-FCDF55E89B14}"/>
                    </a:ext>
                  </a:extLst>
                </p:cNvPr>
                <p:cNvSpPr/>
                <p:nvPr/>
              </p:nvSpPr>
              <p:spPr>
                <a:xfrm>
                  <a:off x="6228492" y="4273327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円/楕円 37">
                  <a:extLst>
                    <a:ext uri="{FF2B5EF4-FFF2-40B4-BE49-F238E27FC236}">
                      <a16:creationId xmlns:a16="http://schemas.microsoft.com/office/drawing/2014/main" id="{403E18F2-4AEF-BB02-6177-FCDF55E89B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4273327"/>
                  <a:ext cx="140677" cy="140677"/>
                </a:xfrm>
                <a:prstGeom prst="ellipse">
                  <a:avLst/>
                </a:prstGeom>
                <a:blipFill>
                  <a:blip r:embed="rId22"/>
                  <a:stretch>
                    <a:fillRect b="-7692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円/楕円 38">
                  <a:extLst>
                    <a:ext uri="{FF2B5EF4-FFF2-40B4-BE49-F238E27FC236}">
                      <a16:creationId xmlns:a16="http://schemas.microsoft.com/office/drawing/2014/main" id="{81B1968C-E76E-A7FB-40A2-0C45E3139433}"/>
                    </a:ext>
                  </a:extLst>
                </p:cNvPr>
                <p:cNvSpPr/>
                <p:nvPr/>
              </p:nvSpPr>
              <p:spPr>
                <a:xfrm>
                  <a:off x="5289169" y="4273327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円/楕円 38">
                  <a:extLst>
                    <a:ext uri="{FF2B5EF4-FFF2-40B4-BE49-F238E27FC236}">
                      <a16:creationId xmlns:a16="http://schemas.microsoft.com/office/drawing/2014/main" id="{81B1968C-E76E-A7FB-40A2-0C45E31394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4273327"/>
                  <a:ext cx="140677" cy="140677"/>
                </a:xfrm>
                <a:prstGeom prst="ellipse">
                  <a:avLst/>
                </a:prstGeom>
                <a:blipFill>
                  <a:blip r:embed="rId23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円/楕円 39">
                  <a:extLst>
                    <a:ext uri="{FF2B5EF4-FFF2-40B4-BE49-F238E27FC236}">
                      <a16:creationId xmlns:a16="http://schemas.microsoft.com/office/drawing/2014/main" id="{B4C58950-8DCE-CCCC-8ED5-5D3FA0F3B817}"/>
                    </a:ext>
                  </a:extLst>
                </p:cNvPr>
                <p:cNvSpPr/>
                <p:nvPr/>
              </p:nvSpPr>
              <p:spPr>
                <a:xfrm>
                  <a:off x="6228492" y="3972435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円/楕円 39">
                  <a:extLst>
                    <a:ext uri="{FF2B5EF4-FFF2-40B4-BE49-F238E27FC236}">
                      <a16:creationId xmlns:a16="http://schemas.microsoft.com/office/drawing/2014/main" id="{B4C58950-8DCE-CCCC-8ED5-5D3FA0F3B8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3972435"/>
                  <a:ext cx="140677" cy="140677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円/楕円 40">
                  <a:extLst>
                    <a:ext uri="{FF2B5EF4-FFF2-40B4-BE49-F238E27FC236}">
                      <a16:creationId xmlns:a16="http://schemas.microsoft.com/office/drawing/2014/main" id="{EE1CA8DF-4427-8AF6-787A-A79736DE10D5}"/>
                    </a:ext>
                  </a:extLst>
                </p:cNvPr>
                <p:cNvSpPr/>
                <p:nvPr/>
              </p:nvSpPr>
              <p:spPr>
                <a:xfrm>
                  <a:off x="5289169" y="458420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1" name="円/楕円 40">
                  <a:extLst>
                    <a:ext uri="{FF2B5EF4-FFF2-40B4-BE49-F238E27FC236}">
                      <a16:creationId xmlns:a16="http://schemas.microsoft.com/office/drawing/2014/main" id="{EE1CA8DF-4427-8AF6-787A-A79736DE10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4584203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円/楕円 41">
                  <a:extLst>
                    <a:ext uri="{FF2B5EF4-FFF2-40B4-BE49-F238E27FC236}">
                      <a16:creationId xmlns:a16="http://schemas.microsoft.com/office/drawing/2014/main" id="{F95F6101-DD35-068B-AD31-071E2AC6B582}"/>
                    </a:ext>
                  </a:extLst>
                </p:cNvPr>
                <p:cNvSpPr/>
                <p:nvPr/>
              </p:nvSpPr>
              <p:spPr>
                <a:xfrm>
                  <a:off x="6228492" y="458420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2" name="円/楕円 41">
                  <a:extLst>
                    <a:ext uri="{FF2B5EF4-FFF2-40B4-BE49-F238E27FC236}">
                      <a16:creationId xmlns:a16="http://schemas.microsoft.com/office/drawing/2014/main" id="{F95F6101-DD35-068B-AD31-071E2AC6B5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4584203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円/楕円 42">
                  <a:extLst>
                    <a:ext uri="{FF2B5EF4-FFF2-40B4-BE49-F238E27FC236}">
                      <a16:creationId xmlns:a16="http://schemas.microsoft.com/office/drawing/2014/main" id="{809C1A6D-FE14-7FC2-0B44-3290753D2821}"/>
                    </a:ext>
                  </a:extLst>
                </p:cNvPr>
                <p:cNvSpPr/>
                <p:nvPr/>
              </p:nvSpPr>
              <p:spPr>
                <a:xfrm>
                  <a:off x="5289169" y="489507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3" name="円/楕円 42">
                  <a:extLst>
                    <a:ext uri="{FF2B5EF4-FFF2-40B4-BE49-F238E27FC236}">
                      <a16:creationId xmlns:a16="http://schemas.microsoft.com/office/drawing/2014/main" id="{809C1A6D-FE14-7FC2-0B44-3290753D28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4895079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円/楕円 43">
                  <a:extLst>
                    <a:ext uri="{FF2B5EF4-FFF2-40B4-BE49-F238E27FC236}">
                      <a16:creationId xmlns:a16="http://schemas.microsoft.com/office/drawing/2014/main" id="{563F3EAC-EDBF-D884-087D-FF0EF953B7DE}"/>
                    </a:ext>
                  </a:extLst>
                </p:cNvPr>
                <p:cNvSpPr/>
                <p:nvPr/>
              </p:nvSpPr>
              <p:spPr>
                <a:xfrm>
                  <a:off x="6228492" y="489507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4" name="円/楕円 43">
                  <a:extLst>
                    <a:ext uri="{FF2B5EF4-FFF2-40B4-BE49-F238E27FC236}">
                      <a16:creationId xmlns:a16="http://schemas.microsoft.com/office/drawing/2014/main" id="{563F3EAC-EDBF-D884-087D-FF0EF953B7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4895079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 l="-7143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円/楕円 44">
                  <a:extLst>
                    <a:ext uri="{FF2B5EF4-FFF2-40B4-BE49-F238E27FC236}">
                      <a16:creationId xmlns:a16="http://schemas.microsoft.com/office/drawing/2014/main" id="{55ECB12F-ADBA-00D5-5A51-924FD0B63A4B}"/>
                    </a:ext>
                  </a:extLst>
                </p:cNvPr>
                <p:cNvSpPr/>
                <p:nvPr/>
              </p:nvSpPr>
              <p:spPr>
                <a:xfrm>
                  <a:off x="5289169" y="520595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5" name="円/楕円 44">
                  <a:extLst>
                    <a:ext uri="{FF2B5EF4-FFF2-40B4-BE49-F238E27FC236}">
                      <a16:creationId xmlns:a16="http://schemas.microsoft.com/office/drawing/2014/main" id="{55ECB12F-ADBA-00D5-5A51-924FD0B63A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5205955"/>
                  <a:ext cx="140677" cy="140677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円/楕円 45">
                  <a:extLst>
                    <a:ext uri="{FF2B5EF4-FFF2-40B4-BE49-F238E27FC236}">
                      <a16:creationId xmlns:a16="http://schemas.microsoft.com/office/drawing/2014/main" id="{34349F28-FA57-5FB4-703C-468A2CA9B69B}"/>
                    </a:ext>
                  </a:extLst>
                </p:cNvPr>
                <p:cNvSpPr/>
                <p:nvPr/>
              </p:nvSpPr>
              <p:spPr>
                <a:xfrm>
                  <a:off x="6228492" y="520595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" name="円/楕円 45">
                  <a:extLst>
                    <a:ext uri="{FF2B5EF4-FFF2-40B4-BE49-F238E27FC236}">
                      <a16:creationId xmlns:a16="http://schemas.microsoft.com/office/drawing/2014/main" id="{34349F28-FA57-5FB4-703C-468A2CA9B6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5205955"/>
                  <a:ext cx="140677" cy="140677"/>
                </a:xfrm>
                <a:prstGeom prst="ellipse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円/楕円 46">
                  <a:extLst>
                    <a:ext uri="{FF2B5EF4-FFF2-40B4-BE49-F238E27FC236}">
                      <a16:creationId xmlns:a16="http://schemas.microsoft.com/office/drawing/2014/main" id="{35BCEB48-B4CC-F5C6-B84A-F36BD91C26C9}"/>
                    </a:ext>
                  </a:extLst>
                </p:cNvPr>
                <p:cNvSpPr/>
                <p:nvPr/>
              </p:nvSpPr>
              <p:spPr>
                <a:xfrm>
                  <a:off x="5289169" y="551683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" name="円/楕円 46">
                  <a:extLst>
                    <a:ext uri="{FF2B5EF4-FFF2-40B4-BE49-F238E27FC236}">
                      <a16:creationId xmlns:a16="http://schemas.microsoft.com/office/drawing/2014/main" id="{35BCEB48-B4CC-F5C6-B84A-F36BD91C26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5516831"/>
                  <a:ext cx="140677" cy="140677"/>
                </a:xfrm>
                <a:prstGeom prst="ellipse">
                  <a:avLst/>
                </a:prstGeom>
                <a:blipFill>
                  <a:blip r:embed="rId31"/>
                  <a:stretch>
                    <a:fillRect l="-7143" t="-7692" r="-7143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円/楕円 47">
                  <a:extLst>
                    <a:ext uri="{FF2B5EF4-FFF2-40B4-BE49-F238E27FC236}">
                      <a16:creationId xmlns:a16="http://schemas.microsoft.com/office/drawing/2014/main" id="{CC1BCECA-F9D2-0CE4-A8ED-B3D0DAD5F9CB}"/>
                    </a:ext>
                  </a:extLst>
                </p:cNvPr>
                <p:cNvSpPr/>
                <p:nvPr/>
              </p:nvSpPr>
              <p:spPr>
                <a:xfrm>
                  <a:off x="6228492" y="551683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8" name="円/楕円 47">
                  <a:extLst>
                    <a:ext uri="{FF2B5EF4-FFF2-40B4-BE49-F238E27FC236}">
                      <a16:creationId xmlns:a16="http://schemas.microsoft.com/office/drawing/2014/main" id="{CC1BCECA-F9D2-0CE4-A8ED-B3D0DAD5F9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5516831"/>
                  <a:ext cx="140677" cy="140677"/>
                </a:xfrm>
                <a:prstGeom prst="ellipse">
                  <a:avLst/>
                </a:prstGeom>
                <a:blipFill>
                  <a:blip r:embed="rId32"/>
                  <a:stretch>
                    <a:fillRect l="-7143" t="-7692" r="-7143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円/楕円 48">
                  <a:extLst>
                    <a:ext uri="{FF2B5EF4-FFF2-40B4-BE49-F238E27FC236}">
                      <a16:creationId xmlns:a16="http://schemas.microsoft.com/office/drawing/2014/main" id="{DBA2C911-4FFD-815C-649A-93D162169038}"/>
                    </a:ext>
                  </a:extLst>
                </p:cNvPr>
                <p:cNvSpPr/>
                <p:nvPr/>
              </p:nvSpPr>
              <p:spPr>
                <a:xfrm>
                  <a:off x="5289169" y="581772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9" name="円/楕円 48">
                  <a:extLst>
                    <a:ext uri="{FF2B5EF4-FFF2-40B4-BE49-F238E27FC236}">
                      <a16:creationId xmlns:a16="http://schemas.microsoft.com/office/drawing/2014/main" id="{DBA2C911-4FFD-815C-649A-93D1621690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5817723"/>
                  <a:ext cx="140677" cy="140677"/>
                </a:xfrm>
                <a:prstGeom prst="ellipse">
                  <a:avLst/>
                </a:prstGeom>
                <a:blipFill>
                  <a:blip r:embed="rId33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円/楕円 49">
                  <a:extLst>
                    <a:ext uri="{FF2B5EF4-FFF2-40B4-BE49-F238E27FC236}">
                      <a16:creationId xmlns:a16="http://schemas.microsoft.com/office/drawing/2014/main" id="{CF50F81C-70B1-AAFB-BEC8-23ED09E4F8D2}"/>
                    </a:ext>
                  </a:extLst>
                </p:cNvPr>
                <p:cNvSpPr/>
                <p:nvPr/>
              </p:nvSpPr>
              <p:spPr>
                <a:xfrm>
                  <a:off x="6228492" y="581772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0" name="円/楕円 49">
                  <a:extLst>
                    <a:ext uri="{FF2B5EF4-FFF2-40B4-BE49-F238E27FC236}">
                      <a16:creationId xmlns:a16="http://schemas.microsoft.com/office/drawing/2014/main" id="{CF50F81C-70B1-AAFB-BEC8-23ED09E4F8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5817723"/>
                  <a:ext cx="140677" cy="140677"/>
                </a:xfrm>
                <a:prstGeom prst="ellipse">
                  <a:avLst/>
                </a:prstGeom>
                <a:blipFill>
                  <a:blip r:embed="rId34"/>
                  <a:stretch>
                    <a:fillRect l="-7143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正方形/長方形 50">
                  <a:extLst>
                    <a:ext uri="{FF2B5EF4-FFF2-40B4-BE49-F238E27FC236}">
                      <a16:creationId xmlns:a16="http://schemas.microsoft.com/office/drawing/2014/main" id="{85744688-632C-2AAD-A863-4061556FCDEC}"/>
                    </a:ext>
                  </a:extLst>
                </p:cNvPr>
                <p:cNvSpPr/>
                <p:nvPr/>
              </p:nvSpPr>
              <p:spPr>
                <a:xfrm>
                  <a:off x="5684584" y="3417786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1" name="正方形/長方形 50">
                  <a:extLst>
                    <a:ext uri="{FF2B5EF4-FFF2-40B4-BE49-F238E27FC236}">
                      <a16:creationId xmlns:a16="http://schemas.microsoft.com/office/drawing/2014/main" id="{85744688-632C-2AAD-A863-4061556FCD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584" y="3417786"/>
                  <a:ext cx="289169" cy="289169"/>
                </a:xfrm>
                <a:prstGeom prst="rect">
                  <a:avLst/>
                </a:prstGeom>
                <a:blipFill>
                  <a:blip r:embed="rId35"/>
                  <a:stretch>
                    <a:fillRect b="-208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2DAF54FA-57D7-515E-A943-FB388D33238E}"/>
                </a:ext>
              </a:extLst>
            </p:cNvPr>
            <p:cNvCxnSpPr>
              <a:stCxn id="37" idx="6"/>
              <a:endCxn id="38" idx="2"/>
            </p:cNvCxnSpPr>
            <p:nvPr/>
          </p:nvCxnSpPr>
          <p:spPr>
            <a:xfrm>
              <a:off x="5429846" y="4042774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448939B7-CEED-D365-4FFE-5B39B7F50AE7}"/>
                </a:ext>
              </a:extLst>
            </p:cNvPr>
            <p:cNvCxnSpPr>
              <a:cxnSpLocks/>
              <a:stCxn id="37" idx="6"/>
              <a:endCxn id="40" idx="2"/>
            </p:cNvCxnSpPr>
            <p:nvPr/>
          </p:nvCxnSpPr>
          <p:spPr>
            <a:xfrm>
              <a:off x="5429846" y="4042774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0FCC0D17-4EC8-DCC1-3EF0-6A34FD9F828E}"/>
                </a:ext>
              </a:extLst>
            </p:cNvPr>
            <p:cNvCxnSpPr>
              <a:cxnSpLocks/>
              <a:stCxn id="41" idx="6"/>
              <a:endCxn id="40" idx="2"/>
            </p:cNvCxnSpPr>
            <p:nvPr/>
          </p:nvCxnSpPr>
          <p:spPr>
            <a:xfrm flipV="1">
              <a:off x="5429846" y="4042774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04EF4380-A0C7-7A89-681A-704B0EC83C2D}"/>
                </a:ext>
              </a:extLst>
            </p:cNvPr>
            <p:cNvCxnSpPr>
              <a:cxnSpLocks/>
              <a:stCxn id="43" idx="6"/>
              <a:endCxn id="40" idx="2"/>
            </p:cNvCxnSpPr>
            <p:nvPr/>
          </p:nvCxnSpPr>
          <p:spPr>
            <a:xfrm flipV="1">
              <a:off x="5429846" y="4042774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D51623FA-CDC2-3E0F-9B9C-4A2B664F84DD}"/>
                </a:ext>
              </a:extLst>
            </p:cNvPr>
            <p:cNvCxnSpPr>
              <a:cxnSpLocks/>
              <a:stCxn id="49" idx="6"/>
              <a:endCxn id="40" idx="2"/>
            </p:cNvCxnSpPr>
            <p:nvPr/>
          </p:nvCxnSpPr>
          <p:spPr>
            <a:xfrm flipV="1">
              <a:off x="5429846" y="4042774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7770AAA7-DA2C-1249-7F8A-62488D5684AE}"/>
                </a:ext>
              </a:extLst>
            </p:cNvPr>
            <p:cNvCxnSpPr>
              <a:cxnSpLocks/>
              <a:stCxn id="45" idx="6"/>
              <a:endCxn id="40" idx="2"/>
            </p:cNvCxnSpPr>
            <p:nvPr/>
          </p:nvCxnSpPr>
          <p:spPr>
            <a:xfrm flipV="1">
              <a:off x="5429846" y="4042774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線コネクタ 447">
              <a:extLst>
                <a:ext uri="{FF2B5EF4-FFF2-40B4-BE49-F238E27FC236}">
                  <a16:creationId xmlns:a16="http://schemas.microsoft.com/office/drawing/2014/main" id="{8BE1FD02-487C-C2AF-8872-C9EA10AF9F85}"/>
                </a:ext>
              </a:extLst>
            </p:cNvPr>
            <p:cNvCxnSpPr>
              <a:cxnSpLocks/>
              <a:stCxn id="47" idx="6"/>
              <a:endCxn id="40" idx="2"/>
            </p:cNvCxnSpPr>
            <p:nvPr/>
          </p:nvCxnSpPr>
          <p:spPr>
            <a:xfrm flipV="1">
              <a:off x="5429846" y="4042774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線コネクタ 448">
              <a:extLst>
                <a:ext uri="{FF2B5EF4-FFF2-40B4-BE49-F238E27FC236}">
                  <a16:creationId xmlns:a16="http://schemas.microsoft.com/office/drawing/2014/main" id="{BE99EA88-331A-E065-2091-DD503ED02F6E}"/>
                </a:ext>
              </a:extLst>
            </p:cNvPr>
            <p:cNvCxnSpPr>
              <a:cxnSpLocks/>
              <a:stCxn id="39" idx="6"/>
              <a:endCxn id="38" idx="2"/>
            </p:cNvCxnSpPr>
            <p:nvPr/>
          </p:nvCxnSpPr>
          <p:spPr>
            <a:xfrm>
              <a:off x="5429846" y="4343666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直線コネクタ 449">
              <a:extLst>
                <a:ext uri="{FF2B5EF4-FFF2-40B4-BE49-F238E27FC236}">
                  <a16:creationId xmlns:a16="http://schemas.microsoft.com/office/drawing/2014/main" id="{609A1C44-A750-6642-A8CA-C26E0883B582}"/>
                </a:ext>
              </a:extLst>
            </p:cNvPr>
            <p:cNvCxnSpPr>
              <a:cxnSpLocks/>
              <a:stCxn id="39" idx="6"/>
              <a:endCxn id="40" idx="2"/>
            </p:cNvCxnSpPr>
            <p:nvPr/>
          </p:nvCxnSpPr>
          <p:spPr>
            <a:xfrm flipV="1">
              <a:off x="5429846" y="4042774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線コネクタ 450">
              <a:extLst>
                <a:ext uri="{FF2B5EF4-FFF2-40B4-BE49-F238E27FC236}">
                  <a16:creationId xmlns:a16="http://schemas.microsoft.com/office/drawing/2014/main" id="{752B9989-764F-226D-1AEB-F8C01528F896}"/>
                </a:ext>
              </a:extLst>
            </p:cNvPr>
            <p:cNvCxnSpPr>
              <a:cxnSpLocks/>
              <a:stCxn id="38" idx="2"/>
              <a:endCxn id="49" idx="6"/>
            </p:cNvCxnSpPr>
            <p:nvPr/>
          </p:nvCxnSpPr>
          <p:spPr>
            <a:xfrm flipH="1">
              <a:off x="5429846" y="4343666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直線コネクタ 451">
              <a:extLst>
                <a:ext uri="{FF2B5EF4-FFF2-40B4-BE49-F238E27FC236}">
                  <a16:creationId xmlns:a16="http://schemas.microsoft.com/office/drawing/2014/main" id="{CC6418CB-A6C7-54B8-4CEA-4480F90E81EE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 flipV="1">
              <a:off x="5435743" y="4343666"/>
              <a:ext cx="792749" cy="31648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直線コネクタ 452">
              <a:extLst>
                <a:ext uri="{FF2B5EF4-FFF2-40B4-BE49-F238E27FC236}">
                  <a16:creationId xmlns:a16="http://schemas.microsoft.com/office/drawing/2014/main" id="{6B9612C2-21B4-ABA7-6B80-E3E46B52620D}"/>
                </a:ext>
              </a:extLst>
            </p:cNvPr>
            <p:cNvCxnSpPr>
              <a:cxnSpLocks/>
              <a:stCxn id="43" idx="6"/>
              <a:endCxn id="38" idx="2"/>
            </p:cNvCxnSpPr>
            <p:nvPr/>
          </p:nvCxnSpPr>
          <p:spPr>
            <a:xfrm flipV="1">
              <a:off x="5429846" y="4343666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直線コネクタ 453">
              <a:extLst>
                <a:ext uri="{FF2B5EF4-FFF2-40B4-BE49-F238E27FC236}">
                  <a16:creationId xmlns:a16="http://schemas.microsoft.com/office/drawing/2014/main" id="{C8FBC078-3A6F-36BF-6CE4-4660D094BC3C}"/>
                </a:ext>
              </a:extLst>
            </p:cNvPr>
            <p:cNvCxnSpPr>
              <a:cxnSpLocks/>
              <a:stCxn id="47" idx="6"/>
              <a:endCxn id="38" idx="2"/>
            </p:cNvCxnSpPr>
            <p:nvPr/>
          </p:nvCxnSpPr>
          <p:spPr>
            <a:xfrm flipV="1">
              <a:off x="5429846" y="4343666"/>
              <a:ext cx="798646" cy="124350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直線コネクタ 455">
              <a:extLst>
                <a:ext uri="{FF2B5EF4-FFF2-40B4-BE49-F238E27FC236}">
                  <a16:creationId xmlns:a16="http://schemas.microsoft.com/office/drawing/2014/main" id="{1D987372-176C-2138-33D2-CC0BF0845D68}"/>
                </a:ext>
              </a:extLst>
            </p:cNvPr>
            <p:cNvCxnSpPr>
              <a:cxnSpLocks/>
              <a:stCxn id="45" idx="6"/>
              <a:endCxn id="38" idx="2"/>
            </p:cNvCxnSpPr>
            <p:nvPr/>
          </p:nvCxnSpPr>
          <p:spPr>
            <a:xfrm flipV="1">
              <a:off x="5429846" y="4343666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7" name="角丸四角形 456">
              <a:extLst>
                <a:ext uri="{FF2B5EF4-FFF2-40B4-BE49-F238E27FC236}">
                  <a16:creationId xmlns:a16="http://schemas.microsoft.com/office/drawing/2014/main" id="{CF393814-731E-4ECB-304A-CB1B72C14A82}"/>
                </a:ext>
              </a:extLst>
            </p:cNvPr>
            <p:cNvSpPr/>
            <p:nvPr/>
          </p:nvSpPr>
          <p:spPr>
            <a:xfrm>
              <a:off x="4885287" y="342339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2" name="正方形/長方形 501">
                  <a:extLst>
                    <a:ext uri="{FF2B5EF4-FFF2-40B4-BE49-F238E27FC236}">
                      <a16:creationId xmlns:a16="http://schemas.microsoft.com/office/drawing/2014/main" id="{7EB2EC14-16DA-1F31-7DC6-8F93931469D9}"/>
                    </a:ext>
                  </a:extLst>
                </p:cNvPr>
                <p:cNvSpPr/>
                <p:nvPr/>
              </p:nvSpPr>
              <p:spPr>
                <a:xfrm>
                  <a:off x="3592532" y="6250043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02" name="正方形/長方形 501">
                  <a:extLst>
                    <a:ext uri="{FF2B5EF4-FFF2-40B4-BE49-F238E27FC236}">
                      <a16:creationId xmlns:a16="http://schemas.microsoft.com/office/drawing/2014/main" id="{7EB2EC14-16DA-1F31-7DC6-8F93931469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532" y="6250043"/>
                  <a:ext cx="289169" cy="289169"/>
                </a:xfrm>
                <a:prstGeom prst="rect">
                  <a:avLst/>
                </a:prstGeom>
                <a:blipFill>
                  <a:blip r:embed="rId36"/>
                  <a:stretch>
                    <a:fillRect l="-16667" r="-25000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3" name="正方形/長方形 502">
                  <a:extLst>
                    <a:ext uri="{FF2B5EF4-FFF2-40B4-BE49-F238E27FC236}">
                      <a16:creationId xmlns:a16="http://schemas.microsoft.com/office/drawing/2014/main" id="{B1F4C41D-F534-6352-E007-87592A6F96B0}"/>
                    </a:ext>
                  </a:extLst>
                </p:cNvPr>
                <p:cNvSpPr/>
                <p:nvPr/>
              </p:nvSpPr>
              <p:spPr>
                <a:xfrm>
                  <a:off x="5684584" y="6244436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03" name="正方形/長方形 502">
                  <a:extLst>
                    <a:ext uri="{FF2B5EF4-FFF2-40B4-BE49-F238E27FC236}">
                      <a16:creationId xmlns:a16="http://schemas.microsoft.com/office/drawing/2014/main" id="{B1F4C41D-F534-6352-E007-87592A6F96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584" y="6244436"/>
                  <a:ext cx="289169" cy="289169"/>
                </a:xfrm>
                <a:prstGeom prst="rect">
                  <a:avLst/>
                </a:prstGeom>
                <a:blipFill>
                  <a:blip r:embed="rId37"/>
                  <a:stretch>
                    <a:fillRect l="-16667" r="-20833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5" name="テキスト ボックス 504">
            <a:extLst>
              <a:ext uri="{FF2B5EF4-FFF2-40B4-BE49-F238E27FC236}">
                <a16:creationId xmlns:a16="http://schemas.microsoft.com/office/drawing/2014/main" id="{56B9680F-5485-F205-9A0C-2C1EE8C4CB07}"/>
              </a:ext>
            </a:extLst>
          </p:cNvPr>
          <p:cNvSpPr txBox="1"/>
          <p:nvPr/>
        </p:nvSpPr>
        <p:spPr>
          <a:xfrm>
            <a:off x="2894913" y="2679565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983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830C9-0CA4-7FD5-E483-5C9AD4458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0AC7F88-4F6E-C608-B4C8-E20B48A68ABC}"/>
              </a:ext>
            </a:extLst>
          </p:cNvPr>
          <p:cNvSpPr txBox="1"/>
          <p:nvPr/>
        </p:nvSpPr>
        <p:spPr>
          <a:xfrm>
            <a:off x="1505823" y="3991599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6</a:t>
            </a:r>
            <a:endParaRPr kumimoji="1" lang="ja-JP" altLang="en-US"/>
          </a:p>
        </p:txBody>
      </p:sp>
      <p:sp>
        <p:nvSpPr>
          <p:cNvPr id="736" name="テキスト ボックス 735">
            <a:extLst>
              <a:ext uri="{FF2B5EF4-FFF2-40B4-BE49-F238E27FC236}">
                <a16:creationId xmlns:a16="http://schemas.microsoft.com/office/drawing/2014/main" id="{AF73205D-6074-8B81-A332-897A823E92D6}"/>
              </a:ext>
            </a:extLst>
          </p:cNvPr>
          <p:cNvSpPr txBox="1"/>
          <p:nvPr/>
        </p:nvSpPr>
        <p:spPr>
          <a:xfrm>
            <a:off x="1505823" y="666508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5</a:t>
            </a:r>
            <a:endParaRPr kumimoji="1" lang="ja-JP" altLang="en-US"/>
          </a:p>
        </p:txBody>
      </p:sp>
      <p:grpSp>
        <p:nvGrpSpPr>
          <p:cNvPr id="737" name="グループ化 736">
            <a:extLst>
              <a:ext uri="{FF2B5EF4-FFF2-40B4-BE49-F238E27FC236}">
                <a16:creationId xmlns:a16="http://schemas.microsoft.com/office/drawing/2014/main" id="{72752502-7A80-B202-FB77-335674CC32D3}"/>
              </a:ext>
            </a:extLst>
          </p:cNvPr>
          <p:cNvGrpSpPr/>
          <p:nvPr/>
        </p:nvGrpSpPr>
        <p:grpSpPr>
          <a:xfrm>
            <a:off x="2548292" y="101668"/>
            <a:ext cx="8049832" cy="3138021"/>
            <a:chOff x="2548292" y="3426759"/>
            <a:chExt cx="8049832" cy="3138021"/>
          </a:xfrm>
        </p:grpSpPr>
        <p:sp>
          <p:nvSpPr>
            <p:cNvPr id="738" name="角丸四角形 737">
              <a:extLst>
                <a:ext uri="{FF2B5EF4-FFF2-40B4-BE49-F238E27FC236}">
                  <a16:creationId xmlns:a16="http://schemas.microsoft.com/office/drawing/2014/main" id="{13C67BD3-9CB2-70C9-B44E-ED5858131EB9}"/>
                </a:ext>
              </a:extLst>
            </p:cNvPr>
            <p:cNvSpPr/>
            <p:nvPr/>
          </p:nvSpPr>
          <p:spPr>
            <a:xfrm>
              <a:off x="3750866" y="3789098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9" name="角丸四角形 738">
              <a:extLst>
                <a:ext uri="{FF2B5EF4-FFF2-40B4-BE49-F238E27FC236}">
                  <a16:creationId xmlns:a16="http://schemas.microsoft.com/office/drawing/2014/main" id="{BBDCA7F2-D04D-60C7-71DA-5A2CDE431CBC}"/>
                </a:ext>
              </a:extLst>
            </p:cNvPr>
            <p:cNvSpPr/>
            <p:nvPr/>
          </p:nvSpPr>
          <p:spPr>
            <a:xfrm>
              <a:off x="2799257" y="3789098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0" name="円/楕円 739">
                  <a:extLst>
                    <a:ext uri="{FF2B5EF4-FFF2-40B4-BE49-F238E27FC236}">
                      <a16:creationId xmlns:a16="http://schemas.microsoft.com/office/drawing/2014/main" id="{850D7501-5EC9-34A5-999D-D1FB964F9903}"/>
                    </a:ext>
                  </a:extLst>
                </p:cNvPr>
                <p:cNvSpPr/>
                <p:nvPr/>
              </p:nvSpPr>
              <p:spPr>
                <a:xfrm>
                  <a:off x="2932903" y="397580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40" name="円/楕円 739">
                  <a:extLst>
                    <a:ext uri="{FF2B5EF4-FFF2-40B4-BE49-F238E27FC236}">
                      <a16:creationId xmlns:a16="http://schemas.microsoft.com/office/drawing/2014/main" id="{850D7501-5EC9-34A5-999D-D1FB964F99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3975801"/>
                  <a:ext cx="140677" cy="140677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1" name="円/楕円 740">
                  <a:extLst>
                    <a:ext uri="{FF2B5EF4-FFF2-40B4-BE49-F238E27FC236}">
                      <a16:creationId xmlns:a16="http://schemas.microsoft.com/office/drawing/2014/main" id="{C2351EC5-5437-82DE-89DE-D996B5939AA0}"/>
                    </a:ext>
                  </a:extLst>
                </p:cNvPr>
                <p:cNvSpPr/>
                <p:nvPr/>
              </p:nvSpPr>
              <p:spPr>
                <a:xfrm>
                  <a:off x="3872226" y="39758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41" name="円/楕円 740">
                  <a:extLst>
                    <a:ext uri="{FF2B5EF4-FFF2-40B4-BE49-F238E27FC236}">
                      <a16:creationId xmlns:a16="http://schemas.microsoft.com/office/drawing/2014/main" id="{C2351EC5-5437-82DE-89DE-D996B5939A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3975801"/>
                  <a:ext cx="140677" cy="14067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2" name="円/楕円 741">
                  <a:extLst>
                    <a:ext uri="{FF2B5EF4-FFF2-40B4-BE49-F238E27FC236}">
                      <a16:creationId xmlns:a16="http://schemas.microsoft.com/office/drawing/2014/main" id="{F671CFE7-3EA8-38C2-1C3D-B2E1CEFC9FE7}"/>
                    </a:ext>
                  </a:extLst>
                </p:cNvPr>
                <p:cNvSpPr/>
                <p:nvPr/>
              </p:nvSpPr>
              <p:spPr>
                <a:xfrm>
                  <a:off x="2932903" y="427669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2" name="円/楕円 741">
                  <a:extLst>
                    <a:ext uri="{FF2B5EF4-FFF2-40B4-BE49-F238E27FC236}">
                      <a16:creationId xmlns:a16="http://schemas.microsoft.com/office/drawing/2014/main" id="{F671CFE7-3EA8-38C2-1C3D-B2E1CEFC9F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4276693"/>
                  <a:ext cx="140677" cy="140677"/>
                </a:xfrm>
                <a:prstGeom prst="ellipse">
                  <a:avLst/>
                </a:prstGeom>
                <a:blipFill>
                  <a:blip r:embed="rId5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3" name="円/楕円 742">
                  <a:extLst>
                    <a:ext uri="{FF2B5EF4-FFF2-40B4-BE49-F238E27FC236}">
                      <a16:creationId xmlns:a16="http://schemas.microsoft.com/office/drawing/2014/main" id="{02212E92-D750-D5C1-C660-FAC9F07CC5D2}"/>
                    </a:ext>
                  </a:extLst>
                </p:cNvPr>
                <p:cNvSpPr/>
                <p:nvPr/>
              </p:nvSpPr>
              <p:spPr>
                <a:xfrm>
                  <a:off x="3872226" y="427669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3" name="円/楕円 742">
                  <a:extLst>
                    <a:ext uri="{FF2B5EF4-FFF2-40B4-BE49-F238E27FC236}">
                      <a16:creationId xmlns:a16="http://schemas.microsoft.com/office/drawing/2014/main" id="{02212E92-D750-D5C1-C660-FAC9F07CC5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4276693"/>
                  <a:ext cx="140677" cy="140677"/>
                </a:xfrm>
                <a:prstGeom prst="ellipse">
                  <a:avLst/>
                </a:prstGeom>
                <a:blipFill>
                  <a:blip r:embed="rId6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4" name="円/楕円 743">
                  <a:extLst>
                    <a:ext uri="{FF2B5EF4-FFF2-40B4-BE49-F238E27FC236}">
                      <a16:creationId xmlns:a16="http://schemas.microsoft.com/office/drawing/2014/main" id="{BAB0010B-258D-F007-4666-6CE8FE0C4E8E}"/>
                    </a:ext>
                  </a:extLst>
                </p:cNvPr>
                <p:cNvSpPr/>
                <p:nvPr/>
              </p:nvSpPr>
              <p:spPr>
                <a:xfrm>
                  <a:off x="2932903" y="458756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4" name="円/楕円 743">
                  <a:extLst>
                    <a:ext uri="{FF2B5EF4-FFF2-40B4-BE49-F238E27FC236}">
                      <a16:creationId xmlns:a16="http://schemas.microsoft.com/office/drawing/2014/main" id="{BAB0010B-258D-F007-4666-6CE8FE0C4E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4587569"/>
                  <a:ext cx="140677" cy="140677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5" name="円/楕円 744">
                  <a:extLst>
                    <a:ext uri="{FF2B5EF4-FFF2-40B4-BE49-F238E27FC236}">
                      <a16:creationId xmlns:a16="http://schemas.microsoft.com/office/drawing/2014/main" id="{87AC3B20-2C9A-CBE2-C60B-7882A916013D}"/>
                    </a:ext>
                  </a:extLst>
                </p:cNvPr>
                <p:cNvSpPr/>
                <p:nvPr/>
              </p:nvSpPr>
              <p:spPr>
                <a:xfrm>
                  <a:off x="3872226" y="4587569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5" name="円/楕円 744">
                  <a:extLst>
                    <a:ext uri="{FF2B5EF4-FFF2-40B4-BE49-F238E27FC236}">
                      <a16:creationId xmlns:a16="http://schemas.microsoft.com/office/drawing/2014/main" id="{87AC3B20-2C9A-CBE2-C60B-7882A91601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4587569"/>
                  <a:ext cx="140677" cy="140677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6" name="円/楕円 745">
                  <a:extLst>
                    <a:ext uri="{FF2B5EF4-FFF2-40B4-BE49-F238E27FC236}">
                      <a16:creationId xmlns:a16="http://schemas.microsoft.com/office/drawing/2014/main" id="{046B4AC1-AD66-2BAB-EB3E-936704955457}"/>
                    </a:ext>
                  </a:extLst>
                </p:cNvPr>
                <p:cNvSpPr/>
                <p:nvPr/>
              </p:nvSpPr>
              <p:spPr>
                <a:xfrm>
                  <a:off x="2932903" y="4898445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6" name="円/楕円 745">
                  <a:extLst>
                    <a:ext uri="{FF2B5EF4-FFF2-40B4-BE49-F238E27FC236}">
                      <a16:creationId xmlns:a16="http://schemas.microsoft.com/office/drawing/2014/main" id="{046B4AC1-AD66-2BAB-EB3E-9367049554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4898445"/>
                  <a:ext cx="140677" cy="140677"/>
                </a:xfrm>
                <a:prstGeom prst="ellipse">
                  <a:avLst/>
                </a:prstGeom>
                <a:blipFill>
                  <a:blip r:embed="rId9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7" name="円/楕円 746">
                  <a:extLst>
                    <a:ext uri="{FF2B5EF4-FFF2-40B4-BE49-F238E27FC236}">
                      <a16:creationId xmlns:a16="http://schemas.microsoft.com/office/drawing/2014/main" id="{52615DD2-EAD1-1C55-8834-EA488989AF99}"/>
                    </a:ext>
                  </a:extLst>
                </p:cNvPr>
                <p:cNvSpPr/>
                <p:nvPr/>
              </p:nvSpPr>
              <p:spPr>
                <a:xfrm>
                  <a:off x="3872226" y="489844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7" name="円/楕円 746">
                  <a:extLst>
                    <a:ext uri="{FF2B5EF4-FFF2-40B4-BE49-F238E27FC236}">
                      <a16:creationId xmlns:a16="http://schemas.microsoft.com/office/drawing/2014/main" id="{52615DD2-EAD1-1C55-8834-EA488989AF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4898445"/>
                  <a:ext cx="140677" cy="140677"/>
                </a:xfrm>
                <a:prstGeom prst="ellipse">
                  <a:avLst/>
                </a:prstGeom>
                <a:blipFill>
                  <a:blip r:embed="rId10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8" name="円/楕円 747">
                  <a:extLst>
                    <a:ext uri="{FF2B5EF4-FFF2-40B4-BE49-F238E27FC236}">
                      <a16:creationId xmlns:a16="http://schemas.microsoft.com/office/drawing/2014/main" id="{A376E978-9144-CAA5-93B1-F019188CE106}"/>
                    </a:ext>
                  </a:extLst>
                </p:cNvPr>
                <p:cNvSpPr/>
                <p:nvPr/>
              </p:nvSpPr>
              <p:spPr>
                <a:xfrm>
                  <a:off x="2932903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8" name="円/楕円 747">
                  <a:extLst>
                    <a:ext uri="{FF2B5EF4-FFF2-40B4-BE49-F238E27FC236}">
                      <a16:creationId xmlns:a16="http://schemas.microsoft.com/office/drawing/2014/main" id="{A376E978-9144-CAA5-93B1-F019188CE1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5209321"/>
                  <a:ext cx="140677" cy="140677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9" name="円/楕円 748">
                  <a:extLst>
                    <a:ext uri="{FF2B5EF4-FFF2-40B4-BE49-F238E27FC236}">
                      <a16:creationId xmlns:a16="http://schemas.microsoft.com/office/drawing/2014/main" id="{BB2670C8-507B-F867-30D2-7E43F406E411}"/>
                    </a:ext>
                  </a:extLst>
                </p:cNvPr>
                <p:cNvSpPr/>
                <p:nvPr/>
              </p:nvSpPr>
              <p:spPr>
                <a:xfrm>
                  <a:off x="3872226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9" name="円/楕円 748">
                  <a:extLst>
                    <a:ext uri="{FF2B5EF4-FFF2-40B4-BE49-F238E27FC236}">
                      <a16:creationId xmlns:a16="http://schemas.microsoft.com/office/drawing/2014/main" id="{BB2670C8-507B-F867-30D2-7E43F406E4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5209321"/>
                  <a:ext cx="140677" cy="140677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0" name="円/楕円 749">
                  <a:extLst>
                    <a:ext uri="{FF2B5EF4-FFF2-40B4-BE49-F238E27FC236}">
                      <a16:creationId xmlns:a16="http://schemas.microsoft.com/office/drawing/2014/main" id="{B6B09D40-C07B-F8C8-2564-A8092703D634}"/>
                    </a:ext>
                  </a:extLst>
                </p:cNvPr>
                <p:cNvSpPr/>
                <p:nvPr/>
              </p:nvSpPr>
              <p:spPr>
                <a:xfrm>
                  <a:off x="2932903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0" name="円/楕円 749">
                  <a:extLst>
                    <a:ext uri="{FF2B5EF4-FFF2-40B4-BE49-F238E27FC236}">
                      <a16:creationId xmlns:a16="http://schemas.microsoft.com/office/drawing/2014/main" id="{B6B09D40-C07B-F8C8-2564-A8092703D6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5520197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1" name="円/楕円 750">
                  <a:extLst>
                    <a:ext uri="{FF2B5EF4-FFF2-40B4-BE49-F238E27FC236}">
                      <a16:creationId xmlns:a16="http://schemas.microsoft.com/office/drawing/2014/main" id="{7C05418E-B3DB-D64F-AB23-86A88A5315E0}"/>
                    </a:ext>
                  </a:extLst>
                </p:cNvPr>
                <p:cNvSpPr/>
                <p:nvPr/>
              </p:nvSpPr>
              <p:spPr>
                <a:xfrm>
                  <a:off x="3872226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1" name="円/楕円 750">
                  <a:extLst>
                    <a:ext uri="{FF2B5EF4-FFF2-40B4-BE49-F238E27FC236}">
                      <a16:creationId xmlns:a16="http://schemas.microsoft.com/office/drawing/2014/main" id="{7C05418E-B3DB-D64F-AB23-86A88A5315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5520197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2" name="円/楕円 751">
                  <a:extLst>
                    <a:ext uri="{FF2B5EF4-FFF2-40B4-BE49-F238E27FC236}">
                      <a16:creationId xmlns:a16="http://schemas.microsoft.com/office/drawing/2014/main" id="{61437BFD-5607-9D22-546C-26B7EEFFDC6B}"/>
                    </a:ext>
                  </a:extLst>
                </p:cNvPr>
                <p:cNvSpPr/>
                <p:nvPr/>
              </p:nvSpPr>
              <p:spPr>
                <a:xfrm>
                  <a:off x="2932903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2" name="円/楕円 751">
                  <a:extLst>
                    <a:ext uri="{FF2B5EF4-FFF2-40B4-BE49-F238E27FC236}">
                      <a16:creationId xmlns:a16="http://schemas.microsoft.com/office/drawing/2014/main" id="{61437BFD-5607-9D22-546C-26B7EEFFDC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5821089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 l="-7692" r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3" name="円/楕円 752">
                  <a:extLst>
                    <a:ext uri="{FF2B5EF4-FFF2-40B4-BE49-F238E27FC236}">
                      <a16:creationId xmlns:a16="http://schemas.microsoft.com/office/drawing/2014/main" id="{76E1AF83-1A0A-96A9-886C-58E96A006FD1}"/>
                    </a:ext>
                  </a:extLst>
                </p:cNvPr>
                <p:cNvSpPr/>
                <p:nvPr/>
              </p:nvSpPr>
              <p:spPr>
                <a:xfrm>
                  <a:off x="3872226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3" name="円/楕円 752">
                  <a:extLst>
                    <a:ext uri="{FF2B5EF4-FFF2-40B4-BE49-F238E27FC236}">
                      <a16:creationId xmlns:a16="http://schemas.microsoft.com/office/drawing/2014/main" id="{76E1AF83-1A0A-96A9-886C-58E96A006F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5821089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r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4" name="直線コネクタ 753">
              <a:extLst>
                <a:ext uri="{FF2B5EF4-FFF2-40B4-BE49-F238E27FC236}">
                  <a16:creationId xmlns:a16="http://schemas.microsoft.com/office/drawing/2014/main" id="{38805AFB-D802-DA24-C126-772DC8BED166}"/>
                </a:ext>
              </a:extLst>
            </p:cNvPr>
            <p:cNvCxnSpPr>
              <a:stCxn id="740" idx="6"/>
              <a:endCxn id="741" idx="2"/>
            </p:cNvCxnSpPr>
            <p:nvPr/>
          </p:nvCxnSpPr>
          <p:spPr>
            <a:xfrm>
              <a:off x="3073580" y="40461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直線コネクタ 754">
              <a:extLst>
                <a:ext uri="{FF2B5EF4-FFF2-40B4-BE49-F238E27FC236}">
                  <a16:creationId xmlns:a16="http://schemas.microsoft.com/office/drawing/2014/main" id="{28B04F70-6360-A2F6-55FA-3398BDA2D124}"/>
                </a:ext>
              </a:extLst>
            </p:cNvPr>
            <p:cNvCxnSpPr>
              <a:cxnSpLocks/>
              <a:stCxn id="746" idx="6"/>
              <a:endCxn id="743" idx="2"/>
            </p:cNvCxnSpPr>
            <p:nvPr/>
          </p:nvCxnSpPr>
          <p:spPr>
            <a:xfrm flipV="1">
              <a:off x="3073580" y="4347032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直線コネクタ 755">
              <a:extLst>
                <a:ext uri="{FF2B5EF4-FFF2-40B4-BE49-F238E27FC236}">
                  <a16:creationId xmlns:a16="http://schemas.microsoft.com/office/drawing/2014/main" id="{495EC105-C995-4F89-9320-BA9404DFEE1D}"/>
                </a:ext>
              </a:extLst>
            </p:cNvPr>
            <p:cNvCxnSpPr>
              <a:cxnSpLocks/>
              <a:stCxn id="742" idx="6"/>
              <a:endCxn id="745" idx="2"/>
            </p:cNvCxnSpPr>
            <p:nvPr/>
          </p:nvCxnSpPr>
          <p:spPr>
            <a:xfrm>
              <a:off x="3073580" y="4347032"/>
              <a:ext cx="798646" cy="3108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直線コネクタ 756">
              <a:extLst>
                <a:ext uri="{FF2B5EF4-FFF2-40B4-BE49-F238E27FC236}">
                  <a16:creationId xmlns:a16="http://schemas.microsoft.com/office/drawing/2014/main" id="{EB26E151-646D-0570-01DA-29EF41DFA899}"/>
                </a:ext>
              </a:extLst>
            </p:cNvPr>
            <p:cNvCxnSpPr>
              <a:cxnSpLocks/>
              <a:stCxn id="746" idx="6"/>
              <a:endCxn id="747" idx="2"/>
            </p:cNvCxnSpPr>
            <p:nvPr/>
          </p:nvCxnSpPr>
          <p:spPr>
            <a:xfrm>
              <a:off x="3073580" y="4968784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直線コネクタ 757">
              <a:extLst>
                <a:ext uri="{FF2B5EF4-FFF2-40B4-BE49-F238E27FC236}">
                  <a16:creationId xmlns:a16="http://schemas.microsoft.com/office/drawing/2014/main" id="{B31E979C-D7A6-66AA-C993-B74C43032221}"/>
                </a:ext>
              </a:extLst>
            </p:cNvPr>
            <p:cNvCxnSpPr>
              <a:cxnSpLocks/>
              <a:stCxn id="746" idx="6"/>
              <a:endCxn id="749" idx="2"/>
            </p:cNvCxnSpPr>
            <p:nvPr/>
          </p:nvCxnSpPr>
          <p:spPr>
            <a:xfrm>
              <a:off x="3073580" y="4968784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直線コネクタ 758">
              <a:extLst>
                <a:ext uri="{FF2B5EF4-FFF2-40B4-BE49-F238E27FC236}">
                  <a16:creationId xmlns:a16="http://schemas.microsoft.com/office/drawing/2014/main" id="{D735289B-DBF9-BF58-C904-352E9FDFAF76}"/>
                </a:ext>
              </a:extLst>
            </p:cNvPr>
            <p:cNvCxnSpPr>
              <a:cxnSpLocks/>
              <a:stCxn id="746" idx="6"/>
              <a:endCxn id="751" idx="2"/>
            </p:cNvCxnSpPr>
            <p:nvPr/>
          </p:nvCxnSpPr>
          <p:spPr>
            <a:xfrm>
              <a:off x="3073580" y="496878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直線コネクタ 759">
              <a:extLst>
                <a:ext uri="{FF2B5EF4-FFF2-40B4-BE49-F238E27FC236}">
                  <a16:creationId xmlns:a16="http://schemas.microsoft.com/office/drawing/2014/main" id="{CBA3C97F-FF42-0993-FFDD-4686392A36EB}"/>
                </a:ext>
              </a:extLst>
            </p:cNvPr>
            <p:cNvCxnSpPr>
              <a:cxnSpLocks/>
              <a:stCxn id="746" idx="6"/>
              <a:endCxn id="753" idx="2"/>
            </p:cNvCxnSpPr>
            <p:nvPr/>
          </p:nvCxnSpPr>
          <p:spPr>
            <a:xfrm>
              <a:off x="3073580" y="4968784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直線コネクタ 760">
              <a:extLst>
                <a:ext uri="{FF2B5EF4-FFF2-40B4-BE49-F238E27FC236}">
                  <a16:creationId xmlns:a16="http://schemas.microsoft.com/office/drawing/2014/main" id="{89D8841F-DCA2-B7A2-0983-9E90F71979BD}"/>
                </a:ext>
              </a:extLst>
            </p:cNvPr>
            <p:cNvCxnSpPr>
              <a:cxnSpLocks/>
              <a:stCxn id="746" idx="6"/>
              <a:endCxn id="745" idx="2"/>
            </p:cNvCxnSpPr>
            <p:nvPr/>
          </p:nvCxnSpPr>
          <p:spPr>
            <a:xfrm flipV="1">
              <a:off x="3073580" y="4657908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直線コネクタ 761">
              <a:extLst>
                <a:ext uri="{FF2B5EF4-FFF2-40B4-BE49-F238E27FC236}">
                  <a16:creationId xmlns:a16="http://schemas.microsoft.com/office/drawing/2014/main" id="{58E32DED-0365-A7E2-C4C9-6ADFC1CDFF8B}"/>
                </a:ext>
              </a:extLst>
            </p:cNvPr>
            <p:cNvCxnSpPr>
              <a:cxnSpLocks/>
              <a:stCxn id="746" idx="6"/>
              <a:endCxn id="751" idx="2"/>
            </p:cNvCxnSpPr>
            <p:nvPr/>
          </p:nvCxnSpPr>
          <p:spPr>
            <a:xfrm>
              <a:off x="3073580" y="496878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直線コネクタ 762">
              <a:extLst>
                <a:ext uri="{FF2B5EF4-FFF2-40B4-BE49-F238E27FC236}">
                  <a16:creationId xmlns:a16="http://schemas.microsoft.com/office/drawing/2014/main" id="{F9FABE67-BF63-F217-AB2B-33A0767DF1F2}"/>
                </a:ext>
              </a:extLst>
            </p:cNvPr>
            <p:cNvCxnSpPr>
              <a:cxnSpLocks/>
              <a:stCxn id="746" idx="6"/>
              <a:endCxn id="741" idx="2"/>
            </p:cNvCxnSpPr>
            <p:nvPr/>
          </p:nvCxnSpPr>
          <p:spPr>
            <a:xfrm flipV="1">
              <a:off x="3073580" y="404614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直線コネクタ 763">
              <a:extLst>
                <a:ext uri="{FF2B5EF4-FFF2-40B4-BE49-F238E27FC236}">
                  <a16:creationId xmlns:a16="http://schemas.microsoft.com/office/drawing/2014/main" id="{96953CD4-F8FC-1AA9-8F89-734F601CBF89}"/>
                </a:ext>
              </a:extLst>
            </p:cNvPr>
            <p:cNvCxnSpPr>
              <a:cxnSpLocks/>
              <a:stCxn id="748" idx="6"/>
              <a:endCxn id="741" idx="2"/>
            </p:cNvCxnSpPr>
            <p:nvPr/>
          </p:nvCxnSpPr>
          <p:spPr>
            <a:xfrm flipV="1">
              <a:off x="3073580" y="404614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直線コネクタ 764">
              <a:extLst>
                <a:ext uri="{FF2B5EF4-FFF2-40B4-BE49-F238E27FC236}">
                  <a16:creationId xmlns:a16="http://schemas.microsoft.com/office/drawing/2014/main" id="{80C39A08-8BB0-981C-7A45-6DE9A26FBBF1}"/>
                </a:ext>
              </a:extLst>
            </p:cNvPr>
            <p:cNvCxnSpPr>
              <a:cxnSpLocks/>
              <a:stCxn id="750" idx="6"/>
              <a:endCxn id="741" idx="2"/>
            </p:cNvCxnSpPr>
            <p:nvPr/>
          </p:nvCxnSpPr>
          <p:spPr>
            <a:xfrm flipV="1">
              <a:off x="3073580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直線コネクタ 765">
              <a:extLst>
                <a:ext uri="{FF2B5EF4-FFF2-40B4-BE49-F238E27FC236}">
                  <a16:creationId xmlns:a16="http://schemas.microsoft.com/office/drawing/2014/main" id="{65749E0C-E5E3-9B7D-3D44-10337CE12811}"/>
                </a:ext>
              </a:extLst>
            </p:cNvPr>
            <p:cNvCxnSpPr>
              <a:cxnSpLocks/>
              <a:stCxn id="752" idx="6"/>
              <a:endCxn id="741" idx="2"/>
            </p:cNvCxnSpPr>
            <p:nvPr/>
          </p:nvCxnSpPr>
          <p:spPr>
            <a:xfrm flipV="1">
              <a:off x="3073580" y="404614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7" name="テキスト ボックス 766">
                  <a:extLst>
                    <a:ext uri="{FF2B5EF4-FFF2-40B4-BE49-F238E27FC236}">
                      <a16:creationId xmlns:a16="http://schemas.microsoft.com/office/drawing/2014/main" id="{8992D08E-5CF3-3EE7-798B-2790767FE940}"/>
                    </a:ext>
                  </a:extLst>
                </p:cNvPr>
                <p:cNvSpPr txBox="1"/>
                <p:nvPr/>
              </p:nvSpPr>
              <p:spPr>
                <a:xfrm>
                  <a:off x="2914753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67" name="テキスト ボックス 766">
                  <a:extLst>
                    <a:ext uri="{FF2B5EF4-FFF2-40B4-BE49-F238E27FC236}">
                      <a16:creationId xmlns:a16="http://schemas.microsoft.com/office/drawing/2014/main" id="{8992D08E-5CF3-3EE7-798B-2790767FE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4753" y="3664925"/>
                  <a:ext cx="192360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8" name="テキスト ボックス 767">
                  <a:extLst>
                    <a:ext uri="{FF2B5EF4-FFF2-40B4-BE49-F238E27FC236}">
                      <a16:creationId xmlns:a16="http://schemas.microsoft.com/office/drawing/2014/main" id="{962B1E8D-6E06-4B9B-F666-4B5A35DFBB7A}"/>
                    </a:ext>
                  </a:extLst>
                </p:cNvPr>
                <p:cNvSpPr txBox="1"/>
                <p:nvPr/>
              </p:nvSpPr>
              <p:spPr>
                <a:xfrm>
                  <a:off x="3862873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68" name="テキスト ボックス 767">
                  <a:extLst>
                    <a:ext uri="{FF2B5EF4-FFF2-40B4-BE49-F238E27FC236}">
                      <a16:creationId xmlns:a16="http://schemas.microsoft.com/office/drawing/2014/main" id="{962B1E8D-6E06-4B9B-F666-4B5A35DFB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2873" y="3664925"/>
                  <a:ext cx="192360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9" name="正方形/長方形 768">
                  <a:extLst>
                    <a:ext uri="{FF2B5EF4-FFF2-40B4-BE49-F238E27FC236}">
                      <a16:creationId xmlns:a16="http://schemas.microsoft.com/office/drawing/2014/main" id="{73CA200E-4140-E893-70BF-44CF7B2A24D3}"/>
                    </a:ext>
                  </a:extLst>
                </p:cNvPr>
                <p:cNvSpPr/>
                <p:nvPr/>
              </p:nvSpPr>
              <p:spPr>
                <a:xfrm>
                  <a:off x="3360230" y="342675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69" name="正方形/長方形 768">
                  <a:extLst>
                    <a:ext uri="{FF2B5EF4-FFF2-40B4-BE49-F238E27FC236}">
                      <a16:creationId xmlns:a16="http://schemas.microsoft.com/office/drawing/2014/main" id="{73CA200E-4140-E893-70BF-44CF7B2A24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0230" y="3426759"/>
                  <a:ext cx="289169" cy="289169"/>
                </a:xfrm>
                <a:prstGeom prst="rect">
                  <a:avLst/>
                </a:prstGeom>
                <a:blipFill>
                  <a:blip r:embed="rId19"/>
                  <a:stretch>
                    <a:fillRect b="-260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0" name="角丸四角形 769">
              <a:extLst>
                <a:ext uri="{FF2B5EF4-FFF2-40B4-BE49-F238E27FC236}">
                  <a16:creationId xmlns:a16="http://schemas.microsoft.com/office/drawing/2014/main" id="{649DD3E8-1784-2562-04D0-FE84F95A5090}"/>
                </a:ext>
              </a:extLst>
            </p:cNvPr>
            <p:cNvSpPr/>
            <p:nvPr/>
          </p:nvSpPr>
          <p:spPr>
            <a:xfrm>
              <a:off x="2548292" y="346307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71" name="直線コネクタ 770">
              <a:extLst>
                <a:ext uri="{FF2B5EF4-FFF2-40B4-BE49-F238E27FC236}">
                  <a16:creationId xmlns:a16="http://schemas.microsoft.com/office/drawing/2014/main" id="{8F37D70E-D7B5-3C05-C812-0968BED6E475}"/>
                </a:ext>
              </a:extLst>
            </p:cNvPr>
            <p:cNvCxnSpPr>
              <a:cxnSpLocks/>
              <a:stCxn id="742" idx="6"/>
              <a:endCxn id="741" idx="2"/>
            </p:cNvCxnSpPr>
            <p:nvPr/>
          </p:nvCxnSpPr>
          <p:spPr>
            <a:xfrm flipV="1">
              <a:off x="3073580" y="404614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直線コネクタ 771">
              <a:extLst>
                <a:ext uri="{FF2B5EF4-FFF2-40B4-BE49-F238E27FC236}">
                  <a16:creationId xmlns:a16="http://schemas.microsoft.com/office/drawing/2014/main" id="{E55E4E46-49A9-B79F-45FA-0F06B7EAFBD0}"/>
                </a:ext>
              </a:extLst>
            </p:cNvPr>
            <p:cNvCxnSpPr>
              <a:cxnSpLocks/>
              <a:stCxn id="744" idx="6"/>
              <a:endCxn id="741" idx="2"/>
            </p:cNvCxnSpPr>
            <p:nvPr/>
          </p:nvCxnSpPr>
          <p:spPr>
            <a:xfrm flipV="1">
              <a:off x="3073580" y="404614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3" name="角丸四角形 772">
              <a:extLst>
                <a:ext uri="{FF2B5EF4-FFF2-40B4-BE49-F238E27FC236}">
                  <a16:creationId xmlns:a16="http://schemas.microsoft.com/office/drawing/2014/main" id="{0779561E-4F71-CA39-3832-0BE8B2729A6E}"/>
                </a:ext>
              </a:extLst>
            </p:cNvPr>
            <p:cNvSpPr/>
            <p:nvPr/>
          </p:nvSpPr>
          <p:spPr>
            <a:xfrm>
              <a:off x="5802731" y="3789098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4" name="角丸四角形 773">
              <a:extLst>
                <a:ext uri="{FF2B5EF4-FFF2-40B4-BE49-F238E27FC236}">
                  <a16:creationId xmlns:a16="http://schemas.microsoft.com/office/drawing/2014/main" id="{0B8AEB41-798D-329D-37F5-8A23070FA5E1}"/>
                </a:ext>
              </a:extLst>
            </p:cNvPr>
            <p:cNvSpPr/>
            <p:nvPr/>
          </p:nvSpPr>
          <p:spPr>
            <a:xfrm>
              <a:off x="4851122" y="3789098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5" name="円/楕円 774">
                  <a:extLst>
                    <a:ext uri="{FF2B5EF4-FFF2-40B4-BE49-F238E27FC236}">
                      <a16:creationId xmlns:a16="http://schemas.microsoft.com/office/drawing/2014/main" id="{7C3CDD8B-A231-63FC-2527-66879B4F381D}"/>
                    </a:ext>
                  </a:extLst>
                </p:cNvPr>
                <p:cNvSpPr/>
                <p:nvPr/>
              </p:nvSpPr>
              <p:spPr>
                <a:xfrm>
                  <a:off x="4984768" y="39758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75" name="円/楕円 774">
                  <a:extLst>
                    <a:ext uri="{FF2B5EF4-FFF2-40B4-BE49-F238E27FC236}">
                      <a16:creationId xmlns:a16="http://schemas.microsoft.com/office/drawing/2014/main" id="{7C3CDD8B-A231-63FC-2527-66879B4F38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3975801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6" name="円/楕円 775">
                  <a:extLst>
                    <a:ext uri="{FF2B5EF4-FFF2-40B4-BE49-F238E27FC236}">
                      <a16:creationId xmlns:a16="http://schemas.microsoft.com/office/drawing/2014/main" id="{76E057D3-7E4D-A45E-E378-7B8C9E8C4745}"/>
                    </a:ext>
                  </a:extLst>
                </p:cNvPr>
                <p:cNvSpPr/>
                <p:nvPr/>
              </p:nvSpPr>
              <p:spPr>
                <a:xfrm>
                  <a:off x="5924091" y="39758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76" name="円/楕円 775">
                  <a:extLst>
                    <a:ext uri="{FF2B5EF4-FFF2-40B4-BE49-F238E27FC236}">
                      <a16:creationId xmlns:a16="http://schemas.microsoft.com/office/drawing/2014/main" id="{76E057D3-7E4D-A45E-E378-7B8C9E8C47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3975801"/>
                  <a:ext cx="140677" cy="140677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7" name="円/楕円 776">
                  <a:extLst>
                    <a:ext uri="{FF2B5EF4-FFF2-40B4-BE49-F238E27FC236}">
                      <a16:creationId xmlns:a16="http://schemas.microsoft.com/office/drawing/2014/main" id="{31DB4D74-FBC8-2A31-1CCB-15870C0B98C2}"/>
                    </a:ext>
                  </a:extLst>
                </p:cNvPr>
                <p:cNvSpPr/>
                <p:nvPr/>
              </p:nvSpPr>
              <p:spPr>
                <a:xfrm>
                  <a:off x="4984768" y="427669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77" name="円/楕円 776">
                  <a:extLst>
                    <a:ext uri="{FF2B5EF4-FFF2-40B4-BE49-F238E27FC236}">
                      <a16:creationId xmlns:a16="http://schemas.microsoft.com/office/drawing/2014/main" id="{31DB4D74-FBC8-2A31-1CCB-15870C0B98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4276693"/>
                  <a:ext cx="140677" cy="140677"/>
                </a:xfrm>
                <a:prstGeom prst="ellipse">
                  <a:avLst/>
                </a:prstGeom>
                <a:blipFill>
                  <a:blip r:embed="rId22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8" name="円/楕円 777">
                  <a:extLst>
                    <a:ext uri="{FF2B5EF4-FFF2-40B4-BE49-F238E27FC236}">
                      <a16:creationId xmlns:a16="http://schemas.microsoft.com/office/drawing/2014/main" id="{D0119D5E-2A1D-56C9-EEAE-119B79E1E228}"/>
                    </a:ext>
                  </a:extLst>
                </p:cNvPr>
                <p:cNvSpPr/>
                <p:nvPr/>
              </p:nvSpPr>
              <p:spPr>
                <a:xfrm>
                  <a:off x="5924091" y="427669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78" name="円/楕円 777">
                  <a:extLst>
                    <a:ext uri="{FF2B5EF4-FFF2-40B4-BE49-F238E27FC236}">
                      <a16:creationId xmlns:a16="http://schemas.microsoft.com/office/drawing/2014/main" id="{D0119D5E-2A1D-56C9-EEAE-119B79E1E2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4276693"/>
                  <a:ext cx="140677" cy="140677"/>
                </a:xfrm>
                <a:prstGeom prst="ellipse">
                  <a:avLst/>
                </a:prstGeom>
                <a:blipFill>
                  <a:blip r:embed="rId23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9" name="円/楕円 778">
                  <a:extLst>
                    <a:ext uri="{FF2B5EF4-FFF2-40B4-BE49-F238E27FC236}">
                      <a16:creationId xmlns:a16="http://schemas.microsoft.com/office/drawing/2014/main" id="{BFD9AB8B-DE6C-205B-732F-30BE75B75E1A}"/>
                    </a:ext>
                  </a:extLst>
                </p:cNvPr>
                <p:cNvSpPr/>
                <p:nvPr/>
              </p:nvSpPr>
              <p:spPr>
                <a:xfrm>
                  <a:off x="4984768" y="458756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79" name="円/楕円 778">
                  <a:extLst>
                    <a:ext uri="{FF2B5EF4-FFF2-40B4-BE49-F238E27FC236}">
                      <a16:creationId xmlns:a16="http://schemas.microsoft.com/office/drawing/2014/main" id="{BFD9AB8B-DE6C-205B-732F-30BE75B75E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4587569"/>
                  <a:ext cx="140677" cy="140677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0" name="円/楕円 779">
                  <a:extLst>
                    <a:ext uri="{FF2B5EF4-FFF2-40B4-BE49-F238E27FC236}">
                      <a16:creationId xmlns:a16="http://schemas.microsoft.com/office/drawing/2014/main" id="{3131D6F4-F604-63C4-4DD4-9DCDE463C1DD}"/>
                    </a:ext>
                  </a:extLst>
                </p:cNvPr>
                <p:cNvSpPr/>
                <p:nvPr/>
              </p:nvSpPr>
              <p:spPr>
                <a:xfrm>
                  <a:off x="5924091" y="4587569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0" name="円/楕円 779">
                  <a:extLst>
                    <a:ext uri="{FF2B5EF4-FFF2-40B4-BE49-F238E27FC236}">
                      <a16:creationId xmlns:a16="http://schemas.microsoft.com/office/drawing/2014/main" id="{3131D6F4-F604-63C4-4DD4-9DCDE463C1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4587569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1" name="円/楕円 780">
                  <a:extLst>
                    <a:ext uri="{FF2B5EF4-FFF2-40B4-BE49-F238E27FC236}">
                      <a16:creationId xmlns:a16="http://schemas.microsoft.com/office/drawing/2014/main" id="{B1EB4937-893C-83BD-118D-426EF8028F15}"/>
                    </a:ext>
                  </a:extLst>
                </p:cNvPr>
                <p:cNvSpPr/>
                <p:nvPr/>
              </p:nvSpPr>
              <p:spPr>
                <a:xfrm>
                  <a:off x="4984768" y="4898445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81" name="円/楕円 780">
                  <a:extLst>
                    <a:ext uri="{FF2B5EF4-FFF2-40B4-BE49-F238E27FC236}">
                      <a16:creationId xmlns:a16="http://schemas.microsoft.com/office/drawing/2014/main" id="{B1EB4937-893C-83BD-118D-426EF8028F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4898445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2" name="円/楕円 781">
                  <a:extLst>
                    <a:ext uri="{FF2B5EF4-FFF2-40B4-BE49-F238E27FC236}">
                      <a16:creationId xmlns:a16="http://schemas.microsoft.com/office/drawing/2014/main" id="{68541D0A-8D87-3DD7-491C-5705FB49D573}"/>
                    </a:ext>
                  </a:extLst>
                </p:cNvPr>
                <p:cNvSpPr/>
                <p:nvPr/>
              </p:nvSpPr>
              <p:spPr>
                <a:xfrm>
                  <a:off x="5924091" y="489844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2" name="円/楕円 781">
                  <a:extLst>
                    <a:ext uri="{FF2B5EF4-FFF2-40B4-BE49-F238E27FC236}">
                      <a16:creationId xmlns:a16="http://schemas.microsoft.com/office/drawing/2014/main" id="{68541D0A-8D87-3DD7-491C-5705FB49D5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4898445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3" name="円/楕円 782">
                  <a:extLst>
                    <a:ext uri="{FF2B5EF4-FFF2-40B4-BE49-F238E27FC236}">
                      <a16:creationId xmlns:a16="http://schemas.microsoft.com/office/drawing/2014/main" id="{066C95CF-C8F4-B29D-DED1-1A1B5A90467A}"/>
                    </a:ext>
                  </a:extLst>
                </p:cNvPr>
                <p:cNvSpPr/>
                <p:nvPr/>
              </p:nvSpPr>
              <p:spPr>
                <a:xfrm>
                  <a:off x="4984768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3" name="円/楕円 782">
                  <a:extLst>
                    <a:ext uri="{FF2B5EF4-FFF2-40B4-BE49-F238E27FC236}">
                      <a16:creationId xmlns:a16="http://schemas.microsoft.com/office/drawing/2014/main" id="{066C95CF-C8F4-B29D-DED1-1A1B5A9046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5209321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4" name="円/楕円 783">
                  <a:extLst>
                    <a:ext uri="{FF2B5EF4-FFF2-40B4-BE49-F238E27FC236}">
                      <a16:creationId xmlns:a16="http://schemas.microsoft.com/office/drawing/2014/main" id="{3EC03060-6D4F-EB62-F0D3-810CC88C2442}"/>
                    </a:ext>
                  </a:extLst>
                </p:cNvPr>
                <p:cNvSpPr/>
                <p:nvPr/>
              </p:nvSpPr>
              <p:spPr>
                <a:xfrm>
                  <a:off x="5924091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4" name="円/楕円 783">
                  <a:extLst>
                    <a:ext uri="{FF2B5EF4-FFF2-40B4-BE49-F238E27FC236}">
                      <a16:creationId xmlns:a16="http://schemas.microsoft.com/office/drawing/2014/main" id="{3EC03060-6D4F-EB62-F0D3-810CC88C24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5209321"/>
                  <a:ext cx="140677" cy="140677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5" name="円/楕円 784">
                  <a:extLst>
                    <a:ext uri="{FF2B5EF4-FFF2-40B4-BE49-F238E27FC236}">
                      <a16:creationId xmlns:a16="http://schemas.microsoft.com/office/drawing/2014/main" id="{6BA18E5D-2DDA-8873-7861-3B78B50C23F2}"/>
                    </a:ext>
                  </a:extLst>
                </p:cNvPr>
                <p:cNvSpPr/>
                <p:nvPr/>
              </p:nvSpPr>
              <p:spPr>
                <a:xfrm>
                  <a:off x="4984768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5" name="円/楕円 784">
                  <a:extLst>
                    <a:ext uri="{FF2B5EF4-FFF2-40B4-BE49-F238E27FC236}">
                      <a16:creationId xmlns:a16="http://schemas.microsoft.com/office/drawing/2014/main" id="{6BA18E5D-2DDA-8873-7861-3B78B50C23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5520197"/>
                  <a:ext cx="140677" cy="140677"/>
                </a:xfrm>
                <a:prstGeom prst="ellipse">
                  <a:avLst/>
                </a:prstGeom>
                <a:blipFill>
                  <a:blip r:embed="rId30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6" name="円/楕円 785">
                  <a:extLst>
                    <a:ext uri="{FF2B5EF4-FFF2-40B4-BE49-F238E27FC236}">
                      <a16:creationId xmlns:a16="http://schemas.microsoft.com/office/drawing/2014/main" id="{AF671B6E-A4A6-D90B-0F05-03EFCE79A4F6}"/>
                    </a:ext>
                  </a:extLst>
                </p:cNvPr>
                <p:cNvSpPr/>
                <p:nvPr/>
              </p:nvSpPr>
              <p:spPr>
                <a:xfrm>
                  <a:off x="5924091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6" name="円/楕円 785">
                  <a:extLst>
                    <a:ext uri="{FF2B5EF4-FFF2-40B4-BE49-F238E27FC236}">
                      <a16:creationId xmlns:a16="http://schemas.microsoft.com/office/drawing/2014/main" id="{AF671B6E-A4A6-D90B-0F05-03EFCE79A4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5520197"/>
                  <a:ext cx="140677" cy="140677"/>
                </a:xfrm>
                <a:prstGeom prst="ellipse">
                  <a:avLst/>
                </a:prstGeom>
                <a:blipFill>
                  <a:blip r:embed="rId31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7" name="円/楕円 786">
                  <a:extLst>
                    <a:ext uri="{FF2B5EF4-FFF2-40B4-BE49-F238E27FC236}">
                      <a16:creationId xmlns:a16="http://schemas.microsoft.com/office/drawing/2014/main" id="{C2C6DA0C-DD42-35A7-3E95-8409F2FE2911}"/>
                    </a:ext>
                  </a:extLst>
                </p:cNvPr>
                <p:cNvSpPr/>
                <p:nvPr/>
              </p:nvSpPr>
              <p:spPr>
                <a:xfrm>
                  <a:off x="4984768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7" name="円/楕円 786">
                  <a:extLst>
                    <a:ext uri="{FF2B5EF4-FFF2-40B4-BE49-F238E27FC236}">
                      <a16:creationId xmlns:a16="http://schemas.microsoft.com/office/drawing/2014/main" id="{C2C6DA0C-DD42-35A7-3E95-8409F2FE29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5821089"/>
                  <a:ext cx="140677" cy="140677"/>
                </a:xfrm>
                <a:prstGeom prst="ellipse">
                  <a:avLst/>
                </a:prstGeom>
                <a:blipFill>
                  <a:blip r:embed="rId32"/>
                  <a:stretch>
                    <a:fillRect l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8" name="円/楕円 787">
                  <a:extLst>
                    <a:ext uri="{FF2B5EF4-FFF2-40B4-BE49-F238E27FC236}">
                      <a16:creationId xmlns:a16="http://schemas.microsoft.com/office/drawing/2014/main" id="{58C42446-5A90-2868-454A-9F50D55F2E24}"/>
                    </a:ext>
                  </a:extLst>
                </p:cNvPr>
                <p:cNvSpPr/>
                <p:nvPr/>
              </p:nvSpPr>
              <p:spPr>
                <a:xfrm>
                  <a:off x="5924091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8" name="円/楕円 787">
                  <a:extLst>
                    <a:ext uri="{FF2B5EF4-FFF2-40B4-BE49-F238E27FC236}">
                      <a16:creationId xmlns:a16="http://schemas.microsoft.com/office/drawing/2014/main" id="{58C42446-5A90-2868-454A-9F50D55F2E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5821089"/>
                  <a:ext cx="140677" cy="140677"/>
                </a:xfrm>
                <a:prstGeom prst="ellipse">
                  <a:avLst/>
                </a:prstGeom>
                <a:blipFill>
                  <a:blip r:embed="rId33"/>
                  <a:stretch>
                    <a:fillRect l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9" name="直線コネクタ 788">
              <a:extLst>
                <a:ext uri="{FF2B5EF4-FFF2-40B4-BE49-F238E27FC236}">
                  <a16:creationId xmlns:a16="http://schemas.microsoft.com/office/drawing/2014/main" id="{F0C1991F-2FB7-914D-B0F8-B43D1A5C8691}"/>
                </a:ext>
              </a:extLst>
            </p:cNvPr>
            <p:cNvCxnSpPr>
              <a:stCxn id="775" idx="6"/>
              <a:endCxn id="776" idx="2"/>
            </p:cNvCxnSpPr>
            <p:nvPr/>
          </p:nvCxnSpPr>
          <p:spPr>
            <a:xfrm>
              <a:off x="5125445" y="40461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直線コネクタ 789">
              <a:extLst>
                <a:ext uri="{FF2B5EF4-FFF2-40B4-BE49-F238E27FC236}">
                  <a16:creationId xmlns:a16="http://schemas.microsoft.com/office/drawing/2014/main" id="{9168C07F-45F7-79B3-D1F2-14A13957CCAD}"/>
                </a:ext>
              </a:extLst>
            </p:cNvPr>
            <p:cNvCxnSpPr>
              <a:cxnSpLocks/>
              <a:stCxn id="775" idx="6"/>
              <a:endCxn id="778" idx="2"/>
            </p:cNvCxnSpPr>
            <p:nvPr/>
          </p:nvCxnSpPr>
          <p:spPr>
            <a:xfrm>
              <a:off x="5125445" y="404614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" name="直線コネクタ 790">
              <a:extLst>
                <a:ext uri="{FF2B5EF4-FFF2-40B4-BE49-F238E27FC236}">
                  <a16:creationId xmlns:a16="http://schemas.microsoft.com/office/drawing/2014/main" id="{12C32387-E7B6-9418-3E32-54450BB0F68A}"/>
                </a:ext>
              </a:extLst>
            </p:cNvPr>
            <p:cNvCxnSpPr>
              <a:cxnSpLocks/>
              <a:stCxn id="777" idx="6"/>
              <a:endCxn id="780" idx="2"/>
            </p:cNvCxnSpPr>
            <p:nvPr/>
          </p:nvCxnSpPr>
          <p:spPr>
            <a:xfrm>
              <a:off x="5125445" y="4347032"/>
              <a:ext cx="798646" cy="3108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直線コネクタ 791">
              <a:extLst>
                <a:ext uri="{FF2B5EF4-FFF2-40B4-BE49-F238E27FC236}">
                  <a16:creationId xmlns:a16="http://schemas.microsoft.com/office/drawing/2014/main" id="{81587BF9-301B-D08A-0FC7-664C007F37F3}"/>
                </a:ext>
              </a:extLst>
            </p:cNvPr>
            <p:cNvCxnSpPr>
              <a:cxnSpLocks/>
              <a:stCxn id="775" idx="6"/>
              <a:endCxn id="782" idx="2"/>
            </p:cNvCxnSpPr>
            <p:nvPr/>
          </p:nvCxnSpPr>
          <p:spPr>
            <a:xfrm>
              <a:off x="5125445" y="404614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直線コネクタ 792">
              <a:extLst>
                <a:ext uri="{FF2B5EF4-FFF2-40B4-BE49-F238E27FC236}">
                  <a16:creationId xmlns:a16="http://schemas.microsoft.com/office/drawing/2014/main" id="{5673F323-E73E-D1FE-6820-FD6E637C58E3}"/>
                </a:ext>
              </a:extLst>
            </p:cNvPr>
            <p:cNvCxnSpPr>
              <a:cxnSpLocks/>
              <a:stCxn id="775" idx="6"/>
              <a:endCxn id="784" idx="2"/>
            </p:cNvCxnSpPr>
            <p:nvPr/>
          </p:nvCxnSpPr>
          <p:spPr>
            <a:xfrm>
              <a:off x="5125445" y="404614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直線コネクタ 793">
              <a:extLst>
                <a:ext uri="{FF2B5EF4-FFF2-40B4-BE49-F238E27FC236}">
                  <a16:creationId xmlns:a16="http://schemas.microsoft.com/office/drawing/2014/main" id="{F410329D-983C-403F-5FFF-A6E51696A3E5}"/>
                </a:ext>
              </a:extLst>
            </p:cNvPr>
            <p:cNvCxnSpPr>
              <a:cxnSpLocks/>
              <a:stCxn id="775" idx="6"/>
              <a:endCxn id="788" idx="2"/>
            </p:cNvCxnSpPr>
            <p:nvPr/>
          </p:nvCxnSpPr>
          <p:spPr>
            <a:xfrm>
              <a:off x="5125445" y="404614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直線コネクタ 794">
              <a:extLst>
                <a:ext uri="{FF2B5EF4-FFF2-40B4-BE49-F238E27FC236}">
                  <a16:creationId xmlns:a16="http://schemas.microsoft.com/office/drawing/2014/main" id="{B354F10F-8816-1110-F9BA-423CA2C23A3F}"/>
                </a:ext>
              </a:extLst>
            </p:cNvPr>
            <p:cNvCxnSpPr>
              <a:cxnSpLocks/>
              <a:stCxn id="775" idx="6"/>
              <a:endCxn id="780" idx="2"/>
            </p:cNvCxnSpPr>
            <p:nvPr/>
          </p:nvCxnSpPr>
          <p:spPr>
            <a:xfrm>
              <a:off x="5125445" y="404614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直線コネクタ 795">
              <a:extLst>
                <a:ext uri="{FF2B5EF4-FFF2-40B4-BE49-F238E27FC236}">
                  <a16:creationId xmlns:a16="http://schemas.microsoft.com/office/drawing/2014/main" id="{480C891D-9130-BD89-339D-C6017B2EDEA5}"/>
                </a:ext>
              </a:extLst>
            </p:cNvPr>
            <p:cNvCxnSpPr>
              <a:cxnSpLocks/>
              <a:stCxn id="775" idx="6"/>
              <a:endCxn id="786" idx="2"/>
            </p:cNvCxnSpPr>
            <p:nvPr/>
          </p:nvCxnSpPr>
          <p:spPr>
            <a:xfrm>
              <a:off x="5125445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直線コネクタ 796">
              <a:extLst>
                <a:ext uri="{FF2B5EF4-FFF2-40B4-BE49-F238E27FC236}">
                  <a16:creationId xmlns:a16="http://schemas.microsoft.com/office/drawing/2014/main" id="{FF01EE1B-777E-91AC-FC74-8F47C5A5B4AC}"/>
                </a:ext>
              </a:extLst>
            </p:cNvPr>
            <p:cNvCxnSpPr>
              <a:cxnSpLocks/>
              <a:stCxn id="783" idx="6"/>
              <a:endCxn id="776" idx="2"/>
            </p:cNvCxnSpPr>
            <p:nvPr/>
          </p:nvCxnSpPr>
          <p:spPr>
            <a:xfrm flipV="1">
              <a:off x="5125445" y="404614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直線コネクタ 797">
              <a:extLst>
                <a:ext uri="{FF2B5EF4-FFF2-40B4-BE49-F238E27FC236}">
                  <a16:creationId xmlns:a16="http://schemas.microsoft.com/office/drawing/2014/main" id="{1F4A91A8-9916-19D1-2E9A-999E0599ECEF}"/>
                </a:ext>
              </a:extLst>
            </p:cNvPr>
            <p:cNvCxnSpPr>
              <a:cxnSpLocks/>
              <a:stCxn id="785" idx="6"/>
              <a:endCxn id="776" idx="2"/>
            </p:cNvCxnSpPr>
            <p:nvPr/>
          </p:nvCxnSpPr>
          <p:spPr>
            <a:xfrm flipV="1">
              <a:off x="5125445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直線コネクタ 798">
              <a:extLst>
                <a:ext uri="{FF2B5EF4-FFF2-40B4-BE49-F238E27FC236}">
                  <a16:creationId xmlns:a16="http://schemas.microsoft.com/office/drawing/2014/main" id="{FF7056EB-59B9-40CA-129C-08DEA715A517}"/>
                </a:ext>
              </a:extLst>
            </p:cNvPr>
            <p:cNvCxnSpPr>
              <a:cxnSpLocks/>
              <a:stCxn id="787" idx="6"/>
              <a:endCxn id="776" idx="2"/>
            </p:cNvCxnSpPr>
            <p:nvPr/>
          </p:nvCxnSpPr>
          <p:spPr>
            <a:xfrm flipV="1">
              <a:off x="5125445" y="404614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0" name="テキスト ボックス 799">
                  <a:extLst>
                    <a:ext uri="{FF2B5EF4-FFF2-40B4-BE49-F238E27FC236}">
                      <a16:creationId xmlns:a16="http://schemas.microsoft.com/office/drawing/2014/main" id="{87689DA6-416B-8A28-81B0-33C627104F6B}"/>
                    </a:ext>
                  </a:extLst>
                </p:cNvPr>
                <p:cNvSpPr txBox="1"/>
                <p:nvPr/>
              </p:nvSpPr>
              <p:spPr>
                <a:xfrm>
                  <a:off x="4966618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00" name="テキスト ボックス 799">
                  <a:extLst>
                    <a:ext uri="{FF2B5EF4-FFF2-40B4-BE49-F238E27FC236}">
                      <a16:creationId xmlns:a16="http://schemas.microsoft.com/office/drawing/2014/main" id="{87689DA6-416B-8A28-81B0-33C627104F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618" y="3664925"/>
                  <a:ext cx="192360" cy="276999"/>
                </a:xfrm>
                <a:prstGeom prst="rect">
                  <a:avLst/>
                </a:prstGeom>
                <a:blipFill>
                  <a:blip r:embed="rId34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1" name="テキスト ボックス 800">
                  <a:extLst>
                    <a:ext uri="{FF2B5EF4-FFF2-40B4-BE49-F238E27FC236}">
                      <a16:creationId xmlns:a16="http://schemas.microsoft.com/office/drawing/2014/main" id="{54BD47D4-4DF0-273F-2548-68D29DD23762}"/>
                    </a:ext>
                  </a:extLst>
                </p:cNvPr>
                <p:cNvSpPr txBox="1"/>
                <p:nvPr/>
              </p:nvSpPr>
              <p:spPr>
                <a:xfrm>
                  <a:off x="5914738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01" name="テキスト ボックス 800">
                  <a:extLst>
                    <a:ext uri="{FF2B5EF4-FFF2-40B4-BE49-F238E27FC236}">
                      <a16:creationId xmlns:a16="http://schemas.microsoft.com/office/drawing/2014/main" id="{54BD47D4-4DF0-273F-2548-68D29DD237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738" y="3664925"/>
                  <a:ext cx="192360" cy="276999"/>
                </a:xfrm>
                <a:prstGeom prst="rect">
                  <a:avLst/>
                </a:prstGeom>
                <a:blipFill>
                  <a:blip r:embed="rId34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2" name="正方形/長方形 801">
                  <a:extLst>
                    <a:ext uri="{FF2B5EF4-FFF2-40B4-BE49-F238E27FC236}">
                      <a16:creationId xmlns:a16="http://schemas.microsoft.com/office/drawing/2014/main" id="{220261B7-3EB5-CD2C-FFBC-C5CBEFACC44E}"/>
                    </a:ext>
                  </a:extLst>
                </p:cNvPr>
                <p:cNvSpPr/>
                <p:nvPr/>
              </p:nvSpPr>
              <p:spPr>
                <a:xfrm>
                  <a:off x="5412095" y="342675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02" name="正方形/長方形 801">
                  <a:extLst>
                    <a:ext uri="{FF2B5EF4-FFF2-40B4-BE49-F238E27FC236}">
                      <a16:creationId xmlns:a16="http://schemas.microsoft.com/office/drawing/2014/main" id="{220261B7-3EB5-CD2C-FFBC-C5CBEFACC4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095" y="3426759"/>
                  <a:ext cx="289169" cy="289169"/>
                </a:xfrm>
                <a:prstGeom prst="rect">
                  <a:avLst/>
                </a:prstGeom>
                <a:blipFill>
                  <a:blip r:embed="rId35"/>
                  <a:stretch>
                    <a:fillRect l="-4348" r="-4348" b="-260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3" name="角丸四角形 802">
              <a:extLst>
                <a:ext uri="{FF2B5EF4-FFF2-40B4-BE49-F238E27FC236}">
                  <a16:creationId xmlns:a16="http://schemas.microsoft.com/office/drawing/2014/main" id="{F0F74956-ADA5-EB31-6762-2B605A51996A}"/>
                </a:ext>
              </a:extLst>
            </p:cNvPr>
            <p:cNvSpPr/>
            <p:nvPr/>
          </p:nvSpPr>
          <p:spPr>
            <a:xfrm>
              <a:off x="4600157" y="346307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04" name="直線コネクタ 803">
              <a:extLst>
                <a:ext uri="{FF2B5EF4-FFF2-40B4-BE49-F238E27FC236}">
                  <a16:creationId xmlns:a16="http://schemas.microsoft.com/office/drawing/2014/main" id="{DC109BDC-C556-A5F6-28CA-1327BE73C0DC}"/>
                </a:ext>
              </a:extLst>
            </p:cNvPr>
            <p:cNvCxnSpPr>
              <a:cxnSpLocks/>
              <a:stCxn id="777" idx="6"/>
              <a:endCxn id="776" idx="2"/>
            </p:cNvCxnSpPr>
            <p:nvPr/>
          </p:nvCxnSpPr>
          <p:spPr>
            <a:xfrm flipV="1">
              <a:off x="5125445" y="404614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直線コネクタ 804">
              <a:extLst>
                <a:ext uri="{FF2B5EF4-FFF2-40B4-BE49-F238E27FC236}">
                  <a16:creationId xmlns:a16="http://schemas.microsoft.com/office/drawing/2014/main" id="{68127E41-D463-6B9A-CC76-4B9913D4484B}"/>
                </a:ext>
              </a:extLst>
            </p:cNvPr>
            <p:cNvCxnSpPr>
              <a:cxnSpLocks/>
              <a:stCxn id="779" idx="6"/>
              <a:endCxn id="776" idx="2"/>
            </p:cNvCxnSpPr>
            <p:nvPr/>
          </p:nvCxnSpPr>
          <p:spPr>
            <a:xfrm flipV="1">
              <a:off x="5125445" y="404614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6" name="角丸四角形 805">
              <a:extLst>
                <a:ext uri="{FF2B5EF4-FFF2-40B4-BE49-F238E27FC236}">
                  <a16:creationId xmlns:a16="http://schemas.microsoft.com/office/drawing/2014/main" id="{06176E39-D0AA-6B7D-F342-0153344BB73F}"/>
                </a:ext>
              </a:extLst>
            </p:cNvPr>
            <p:cNvSpPr/>
            <p:nvPr/>
          </p:nvSpPr>
          <p:spPr>
            <a:xfrm>
              <a:off x="7868974" y="3789098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7" name="角丸四角形 806">
              <a:extLst>
                <a:ext uri="{FF2B5EF4-FFF2-40B4-BE49-F238E27FC236}">
                  <a16:creationId xmlns:a16="http://schemas.microsoft.com/office/drawing/2014/main" id="{6C73381F-A9B4-AEC0-7AC3-3AD81632F580}"/>
                </a:ext>
              </a:extLst>
            </p:cNvPr>
            <p:cNvSpPr/>
            <p:nvPr/>
          </p:nvSpPr>
          <p:spPr>
            <a:xfrm>
              <a:off x="6917365" y="3789098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8" name="円/楕円 807">
                  <a:extLst>
                    <a:ext uri="{FF2B5EF4-FFF2-40B4-BE49-F238E27FC236}">
                      <a16:creationId xmlns:a16="http://schemas.microsoft.com/office/drawing/2014/main" id="{BA46A769-3E47-B359-52DC-0D4994A36FCA}"/>
                    </a:ext>
                  </a:extLst>
                </p:cNvPr>
                <p:cNvSpPr/>
                <p:nvPr/>
              </p:nvSpPr>
              <p:spPr>
                <a:xfrm>
                  <a:off x="7051011" y="397580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08" name="円/楕円 807">
                  <a:extLst>
                    <a:ext uri="{FF2B5EF4-FFF2-40B4-BE49-F238E27FC236}">
                      <a16:creationId xmlns:a16="http://schemas.microsoft.com/office/drawing/2014/main" id="{BA46A769-3E47-B359-52DC-0D4994A36F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3975801"/>
                  <a:ext cx="140677" cy="140677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9" name="円/楕円 808">
                  <a:extLst>
                    <a:ext uri="{FF2B5EF4-FFF2-40B4-BE49-F238E27FC236}">
                      <a16:creationId xmlns:a16="http://schemas.microsoft.com/office/drawing/2014/main" id="{A6DE18CC-C0B8-B0BA-8D69-8F57D6DCB217}"/>
                    </a:ext>
                  </a:extLst>
                </p:cNvPr>
                <p:cNvSpPr/>
                <p:nvPr/>
              </p:nvSpPr>
              <p:spPr>
                <a:xfrm>
                  <a:off x="7990334" y="39758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09" name="円/楕円 808">
                  <a:extLst>
                    <a:ext uri="{FF2B5EF4-FFF2-40B4-BE49-F238E27FC236}">
                      <a16:creationId xmlns:a16="http://schemas.microsoft.com/office/drawing/2014/main" id="{A6DE18CC-C0B8-B0BA-8D69-8F57D6DCB2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3975801"/>
                  <a:ext cx="140677" cy="140677"/>
                </a:xfrm>
                <a:prstGeom prst="ellipse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0" name="円/楕円 809">
                  <a:extLst>
                    <a:ext uri="{FF2B5EF4-FFF2-40B4-BE49-F238E27FC236}">
                      <a16:creationId xmlns:a16="http://schemas.microsoft.com/office/drawing/2014/main" id="{8B4627C0-8DD1-8575-F9F4-29F8D88764BC}"/>
                    </a:ext>
                  </a:extLst>
                </p:cNvPr>
                <p:cNvSpPr/>
                <p:nvPr/>
              </p:nvSpPr>
              <p:spPr>
                <a:xfrm>
                  <a:off x="7051011" y="427669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0" name="円/楕円 809">
                  <a:extLst>
                    <a:ext uri="{FF2B5EF4-FFF2-40B4-BE49-F238E27FC236}">
                      <a16:creationId xmlns:a16="http://schemas.microsoft.com/office/drawing/2014/main" id="{8B4627C0-8DD1-8575-F9F4-29F8D88764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4276693"/>
                  <a:ext cx="140677" cy="140677"/>
                </a:xfrm>
                <a:prstGeom prst="ellipse">
                  <a:avLst/>
                </a:prstGeom>
                <a:blipFill>
                  <a:blip r:embed="rId38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1" name="円/楕円 810">
                  <a:extLst>
                    <a:ext uri="{FF2B5EF4-FFF2-40B4-BE49-F238E27FC236}">
                      <a16:creationId xmlns:a16="http://schemas.microsoft.com/office/drawing/2014/main" id="{D4E7B76B-4B20-0C16-7299-B94EBBC1C3E8}"/>
                    </a:ext>
                  </a:extLst>
                </p:cNvPr>
                <p:cNvSpPr/>
                <p:nvPr/>
              </p:nvSpPr>
              <p:spPr>
                <a:xfrm>
                  <a:off x="7990334" y="427669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1" name="円/楕円 810">
                  <a:extLst>
                    <a:ext uri="{FF2B5EF4-FFF2-40B4-BE49-F238E27FC236}">
                      <a16:creationId xmlns:a16="http://schemas.microsoft.com/office/drawing/2014/main" id="{D4E7B76B-4B20-0C16-7299-B94EBBC1C3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4276693"/>
                  <a:ext cx="140677" cy="140677"/>
                </a:xfrm>
                <a:prstGeom prst="ellipse">
                  <a:avLst/>
                </a:prstGeom>
                <a:blipFill>
                  <a:blip r:embed="rId3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2" name="円/楕円 811">
                  <a:extLst>
                    <a:ext uri="{FF2B5EF4-FFF2-40B4-BE49-F238E27FC236}">
                      <a16:creationId xmlns:a16="http://schemas.microsoft.com/office/drawing/2014/main" id="{85278F3D-68A8-8F92-D10F-5281CF29A247}"/>
                    </a:ext>
                  </a:extLst>
                </p:cNvPr>
                <p:cNvSpPr/>
                <p:nvPr/>
              </p:nvSpPr>
              <p:spPr>
                <a:xfrm>
                  <a:off x="7051011" y="458756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2" name="円/楕円 811">
                  <a:extLst>
                    <a:ext uri="{FF2B5EF4-FFF2-40B4-BE49-F238E27FC236}">
                      <a16:creationId xmlns:a16="http://schemas.microsoft.com/office/drawing/2014/main" id="{85278F3D-68A8-8F92-D10F-5281CF29A2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4587569"/>
                  <a:ext cx="140677" cy="140677"/>
                </a:xfrm>
                <a:prstGeom prst="ellipse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3" name="円/楕円 812">
                  <a:extLst>
                    <a:ext uri="{FF2B5EF4-FFF2-40B4-BE49-F238E27FC236}">
                      <a16:creationId xmlns:a16="http://schemas.microsoft.com/office/drawing/2014/main" id="{59E4D957-4CD1-8A98-31BA-C9BABB3001D1}"/>
                    </a:ext>
                  </a:extLst>
                </p:cNvPr>
                <p:cNvSpPr/>
                <p:nvPr/>
              </p:nvSpPr>
              <p:spPr>
                <a:xfrm>
                  <a:off x="7990334" y="4587569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3" name="円/楕円 812">
                  <a:extLst>
                    <a:ext uri="{FF2B5EF4-FFF2-40B4-BE49-F238E27FC236}">
                      <a16:creationId xmlns:a16="http://schemas.microsoft.com/office/drawing/2014/main" id="{59E4D957-4CD1-8A98-31BA-C9BABB3001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4587569"/>
                  <a:ext cx="140677" cy="140677"/>
                </a:xfrm>
                <a:prstGeom prst="ellipse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4" name="円/楕円 813">
                  <a:extLst>
                    <a:ext uri="{FF2B5EF4-FFF2-40B4-BE49-F238E27FC236}">
                      <a16:creationId xmlns:a16="http://schemas.microsoft.com/office/drawing/2014/main" id="{31916E4F-225A-E43D-6231-1D110D6BC5B4}"/>
                    </a:ext>
                  </a:extLst>
                </p:cNvPr>
                <p:cNvSpPr/>
                <p:nvPr/>
              </p:nvSpPr>
              <p:spPr>
                <a:xfrm>
                  <a:off x="7051011" y="4898445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4" name="円/楕円 813">
                  <a:extLst>
                    <a:ext uri="{FF2B5EF4-FFF2-40B4-BE49-F238E27FC236}">
                      <a16:creationId xmlns:a16="http://schemas.microsoft.com/office/drawing/2014/main" id="{31916E4F-225A-E43D-6231-1D110D6BC5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4898445"/>
                  <a:ext cx="140677" cy="140677"/>
                </a:xfrm>
                <a:prstGeom prst="ellipse">
                  <a:avLst/>
                </a:prstGeom>
                <a:blipFill>
                  <a:blip r:embed="rId42"/>
                  <a:stretch>
                    <a:fillRect l="-7143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5" name="円/楕円 814">
                  <a:extLst>
                    <a:ext uri="{FF2B5EF4-FFF2-40B4-BE49-F238E27FC236}">
                      <a16:creationId xmlns:a16="http://schemas.microsoft.com/office/drawing/2014/main" id="{1C15A8B8-6BAC-78A7-2D59-942E52D4C61C}"/>
                    </a:ext>
                  </a:extLst>
                </p:cNvPr>
                <p:cNvSpPr/>
                <p:nvPr/>
              </p:nvSpPr>
              <p:spPr>
                <a:xfrm>
                  <a:off x="7990334" y="489844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5" name="円/楕円 814">
                  <a:extLst>
                    <a:ext uri="{FF2B5EF4-FFF2-40B4-BE49-F238E27FC236}">
                      <a16:creationId xmlns:a16="http://schemas.microsoft.com/office/drawing/2014/main" id="{1C15A8B8-6BAC-78A7-2D59-942E52D4C6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4898445"/>
                  <a:ext cx="140677" cy="140677"/>
                </a:xfrm>
                <a:prstGeom prst="ellipse">
                  <a:avLst/>
                </a:prstGeom>
                <a:blipFill>
                  <a:blip r:embed="rId43"/>
                  <a:stretch>
                    <a:fillRect l="-7143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6" name="円/楕円 815">
                  <a:extLst>
                    <a:ext uri="{FF2B5EF4-FFF2-40B4-BE49-F238E27FC236}">
                      <a16:creationId xmlns:a16="http://schemas.microsoft.com/office/drawing/2014/main" id="{223B5C0C-3C9B-FAEE-1F5C-B973D4DEB9D9}"/>
                    </a:ext>
                  </a:extLst>
                </p:cNvPr>
                <p:cNvSpPr/>
                <p:nvPr/>
              </p:nvSpPr>
              <p:spPr>
                <a:xfrm>
                  <a:off x="7051011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6" name="円/楕円 815">
                  <a:extLst>
                    <a:ext uri="{FF2B5EF4-FFF2-40B4-BE49-F238E27FC236}">
                      <a16:creationId xmlns:a16="http://schemas.microsoft.com/office/drawing/2014/main" id="{223B5C0C-3C9B-FAEE-1F5C-B973D4DEB9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5209321"/>
                  <a:ext cx="140677" cy="140677"/>
                </a:xfrm>
                <a:prstGeom prst="ellipse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7" name="円/楕円 816">
                  <a:extLst>
                    <a:ext uri="{FF2B5EF4-FFF2-40B4-BE49-F238E27FC236}">
                      <a16:creationId xmlns:a16="http://schemas.microsoft.com/office/drawing/2014/main" id="{95EDD597-03A7-7696-AA9D-366DF6AB8E92}"/>
                    </a:ext>
                  </a:extLst>
                </p:cNvPr>
                <p:cNvSpPr/>
                <p:nvPr/>
              </p:nvSpPr>
              <p:spPr>
                <a:xfrm>
                  <a:off x="7990334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7" name="円/楕円 816">
                  <a:extLst>
                    <a:ext uri="{FF2B5EF4-FFF2-40B4-BE49-F238E27FC236}">
                      <a16:creationId xmlns:a16="http://schemas.microsoft.com/office/drawing/2014/main" id="{95EDD597-03A7-7696-AA9D-366DF6AB8E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5209321"/>
                  <a:ext cx="140677" cy="140677"/>
                </a:xfrm>
                <a:prstGeom prst="ellipse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8" name="円/楕円 817">
                  <a:extLst>
                    <a:ext uri="{FF2B5EF4-FFF2-40B4-BE49-F238E27FC236}">
                      <a16:creationId xmlns:a16="http://schemas.microsoft.com/office/drawing/2014/main" id="{9F0EA8BD-0E85-BEB2-851D-7386B02988A1}"/>
                    </a:ext>
                  </a:extLst>
                </p:cNvPr>
                <p:cNvSpPr/>
                <p:nvPr/>
              </p:nvSpPr>
              <p:spPr>
                <a:xfrm>
                  <a:off x="7051011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8" name="円/楕円 817">
                  <a:extLst>
                    <a:ext uri="{FF2B5EF4-FFF2-40B4-BE49-F238E27FC236}">
                      <a16:creationId xmlns:a16="http://schemas.microsoft.com/office/drawing/2014/main" id="{9F0EA8BD-0E85-BEB2-851D-7386B02988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5520197"/>
                  <a:ext cx="140677" cy="140677"/>
                </a:xfrm>
                <a:prstGeom prst="ellipse">
                  <a:avLst/>
                </a:prstGeom>
                <a:blipFill>
                  <a:blip r:embed="rId46"/>
                  <a:stretch>
                    <a:fillRect l="-14286" t="-7692" r="-7143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9" name="円/楕円 818">
                  <a:extLst>
                    <a:ext uri="{FF2B5EF4-FFF2-40B4-BE49-F238E27FC236}">
                      <a16:creationId xmlns:a16="http://schemas.microsoft.com/office/drawing/2014/main" id="{73359B41-538A-0E9D-BE2E-9CFC48B2F462}"/>
                    </a:ext>
                  </a:extLst>
                </p:cNvPr>
                <p:cNvSpPr/>
                <p:nvPr/>
              </p:nvSpPr>
              <p:spPr>
                <a:xfrm>
                  <a:off x="7990334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9" name="円/楕円 818">
                  <a:extLst>
                    <a:ext uri="{FF2B5EF4-FFF2-40B4-BE49-F238E27FC236}">
                      <a16:creationId xmlns:a16="http://schemas.microsoft.com/office/drawing/2014/main" id="{73359B41-538A-0E9D-BE2E-9CFC48B2F4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5520197"/>
                  <a:ext cx="140677" cy="140677"/>
                </a:xfrm>
                <a:prstGeom prst="ellipse">
                  <a:avLst/>
                </a:prstGeom>
                <a:blipFill>
                  <a:blip r:embed="rId47"/>
                  <a:stretch>
                    <a:fillRect l="-7143" t="-7692" r="-7143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0" name="円/楕円 819">
                  <a:extLst>
                    <a:ext uri="{FF2B5EF4-FFF2-40B4-BE49-F238E27FC236}">
                      <a16:creationId xmlns:a16="http://schemas.microsoft.com/office/drawing/2014/main" id="{D863FBD1-4CA7-4A40-B979-5BDF7900D88E}"/>
                    </a:ext>
                  </a:extLst>
                </p:cNvPr>
                <p:cNvSpPr/>
                <p:nvPr/>
              </p:nvSpPr>
              <p:spPr>
                <a:xfrm>
                  <a:off x="7051011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20" name="円/楕円 819">
                  <a:extLst>
                    <a:ext uri="{FF2B5EF4-FFF2-40B4-BE49-F238E27FC236}">
                      <a16:creationId xmlns:a16="http://schemas.microsoft.com/office/drawing/2014/main" id="{D863FBD1-4CA7-4A40-B979-5BDF7900D8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5821089"/>
                  <a:ext cx="140677" cy="140677"/>
                </a:xfrm>
                <a:prstGeom prst="ellipse">
                  <a:avLst/>
                </a:prstGeom>
                <a:blipFill>
                  <a:blip r:embed="rId48"/>
                  <a:stretch>
                    <a:fillRect l="-7143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1" name="円/楕円 820">
                  <a:extLst>
                    <a:ext uri="{FF2B5EF4-FFF2-40B4-BE49-F238E27FC236}">
                      <a16:creationId xmlns:a16="http://schemas.microsoft.com/office/drawing/2014/main" id="{876C65D9-0C1A-CF6A-08F8-210D48BF9813}"/>
                    </a:ext>
                  </a:extLst>
                </p:cNvPr>
                <p:cNvSpPr/>
                <p:nvPr/>
              </p:nvSpPr>
              <p:spPr>
                <a:xfrm>
                  <a:off x="7990334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21" name="円/楕円 820">
                  <a:extLst>
                    <a:ext uri="{FF2B5EF4-FFF2-40B4-BE49-F238E27FC236}">
                      <a16:creationId xmlns:a16="http://schemas.microsoft.com/office/drawing/2014/main" id="{876C65D9-0C1A-CF6A-08F8-210D48BF98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5821089"/>
                  <a:ext cx="140677" cy="140677"/>
                </a:xfrm>
                <a:prstGeom prst="ellipse">
                  <a:avLst/>
                </a:prstGeom>
                <a:blipFill>
                  <a:blip r:embed="rId49"/>
                  <a:stretch>
                    <a:fillRect l="-7143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2" name="直線コネクタ 821">
              <a:extLst>
                <a:ext uri="{FF2B5EF4-FFF2-40B4-BE49-F238E27FC236}">
                  <a16:creationId xmlns:a16="http://schemas.microsoft.com/office/drawing/2014/main" id="{9B1C3C42-CDC0-0B2C-A433-A65D76A30624}"/>
                </a:ext>
              </a:extLst>
            </p:cNvPr>
            <p:cNvCxnSpPr>
              <a:stCxn id="808" idx="6"/>
              <a:endCxn id="809" idx="2"/>
            </p:cNvCxnSpPr>
            <p:nvPr/>
          </p:nvCxnSpPr>
          <p:spPr>
            <a:xfrm>
              <a:off x="7191688" y="40461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直線コネクタ 822">
              <a:extLst>
                <a:ext uri="{FF2B5EF4-FFF2-40B4-BE49-F238E27FC236}">
                  <a16:creationId xmlns:a16="http://schemas.microsoft.com/office/drawing/2014/main" id="{92AE7681-8AF8-8C7D-422C-B20F9C2390B2}"/>
                </a:ext>
              </a:extLst>
            </p:cNvPr>
            <p:cNvCxnSpPr>
              <a:cxnSpLocks/>
              <a:stCxn id="814" idx="6"/>
              <a:endCxn id="811" idx="2"/>
            </p:cNvCxnSpPr>
            <p:nvPr/>
          </p:nvCxnSpPr>
          <p:spPr>
            <a:xfrm flipV="1">
              <a:off x="7191688" y="4347032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直線コネクタ 823">
              <a:extLst>
                <a:ext uri="{FF2B5EF4-FFF2-40B4-BE49-F238E27FC236}">
                  <a16:creationId xmlns:a16="http://schemas.microsoft.com/office/drawing/2014/main" id="{1CE6AE17-800D-3A94-3A2A-E8444159262C}"/>
                </a:ext>
              </a:extLst>
            </p:cNvPr>
            <p:cNvCxnSpPr>
              <a:cxnSpLocks/>
              <a:stCxn id="810" idx="6"/>
              <a:endCxn id="811" idx="2"/>
            </p:cNvCxnSpPr>
            <p:nvPr/>
          </p:nvCxnSpPr>
          <p:spPr>
            <a:xfrm>
              <a:off x="7191688" y="4347032"/>
              <a:ext cx="798646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直線コネクタ 824">
              <a:extLst>
                <a:ext uri="{FF2B5EF4-FFF2-40B4-BE49-F238E27FC236}">
                  <a16:creationId xmlns:a16="http://schemas.microsoft.com/office/drawing/2014/main" id="{5B5F8B51-1BA6-FBA5-F18B-1D8B1C360B93}"/>
                </a:ext>
              </a:extLst>
            </p:cNvPr>
            <p:cNvCxnSpPr>
              <a:cxnSpLocks/>
              <a:stCxn id="814" idx="6"/>
              <a:endCxn id="815" idx="2"/>
            </p:cNvCxnSpPr>
            <p:nvPr/>
          </p:nvCxnSpPr>
          <p:spPr>
            <a:xfrm>
              <a:off x="7191688" y="4968784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直線コネクタ 825">
              <a:extLst>
                <a:ext uri="{FF2B5EF4-FFF2-40B4-BE49-F238E27FC236}">
                  <a16:creationId xmlns:a16="http://schemas.microsoft.com/office/drawing/2014/main" id="{9188F00D-265D-FDBC-9841-5317E1B5E795}"/>
                </a:ext>
              </a:extLst>
            </p:cNvPr>
            <p:cNvCxnSpPr>
              <a:cxnSpLocks/>
              <a:stCxn id="814" idx="6"/>
              <a:endCxn id="817" idx="2"/>
            </p:cNvCxnSpPr>
            <p:nvPr/>
          </p:nvCxnSpPr>
          <p:spPr>
            <a:xfrm>
              <a:off x="7191688" y="4968784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直線コネクタ 826">
              <a:extLst>
                <a:ext uri="{FF2B5EF4-FFF2-40B4-BE49-F238E27FC236}">
                  <a16:creationId xmlns:a16="http://schemas.microsoft.com/office/drawing/2014/main" id="{8E753664-6BE2-1FC8-F2D6-0A998C849306}"/>
                </a:ext>
              </a:extLst>
            </p:cNvPr>
            <p:cNvCxnSpPr>
              <a:cxnSpLocks/>
              <a:stCxn id="814" idx="6"/>
              <a:endCxn id="819" idx="2"/>
            </p:cNvCxnSpPr>
            <p:nvPr/>
          </p:nvCxnSpPr>
          <p:spPr>
            <a:xfrm>
              <a:off x="7191688" y="496878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直線コネクタ 827">
              <a:extLst>
                <a:ext uri="{FF2B5EF4-FFF2-40B4-BE49-F238E27FC236}">
                  <a16:creationId xmlns:a16="http://schemas.microsoft.com/office/drawing/2014/main" id="{0BA7F660-4E44-A983-4294-32F17FB7C503}"/>
                </a:ext>
              </a:extLst>
            </p:cNvPr>
            <p:cNvCxnSpPr>
              <a:cxnSpLocks/>
              <a:stCxn id="814" idx="6"/>
              <a:endCxn id="821" idx="2"/>
            </p:cNvCxnSpPr>
            <p:nvPr/>
          </p:nvCxnSpPr>
          <p:spPr>
            <a:xfrm>
              <a:off x="7191688" y="4968784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直線コネクタ 828">
              <a:extLst>
                <a:ext uri="{FF2B5EF4-FFF2-40B4-BE49-F238E27FC236}">
                  <a16:creationId xmlns:a16="http://schemas.microsoft.com/office/drawing/2014/main" id="{D21B87A0-DA72-1E4C-ACCF-9508FD022AB5}"/>
                </a:ext>
              </a:extLst>
            </p:cNvPr>
            <p:cNvCxnSpPr>
              <a:cxnSpLocks/>
              <a:stCxn id="814" idx="6"/>
              <a:endCxn id="813" idx="2"/>
            </p:cNvCxnSpPr>
            <p:nvPr/>
          </p:nvCxnSpPr>
          <p:spPr>
            <a:xfrm flipV="1">
              <a:off x="7191688" y="4657908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" name="直線コネクタ 829">
              <a:extLst>
                <a:ext uri="{FF2B5EF4-FFF2-40B4-BE49-F238E27FC236}">
                  <a16:creationId xmlns:a16="http://schemas.microsoft.com/office/drawing/2014/main" id="{DBA13354-43B6-FC3B-AA99-356178158E05}"/>
                </a:ext>
              </a:extLst>
            </p:cNvPr>
            <p:cNvCxnSpPr>
              <a:cxnSpLocks/>
              <a:stCxn id="814" idx="6"/>
              <a:endCxn id="819" idx="2"/>
            </p:cNvCxnSpPr>
            <p:nvPr/>
          </p:nvCxnSpPr>
          <p:spPr>
            <a:xfrm>
              <a:off x="7191688" y="496878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" name="直線コネクタ 830">
              <a:extLst>
                <a:ext uri="{FF2B5EF4-FFF2-40B4-BE49-F238E27FC236}">
                  <a16:creationId xmlns:a16="http://schemas.microsoft.com/office/drawing/2014/main" id="{5C2631DB-FCAE-5331-DD06-9C585291D39E}"/>
                </a:ext>
              </a:extLst>
            </p:cNvPr>
            <p:cNvCxnSpPr>
              <a:cxnSpLocks/>
              <a:stCxn id="814" idx="6"/>
              <a:endCxn id="809" idx="2"/>
            </p:cNvCxnSpPr>
            <p:nvPr/>
          </p:nvCxnSpPr>
          <p:spPr>
            <a:xfrm flipV="1">
              <a:off x="7191688" y="404614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直線コネクタ 831">
              <a:extLst>
                <a:ext uri="{FF2B5EF4-FFF2-40B4-BE49-F238E27FC236}">
                  <a16:creationId xmlns:a16="http://schemas.microsoft.com/office/drawing/2014/main" id="{81C763D4-076B-52AF-FAEE-4F59681B022E}"/>
                </a:ext>
              </a:extLst>
            </p:cNvPr>
            <p:cNvCxnSpPr>
              <a:cxnSpLocks/>
              <a:stCxn id="816" idx="6"/>
              <a:endCxn id="809" idx="2"/>
            </p:cNvCxnSpPr>
            <p:nvPr/>
          </p:nvCxnSpPr>
          <p:spPr>
            <a:xfrm flipV="1">
              <a:off x="7191688" y="404614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" name="直線コネクタ 832">
              <a:extLst>
                <a:ext uri="{FF2B5EF4-FFF2-40B4-BE49-F238E27FC236}">
                  <a16:creationId xmlns:a16="http://schemas.microsoft.com/office/drawing/2014/main" id="{BBAB4C8F-2E7D-5111-5364-37D086C74D7F}"/>
                </a:ext>
              </a:extLst>
            </p:cNvPr>
            <p:cNvCxnSpPr>
              <a:cxnSpLocks/>
              <a:stCxn id="818" idx="6"/>
              <a:endCxn id="809" idx="2"/>
            </p:cNvCxnSpPr>
            <p:nvPr/>
          </p:nvCxnSpPr>
          <p:spPr>
            <a:xfrm flipV="1">
              <a:off x="7191688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" name="直線コネクタ 833">
              <a:extLst>
                <a:ext uri="{FF2B5EF4-FFF2-40B4-BE49-F238E27FC236}">
                  <a16:creationId xmlns:a16="http://schemas.microsoft.com/office/drawing/2014/main" id="{ABA4548F-E8C4-847B-5EB6-DE1839C41B94}"/>
                </a:ext>
              </a:extLst>
            </p:cNvPr>
            <p:cNvCxnSpPr>
              <a:cxnSpLocks/>
              <a:stCxn id="820" idx="6"/>
              <a:endCxn id="809" idx="2"/>
            </p:cNvCxnSpPr>
            <p:nvPr/>
          </p:nvCxnSpPr>
          <p:spPr>
            <a:xfrm flipV="1">
              <a:off x="7191688" y="404614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5" name="テキスト ボックス 834">
                  <a:extLst>
                    <a:ext uri="{FF2B5EF4-FFF2-40B4-BE49-F238E27FC236}">
                      <a16:creationId xmlns:a16="http://schemas.microsoft.com/office/drawing/2014/main" id="{443F8B3F-2BE2-51A9-328A-51AFA8D01A51}"/>
                    </a:ext>
                  </a:extLst>
                </p:cNvPr>
                <p:cNvSpPr txBox="1"/>
                <p:nvPr/>
              </p:nvSpPr>
              <p:spPr>
                <a:xfrm>
                  <a:off x="7032861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35" name="テキスト ボックス 834">
                  <a:extLst>
                    <a:ext uri="{FF2B5EF4-FFF2-40B4-BE49-F238E27FC236}">
                      <a16:creationId xmlns:a16="http://schemas.microsoft.com/office/drawing/2014/main" id="{443F8B3F-2BE2-51A9-328A-51AFA8D01A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2861" y="3664925"/>
                  <a:ext cx="192360" cy="276999"/>
                </a:xfrm>
                <a:prstGeom prst="rect">
                  <a:avLst/>
                </a:prstGeom>
                <a:blipFill>
                  <a:blip r:embed="rId34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6" name="テキスト ボックス 835">
                  <a:extLst>
                    <a:ext uri="{FF2B5EF4-FFF2-40B4-BE49-F238E27FC236}">
                      <a16:creationId xmlns:a16="http://schemas.microsoft.com/office/drawing/2014/main" id="{CD0E8678-1AAE-E035-61F8-9923EA462796}"/>
                    </a:ext>
                  </a:extLst>
                </p:cNvPr>
                <p:cNvSpPr txBox="1"/>
                <p:nvPr/>
              </p:nvSpPr>
              <p:spPr>
                <a:xfrm>
                  <a:off x="7980981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36" name="テキスト ボックス 835">
                  <a:extLst>
                    <a:ext uri="{FF2B5EF4-FFF2-40B4-BE49-F238E27FC236}">
                      <a16:creationId xmlns:a16="http://schemas.microsoft.com/office/drawing/2014/main" id="{CD0E8678-1AAE-E035-61F8-9923EA4627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0981" y="3664925"/>
                  <a:ext cx="192360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7" name="正方形/長方形 836">
                  <a:extLst>
                    <a:ext uri="{FF2B5EF4-FFF2-40B4-BE49-F238E27FC236}">
                      <a16:creationId xmlns:a16="http://schemas.microsoft.com/office/drawing/2014/main" id="{E11ACCC6-1CB3-3226-DECE-B9CE06B85CA0}"/>
                    </a:ext>
                  </a:extLst>
                </p:cNvPr>
                <p:cNvSpPr/>
                <p:nvPr/>
              </p:nvSpPr>
              <p:spPr>
                <a:xfrm>
                  <a:off x="7478338" y="342675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37" name="正方形/長方形 836">
                  <a:extLst>
                    <a:ext uri="{FF2B5EF4-FFF2-40B4-BE49-F238E27FC236}">
                      <a16:creationId xmlns:a16="http://schemas.microsoft.com/office/drawing/2014/main" id="{E11ACCC6-1CB3-3226-DECE-B9CE06B85C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8338" y="3426759"/>
                  <a:ext cx="289169" cy="289169"/>
                </a:xfrm>
                <a:prstGeom prst="rect">
                  <a:avLst/>
                </a:prstGeom>
                <a:blipFill>
                  <a:blip r:embed="rId50"/>
                  <a:stretch>
                    <a:fillRect b="-260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8" name="角丸四角形 837">
              <a:extLst>
                <a:ext uri="{FF2B5EF4-FFF2-40B4-BE49-F238E27FC236}">
                  <a16:creationId xmlns:a16="http://schemas.microsoft.com/office/drawing/2014/main" id="{801EEDC3-A639-5C3B-DEFC-A7171A16AB90}"/>
                </a:ext>
              </a:extLst>
            </p:cNvPr>
            <p:cNvSpPr/>
            <p:nvPr/>
          </p:nvSpPr>
          <p:spPr>
            <a:xfrm>
              <a:off x="6666400" y="346307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39" name="直線コネクタ 838">
              <a:extLst>
                <a:ext uri="{FF2B5EF4-FFF2-40B4-BE49-F238E27FC236}">
                  <a16:creationId xmlns:a16="http://schemas.microsoft.com/office/drawing/2014/main" id="{B3F1002D-16D5-7F50-F07D-9A8241777C2C}"/>
                </a:ext>
              </a:extLst>
            </p:cNvPr>
            <p:cNvCxnSpPr>
              <a:cxnSpLocks/>
              <a:stCxn id="810" idx="6"/>
              <a:endCxn id="809" idx="2"/>
            </p:cNvCxnSpPr>
            <p:nvPr/>
          </p:nvCxnSpPr>
          <p:spPr>
            <a:xfrm flipV="1">
              <a:off x="7191688" y="404614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直線コネクタ 839">
              <a:extLst>
                <a:ext uri="{FF2B5EF4-FFF2-40B4-BE49-F238E27FC236}">
                  <a16:creationId xmlns:a16="http://schemas.microsoft.com/office/drawing/2014/main" id="{CE550708-8361-4948-B08B-F4B610597B84}"/>
                </a:ext>
              </a:extLst>
            </p:cNvPr>
            <p:cNvCxnSpPr>
              <a:cxnSpLocks/>
              <a:stCxn id="812" idx="6"/>
              <a:endCxn id="809" idx="2"/>
            </p:cNvCxnSpPr>
            <p:nvPr/>
          </p:nvCxnSpPr>
          <p:spPr>
            <a:xfrm flipV="1">
              <a:off x="7191688" y="404614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1" name="角丸四角形 840">
              <a:extLst>
                <a:ext uri="{FF2B5EF4-FFF2-40B4-BE49-F238E27FC236}">
                  <a16:creationId xmlns:a16="http://schemas.microsoft.com/office/drawing/2014/main" id="{354F68E5-24B8-A7EC-32AD-272F7CDC1306}"/>
                </a:ext>
              </a:extLst>
            </p:cNvPr>
            <p:cNvSpPr/>
            <p:nvPr/>
          </p:nvSpPr>
          <p:spPr>
            <a:xfrm>
              <a:off x="9928698" y="3789098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2" name="角丸四角形 841">
              <a:extLst>
                <a:ext uri="{FF2B5EF4-FFF2-40B4-BE49-F238E27FC236}">
                  <a16:creationId xmlns:a16="http://schemas.microsoft.com/office/drawing/2014/main" id="{0F994495-5C2A-01DE-A7A4-6A0823DBF46E}"/>
                </a:ext>
              </a:extLst>
            </p:cNvPr>
            <p:cNvSpPr/>
            <p:nvPr/>
          </p:nvSpPr>
          <p:spPr>
            <a:xfrm>
              <a:off x="8977089" y="3789098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3" name="円/楕円 842">
                  <a:extLst>
                    <a:ext uri="{FF2B5EF4-FFF2-40B4-BE49-F238E27FC236}">
                      <a16:creationId xmlns:a16="http://schemas.microsoft.com/office/drawing/2014/main" id="{ED894004-0408-E745-4F1D-DF3FF0AF058B}"/>
                    </a:ext>
                  </a:extLst>
                </p:cNvPr>
                <p:cNvSpPr/>
                <p:nvPr/>
              </p:nvSpPr>
              <p:spPr>
                <a:xfrm>
                  <a:off x="9110735" y="39758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43" name="円/楕円 842">
                  <a:extLst>
                    <a:ext uri="{FF2B5EF4-FFF2-40B4-BE49-F238E27FC236}">
                      <a16:creationId xmlns:a16="http://schemas.microsoft.com/office/drawing/2014/main" id="{ED894004-0408-E745-4F1D-DF3FF0AF05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3975801"/>
                  <a:ext cx="140677" cy="140677"/>
                </a:xfrm>
                <a:prstGeom prst="ellipse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4" name="円/楕円 843">
                  <a:extLst>
                    <a:ext uri="{FF2B5EF4-FFF2-40B4-BE49-F238E27FC236}">
                      <a16:creationId xmlns:a16="http://schemas.microsoft.com/office/drawing/2014/main" id="{2AC3C5F4-2B22-E5DA-4815-AB195623BF4D}"/>
                    </a:ext>
                  </a:extLst>
                </p:cNvPr>
                <p:cNvSpPr/>
                <p:nvPr/>
              </p:nvSpPr>
              <p:spPr>
                <a:xfrm>
                  <a:off x="10050058" y="39758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44" name="円/楕円 843">
                  <a:extLst>
                    <a:ext uri="{FF2B5EF4-FFF2-40B4-BE49-F238E27FC236}">
                      <a16:creationId xmlns:a16="http://schemas.microsoft.com/office/drawing/2014/main" id="{2AC3C5F4-2B22-E5DA-4815-AB195623BF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3975801"/>
                  <a:ext cx="140677" cy="140677"/>
                </a:xfrm>
                <a:prstGeom prst="ellipse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5" name="円/楕円 844">
                  <a:extLst>
                    <a:ext uri="{FF2B5EF4-FFF2-40B4-BE49-F238E27FC236}">
                      <a16:creationId xmlns:a16="http://schemas.microsoft.com/office/drawing/2014/main" id="{CF708D8A-A874-9FD2-95CA-A5EF9A13A014}"/>
                    </a:ext>
                  </a:extLst>
                </p:cNvPr>
                <p:cNvSpPr/>
                <p:nvPr/>
              </p:nvSpPr>
              <p:spPr>
                <a:xfrm>
                  <a:off x="9110735" y="427669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45" name="円/楕円 844">
                  <a:extLst>
                    <a:ext uri="{FF2B5EF4-FFF2-40B4-BE49-F238E27FC236}">
                      <a16:creationId xmlns:a16="http://schemas.microsoft.com/office/drawing/2014/main" id="{CF708D8A-A874-9FD2-95CA-A5EF9A13A0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4276693"/>
                  <a:ext cx="140677" cy="140677"/>
                </a:xfrm>
                <a:prstGeom prst="ellipse">
                  <a:avLst/>
                </a:prstGeom>
                <a:blipFill>
                  <a:blip r:embed="rId53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6" name="円/楕円 845">
                  <a:extLst>
                    <a:ext uri="{FF2B5EF4-FFF2-40B4-BE49-F238E27FC236}">
                      <a16:creationId xmlns:a16="http://schemas.microsoft.com/office/drawing/2014/main" id="{1DA11E35-A8B2-9379-0068-28458AE38595}"/>
                    </a:ext>
                  </a:extLst>
                </p:cNvPr>
                <p:cNvSpPr/>
                <p:nvPr/>
              </p:nvSpPr>
              <p:spPr>
                <a:xfrm>
                  <a:off x="10050058" y="427669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46" name="円/楕円 845">
                  <a:extLst>
                    <a:ext uri="{FF2B5EF4-FFF2-40B4-BE49-F238E27FC236}">
                      <a16:creationId xmlns:a16="http://schemas.microsoft.com/office/drawing/2014/main" id="{1DA11E35-A8B2-9379-0068-28458AE385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4276693"/>
                  <a:ext cx="140677" cy="140677"/>
                </a:xfrm>
                <a:prstGeom prst="ellipse">
                  <a:avLst/>
                </a:prstGeom>
                <a:blipFill>
                  <a:blip r:embed="rId54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7" name="円/楕円 846">
                  <a:extLst>
                    <a:ext uri="{FF2B5EF4-FFF2-40B4-BE49-F238E27FC236}">
                      <a16:creationId xmlns:a16="http://schemas.microsoft.com/office/drawing/2014/main" id="{0ADF2213-EAC2-4E23-BCBB-DA5AD729F663}"/>
                    </a:ext>
                  </a:extLst>
                </p:cNvPr>
                <p:cNvSpPr/>
                <p:nvPr/>
              </p:nvSpPr>
              <p:spPr>
                <a:xfrm>
                  <a:off x="9110735" y="458756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47" name="円/楕円 846">
                  <a:extLst>
                    <a:ext uri="{FF2B5EF4-FFF2-40B4-BE49-F238E27FC236}">
                      <a16:creationId xmlns:a16="http://schemas.microsoft.com/office/drawing/2014/main" id="{0ADF2213-EAC2-4E23-BCBB-DA5AD729F6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4587569"/>
                  <a:ext cx="140677" cy="140677"/>
                </a:xfrm>
                <a:prstGeom prst="ellipse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8" name="円/楕円 847">
                  <a:extLst>
                    <a:ext uri="{FF2B5EF4-FFF2-40B4-BE49-F238E27FC236}">
                      <a16:creationId xmlns:a16="http://schemas.microsoft.com/office/drawing/2014/main" id="{02FACCD3-0179-C9FB-FEB2-44C6DE4F1D66}"/>
                    </a:ext>
                  </a:extLst>
                </p:cNvPr>
                <p:cNvSpPr/>
                <p:nvPr/>
              </p:nvSpPr>
              <p:spPr>
                <a:xfrm>
                  <a:off x="10050058" y="4587569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48" name="円/楕円 847">
                  <a:extLst>
                    <a:ext uri="{FF2B5EF4-FFF2-40B4-BE49-F238E27FC236}">
                      <a16:creationId xmlns:a16="http://schemas.microsoft.com/office/drawing/2014/main" id="{02FACCD3-0179-C9FB-FEB2-44C6DE4F1D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4587569"/>
                  <a:ext cx="140677" cy="140677"/>
                </a:xfrm>
                <a:prstGeom prst="ellipse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9" name="円/楕円 848">
                  <a:extLst>
                    <a:ext uri="{FF2B5EF4-FFF2-40B4-BE49-F238E27FC236}">
                      <a16:creationId xmlns:a16="http://schemas.microsoft.com/office/drawing/2014/main" id="{0304DDFF-9D4E-95C3-2A57-222EAF6081C0}"/>
                    </a:ext>
                  </a:extLst>
                </p:cNvPr>
                <p:cNvSpPr/>
                <p:nvPr/>
              </p:nvSpPr>
              <p:spPr>
                <a:xfrm>
                  <a:off x="9110735" y="4898445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49" name="円/楕円 848">
                  <a:extLst>
                    <a:ext uri="{FF2B5EF4-FFF2-40B4-BE49-F238E27FC236}">
                      <a16:creationId xmlns:a16="http://schemas.microsoft.com/office/drawing/2014/main" id="{0304DDFF-9D4E-95C3-2A57-222EAF6081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4898445"/>
                  <a:ext cx="140677" cy="140677"/>
                </a:xfrm>
                <a:prstGeom prst="ellipse">
                  <a:avLst/>
                </a:prstGeom>
                <a:blipFill>
                  <a:blip r:embed="rId57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0" name="円/楕円 849">
                  <a:extLst>
                    <a:ext uri="{FF2B5EF4-FFF2-40B4-BE49-F238E27FC236}">
                      <a16:creationId xmlns:a16="http://schemas.microsoft.com/office/drawing/2014/main" id="{3BA87BB0-C9A5-3B84-6196-3D465D8BC928}"/>
                    </a:ext>
                  </a:extLst>
                </p:cNvPr>
                <p:cNvSpPr/>
                <p:nvPr/>
              </p:nvSpPr>
              <p:spPr>
                <a:xfrm>
                  <a:off x="10050058" y="489844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50" name="円/楕円 849">
                  <a:extLst>
                    <a:ext uri="{FF2B5EF4-FFF2-40B4-BE49-F238E27FC236}">
                      <a16:creationId xmlns:a16="http://schemas.microsoft.com/office/drawing/2014/main" id="{3BA87BB0-C9A5-3B84-6196-3D465D8BC9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4898445"/>
                  <a:ext cx="140677" cy="140677"/>
                </a:xfrm>
                <a:prstGeom prst="ellipse">
                  <a:avLst/>
                </a:prstGeom>
                <a:blipFill>
                  <a:blip r:embed="rId58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1" name="円/楕円 850">
                  <a:extLst>
                    <a:ext uri="{FF2B5EF4-FFF2-40B4-BE49-F238E27FC236}">
                      <a16:creationId xmlns:a16="http://schemas.microsoft.com/office/drawing/2014/main" id="{BE18F260-6F0D-0238-F33A-573D5E2F5682}"/>
                    </a:ext>
                  </a:extLst>
                </p:cNvPr>
                <p:cNvSpPr/>
                <p:nvPr/>
              </p:nvSpPr>
              <p:spPr>
                <a:xfrm>
                  <a:off x="9110735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51" name="円/楕円 850">
                  <a:extLst>
                    <a:ext uri="{FF2B5EF4-FFF2-40B4-BE49-F238E27FC236}">
                      <a16:creationId xmlns:a16="http://schemas.microsoft.com/office/drawing/2014/main" id="{BE18F260-6F0D-0238-F33A-573D5E2F56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5209321"/>
                  <a:ext cx="140677" cy="140677"/>
                </a:xfrm>
                <a:prstGeom prst="ellipse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2" name="円/楕円 851">
                  <a:extLst>
                    <a:ext uri="{FF2B5EF4-FFF2-40B4-BE49-F238E27FC236}">
                      <a16:creationId xmlns:a16="http://schemas.microsoft.com/office/drawing/2014/main" id="{9E0873B7-04D0-DE4E-C168-54C09A028518}"/>
                    </a:ext>
                  </a:extLst>
                </p:cNvPr>
                <p:cNvSpPr/>
                <p:nvPr/>
              </p:nvSpPr>
              <p:spPr>
                <a:xfrm>
                  <a:off x="10050058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52" name="円/楕円 851">
                  <a:extLst>
                    <a:ext uri="{FF2B5EF4-FFF2-40B4-BE49-F238E27FC236}">
                      <a16:creationId xmlns:a16="http://schemas.microsoft.com/office/drawing/2014/main" id="{9E0873B7-04D0-DE4E-C168-54C09A0285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5209321"/>
                  <a:ext cx="140677" cy="140677"/>
                </a:xfrm>
                <a:prstGeom prst="ellipse">
                  <a:avLst/>
                </a:prstGeom>
                <a:blipFill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3" name="円/楕円 852">
                  <a:extLst>
                    <a:ext uri="{FF2B5EF4-FFF2-40B4-BE49-F238E27FC236}">
                      <a16:creationId xmlns:a16="http://schemas.microsoft.com/office/drawing/2014/main" id="{D1F44E43-A042-68FA-26A7-914D9585F08B}"/>
                    </a:ext>
                  </a:extLst>
                </p:cNvPr>
                <p:cNvSpPr/>
                <p:nvPr/>
              </p:nvSpPr>
              <p:spPr>
                <a:xfrm>
                  <a:off x="9110735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53" name="円/楕円 852">
                  <a:extLst>
                    <a:ext uri="{FF2B5EF4-FFF2-40B4-BE49-F238E27FC236}">
                      <a16:creationId xmlns:a16="http://schemas.microsoft.com/office/drawing/2014/main" id="{D1F44E43-A042-68FA-26A7-914D9585F0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5520197"/>
                  <a:ext cx="140677" cy="140677"/>
                </a:xfrm>
                <a:prstGeom prst="ellipse">
                  <a:avLst/>
                </a:prstGeom>
                <a:blipFill>
                  <a:blip r:embed="rId61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4" name="円/楕円 853">
                  <a:extLst>
                    <a:ext uri="{FF2B5EF4-FFF2-40B4-BE49-F238E27FC236}">
                      <a16:creationId xmlns:a16="http://schemas.microsoft.com/office/drawing/2014/main" id="{9498283F-9F16-4B61-66E9-276C3B02B5D9}"/>
                    </a:ext>
                  </a:extLst>
                </p:cNvPr>
                <p:cNvSpPr/>
                <p:nvPr/>
              </p:nvSpPr>
              <p:spPr>
                <a:xfrm>
                  <a:off x="10050058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54" name="円/楕円 853">
                  <a:extLst>
                    <a:ext uri="{FF2B5EF4-FFF2-40B4-BE49-F238E27FC236}">
                      <a16:creationId xmlns:a16="http://schemas.microsoft.com/office/drawing/2014/main" id="{9498283F-9F16-4B61-66E9-276C3B02B5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5520197"/>
                  <a:ext cx="140677" cy="140677"/>
                </a:xfrm>
                <a:prstGeom prst="ellipse">
                  <a:avLst/>
                </a:prstGeom>
                <a:blipFill>
                  <a:blip r:embed="rId62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5" name="円/楕円 854">
                  <a:extLst>
                    <a:ext uri="{FF2B5EF4-FFF2-40B4-BE49-F238E27FC236}">
                      <a16:creationId xmlns:a16="http://schemas.microsoft.com/office/drawing/2014/main" id="{CBC54431-48C3-D097-05B1-AD1FE617DC2B}"/>
                    </a:ext>
                  </a:extLst>
                </p:cNvPr>
                <p:cNvSpPr/>
                <p:nvPr/>
              </p:nvSpPr>
              <p:spPr>
                <a:xfrm>
                  <a:off x="9110735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55" name="円/楕円 854">
                  <a:extLst>
                    <a:ext uri="{FF2B5EF4-FFF2-40B4-BE49-F238E27FC236}">
                      <a16:creationId xmlns:a16="http://schemas.microsoft.com/office/drawing/2014/main" id="{CBC54431-48C3-D097-05B1-AD1FE617DC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5821089"/>
                  <a:ext cx="140677" cy="140677"/>
                </a:xfrm>
                <a:prstGeom prst="ellipse">
                  <a:avLst/>
                </a:prstGeom>
                <a:blipFill>
                  <a:blip r:embed="rId63"/>
                  <a:stretch>
                    <a:fillRect l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6" name="円/楕円 855">
                  <a:extLst>
                    <a:ext uri="{FF2B5EF4-FFF2-40B4-BE49-F238E27FC236}">
                      <a16:creationId xmlns:a16="http://schemas.microsoft.com/office/drawing/2014/main" id="{81DEC97C-BF4C-929B-4AD4-74A612D0397C}"/>
                    </a:ext>
                  </a:extLst>
                </p:cNvPr>
                <p:cNvSpPr/>
                <p:nvPr/>
              </p:nvSpPr>
              <p:spPr>
                <a:xfrm>
                  <a:off x="10050058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56" name="円/楕円 855">
                  <a:extLst>
                    <a:ext uri="{FF2B5EF4-FFF2-40B4-BE49-F238E27FC236}">
                      <a16:creationId xmlns:a16="http://schemas.microsoft.com/office/drawing/2014/main" id="{81DEC97C-BF4C-929B-4AD4-74A612D039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5821089"/>
                  <a:ext cx="140677" cy="140677"/>
                </a:xfrm>
                <a:prstGeom prst="ellipse">
                  <a:avLst/>
                </a:prstGeom>
                <a:blipFill>
                  <a:blip r:embed="rId64"/>
                  <a:stretch>
                    <a:fillRect l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7" name="直線コネクタ 856">
              <a:extLst>
                <a:ext uri="{FF2B5EF4-FFF2-40B4-BE49-F238E27FC236}">
                  <a16:creationId xmlns:a16="http://schemas.microsoft.com/office/drawing/2014/main" id="{87A5961F-A959-E123-8AA2-529FBB3F6504}"/>
                </a:ext>
              </a:extLst>
            </p:cNvPr>
            <p:cNvCxnSpPr>
              <a:stCxn id="843" idx="6"/>
              <a:endCxn id="844" idx="2"/>
            </p:cNvCxnSpPr>
            <p:nvPr/>
          </p:nvCxnSpPr>
          <p:spPr>
            <a:xfrm>
              <a:off x="9251412" y="40461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8" name="直線コネクタ 857">
              <a:extLst>
                <a:ext uri="{FF2B5EF4-FFF2-40B4-BE49-F238E27FC236}">
                  <a16:creationId xmlns:a16="http://schemas.microsoft.com/office/drawing/2014/main" id="{6DEE8F59-2C19-CDFD-442D-043EA06AB45E}"/>
                </a:ext>
              </a:extLst>
            </p:cNvPr>
            <p:cNvCxnSpPr>
              <a:cxnSpLocks/>
              <a:stCxn id="843" idx="6"/>
              <a:endCxn id="846" idx="2"/>
            </p:cNvCxnSpPr>
            <p:nvPr/>
          </p:nvCxnSpPr>
          <p:spPr>
            <a:xfrm>
              <a:off x="9251412" y="404614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直線コネクタ 858">
              <a:extLst>
                <a:ext uri="{FF2B5EF4-FFF2-40B4-BE49-F238E27FC236}">
                  <a16:creationId xmlns:a16="http://schemas.microsoft.com/office/drawing/2014/main" id="{7692BDB7-5908-24A0-31D0-90B92F6BD6FB}"/>
                </a:ext>
              </a:extLst>
            </p:cNvPr>
            <p:cNvCxnSpPr>
              <a:cxnSpLocks/>
              <a:stCxn id="845" idx="6"/>
              <a:endCxn id="846" idx="2"/>
            </p:cNvCxnSpPr>
            <p:nvPr/>
          </p:nvCxnSpPr>
          <p:spPr>
            <a:xfrm>
              <a:off x="9251412" y="4347032"/>
              <a:ext cx="798646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直線コネクタ 859">
              <a:extLst>
                <a:ext uri="{FF2B5EF4-FFF2-40B4-BE49-F238E27FC236}">
                  <a16:creationId xmlns:a16="http://schemas.microsoft.com/office/drawing/2014/main" id="{C4061D7B-1ADD-DA67-4EE5-BB168945EFB3}"/>
                </a:ext>
              </a:extLst>
            </p:cNvPr>
            <p:cNvCxnSpPr>
              <a:cxnSpLocks/>
              <a:stCxn id="843" idx="6"/>
              <a:endCxn id="850" idx="2"/>
            </p:cNvCxnSpPr>
            <p:nvPr/>
          </p:nvCxnSpPr>
          <p:spPr>
            <a:xfrm>
              <a:off x="9251412" y="404614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直線コネクタ 860">
              <a:extLst>
                <a:ext uri="{FF2B5EF4-FFF2-40B4-BE49-F238E27FC236}">
                  <a16:creationId xmlns:a16="http://schemas.microsoft.com/office/drawing/2014/main" id="{83458826-5B1C-0E01-146D-6393DE4902B9}"/>
                </a:ext>
              </a:extLst>
            </p:cNvPr>
            <p:cNvCxnSpPr>
              <a:cxnSpLocks/>
              <a:stCxn id="843" idx="6"/>
              <a:endCxn id="852" idx="2"/>
            </p:cNvCxnSpPr>
            <p:nvPr/>
          </p:nvCxnSpPr>
          <p:spPr>
            <a:xfrm>
              <a:off x="9251412" y="404614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直線コネクタ 861">
              <a:extLst>
                <a:ext uri="{FF2B5EF4-FFF2-40B4-BE49-F238E27FC236}">
                  <a16:creationId xmlns:a16="http://schemas.microsoft.com/office/drawing/2014/main" id="{6CD86D59-89EB-35B4-7D5A-8A9F078B545A}"/>
                </a:ext>
              </a:extLst>
            </p:cNvPr>
            <p:cNvCxnSpPr>
              <a:cxnSpLocks/>
              <a:stCxn id="843" idx="6"/>
              <a:endCxn id="854" idx="2"/>
            </p:cNvCxnSpPr>
            <p:nvPr/>
          </p:nvCxnSpPr>
          <p:spPr>
            <a:xfrm>
              <a:off x="9251412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直線コネクタ 862">
              <a:extLst>
                <a:ext uri="{FF2B5EF4-FFF2-40B4-BE49-F238E27FC236}">
                  <a16:creationId xmlns:a16="http://schemas.microsoft.com/office/drawing/2014/main" id="{C941DE46-9CFF-4222-6D3A-0E53F6880108}"/>
                </a:ext>
              </a:extLst>
            </p:cNvPr>
            <p:cNvCxnSpPr>
              <a:cxnSpLocks/>
              <a:stCxn id="843" idx="6"/>
              <a:endCxn id="856" idx="2"/>
            </p:cNvCxnSpPr>
            <p:nvPr/>
          </p:nvCxnSpPr>
          <p:spPr>
            <a:xfrm>
              <a:off x="9251412" y="404614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直線コネクタ 863">
              <a:extLst>
                <a:ext uri="{FF2B5EF4-FFF2-40B4-BE49-F238E27FC236}">
                  <a16:creationId xmlns:a16="http://schemas.microsoft.com/office/drawing/2014/main" id="{4FD7EB8B-8F9D-87EC-CC0F-AC0230DFCAD2}"/>
                </a:ext>
              </a:extLst>
            </p:cNvPr>
            <p:cNvCxnSpPr>
              <a:cxnSpLocks/>
              <a:stCxn id="843" idx="6"/>
              <a:endCxn id="848" idx="2"/>
            </p:cNvCxnSpPr>
            <p:nvPr/>
          </p:nvCxnSpPr>
          <p:spPr>
            <a:xfrm>
              <a:off x="9251412" y="404614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直線コネクタ 864">
              <a:extLst>
                <a:ext uri="{FF2B5EF4-FFF2-40B4-BE49-F238E27FC236}">
                  <a16:creationId xmlns:a16="http://schemas.microsoft.com/office/drawing/2014/main" id="{20B9B65D-A6A8-71AA-0277-142F71859775}"/>
                </a:ext>
              </a:extLst>
            </p:cNvPr>
            <p:cNvCxnSpPr>
              <a:cxnSpLocks/>
              <a:stCxn id="843" idx="6"/>
              <a:endCxn id="854" idx="2"/>
            </p:cNvCxnSpPr>
            <p:nvPr/>
          </p:nvCxnSpPr>
          <p:spPr>
            <a:xfrm>
              <a:off x="9251412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直線コネクタ 865">
              <a:extLst>
                <a:ext uri="{FF2B5EF4-FFF2-40B4-BE49-F238E27FC236}">
                  <a16:creationId xmlns:a16="http://schemas.microsoft.com/office/drawing/2014/main" id="{6443149F-40AC-A37B-3D36-9A8DAD461697}"/>
                </a:ext>
              </a:extLst>
            </p:cNvPr>
            <p:cNvCxnSpPr>
              <a:cxnSpLocks/>
              <a:stCxn id="851" idx="6"/>
              <a:endCxn id="844" idx="2"/>
            </p:cNvCxnSpPr>
            <p:nvPr/>
          </p:nvCxnSpPr>
          <p:spPr>
            <a:xfrm flipV="1">
              <a:off x="9251412" y="404614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直線コネクタ 866">
              <a:extLst>
                <a:ext uri="{FF2B5EF4-FFF2-40B4-BE49-F238E27FC236}">
                  <a16:creationId xmlns:a16="http://schemas.microsoft.com/office/drawing/2014/main" id="{F814CBDD-76C8-CAE8-B50C-7D652616C1E1}"/>
                </a:ext>
              </a:extLst>
            </p:cNvPr>
            <p:cNvCxnSpPr>
              <a:cxnSpLocks/>
              <a:stCxn id="853" idx="6"/>
              <a:endCxn id="844" idx="2"/>
            </p:cNvCxnSpPr>
            <p:nvPr/>
          </p:nvCxnSpPr>
          <p:spPr>
            <a:xfrm flipV="1">
              <a:off x="9251412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8" name="直線コネクタ 867">
              <a:extLst>
                <a:ext uri="{FF2B5EF4-FFF2-40B4-BE49-F238E27FC236}">
                  <a16:creationId xmlns:a16="http://schemas.microsoft.com/office/drawing/2014/main" id="{2A32058D-1225-9195-AE75-EE06D9C54169}"/>
                </a:ext>
              </a:extLst>
            </p:cNvPr>
            <p:cNvCxnSpPr>
              <a:cxnSpLocks/>
              <a:stCxn id="855" idx="6"/>
              <a:endCxn id="844" idx="2"/>
            </p:cNvCxnSpPr>
            <p:nvPr/>
          </p:nvCxnSpPr>
          <p:spPr>
            <a:xfrm flipV="1">
              <a:off x="9251412" y="404614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9" name="テキスト ボックス 868">
                  <a:extLst>
                    <a:ext uri="{FF2B5EF4-FFF2-40B4-BE49-F238E27FC236}">
                      <a16:creationId xmlns:a16="http://schemas.microsoft.com/office/drawing/2014/main" id="{158A5DB8-8B38-C2B6-751F-7B5095454DA0}"/>
                    </a:ext>
                  </a:extLst>
                </p:cNvPr>
                <p:cNvSpPr txBox="1"/>
                <p:nvPr/>
              </p:nvSpPr>
              <p:spPr>
                <a:xfrm>
                  <a:off x="9092585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69" name="テキスト ボックス 868">
                  <a:extLst>
                    <a:ext uri="{FF2B5EF4-FFF2-40B4-BE49-F238E27FC236}">
                      <a16:creationId xmlns:a16="http://schemas.microsoft.com/office/drawing/2014/main" id="{158A5DB8-8B38-C2B6-751F-7B5095454D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2585" y="3664925"/>
                  <a:ext cx="192360" cy="276999"/>
                </a:xfrm>
                <a:prstGeom prst="rect">
                  <a:avLst/>
                </a:prstGeom>
                <a:blipFill>
                  <a:blip r:embed="rId34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0" name="テキスト ボックス 869">
                  <a:extLst>
                    <a:ext uri="{FF2B5EF4-FFF2-40B4-BE49-F238E27FC236}">
                      <a16:creationId xmlns:a16="http://schemas.microsoft.com/office/drawing/2014/main" id="{48652B3F-5F63-7FD6-80CB-3D42ABA2A358}"/>
                    </a:ext>
                  </a:extLst>
                </p:cNvPr>
                <p:cNvSpPr txBox="1"/>
                <p:nvPr/>
              </p:nvSpPr>
              <p:spPr>
                <a:xfrm>
                  <a:off x="10040705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70" name="テキスト ボックス 869">
                  <a:extLst>
                    <a:ext uri="{FF2B5EF4-FFF2-40B4-BE49-F238E27FC236}">
                      <a16:creationId xmlns:a16="http://schemas.microsoft.com/office/drawing/2014/main" id="{48652B3F-5F63-7FD6-80CB-3D42ABA2A3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0705" y="3664925"/>
                  <a:ext cx="192360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1" name="正方形/長方形 870">
                  <a:extLst>
                    <a:ext uri="{FF2B5EF4-FFF2-40B4-BE49-F238E27FC236}">
                      <a16:creationId xmlns:a16="http://schemas.microsoft.com/office/drawing/2014/main" id="{A239536F-9E57-1250-072C-ECC531D95D42}"/>
                    </a:ext>
                  </a:extLst>
                </p:cNvPr>
                <p:cNvSpPr/>
                <p:nvPr/>
              </p:nvSpPr>
              <p:spPr>
                <a:xfrm>
                  <a:off x="9538062" y="342675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71" name="正方形/長方形 870">
                  <a:extLst>
                    <a:ext uri="{FF2B5EF4-FFF2-40B4-BE49-F238E27FC236}">
                      <a16:creationId xmlns:a16="http://schemas.microsoft.com/office/drawing/2014/main" id="{A239536F-9E57-1250-072C-ECC531D95D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8062" y="3426759"/>
                  <a:ext cx="289169" cy="289169"/>
                </a:xfrm>
                <a:prstGeom prst="rect">
                  <a:avLst/>
                </a:prstGeom>
                <a:blipFill>
                  <a:blip r:embed="rId35"/>
                  <a:stretch>
                    <a:fillRect l="-4348" r="-4348" b="-260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2" name="角丸四角形 871">
              <a:extLst>
                <a:ext uri="{FF2B5EF4-FFF2-40B4-BE49-F238E27FC236}">
                  <a16:creationId xmlns:a16="http://schemas.microsoft.com/office/drawing/2014/main" id="{C09D8898-8048-5AA8-6818-B9226A14CEE5}"/>
                </a:ext>
              </a:extLst>
            </p:cNvPr>
            <p:cNvSpPr/>
            <p:nvPr/>
          </p:nvSpPr>
          <p:spPr>
            <a:xfrm>
              <a:off x="8726124" y="346307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73" name="直線コネクタ 872">
              <a:extLst>
                <a:ext uri="{FF2B5EF4-FFF2-40B4-BE49-F238E27FC236}">
                  <a16:creationId xmlns:a16="http://schemas.microsoft.com/office/drawing/2014/main" id="{D5F968A5-A3EC-E994-DBB0-36732BD199DA}"/>
                </a:ext>
              </a:extLst>
            </p:cNvPr>
            <p:cNvCxnSpPr>
              <a:cxnSpLocks/>
              <a:stCxn id="845" idx="6"/>
              <a:endCxn id="844" idx="2"/>
            </p:cNvCxnSpPr>
            <p:nvPr/>
          </p:nvCxnSpPr>
          <p:spPr>
            <a:xfrm flipV="1">
              <a:off x="9251412" y="404614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直線コネクタ 873">
              <a:extLst>
                <a:ext uri="{FF2B5EF4-FFF2-40B4-BE49-F238E27FC236}">
                  <a16:creationId xmlns:a16="http://schemas.microsoft.com/office/drawing/2014/main" id="{4EE4E11E-A9AB-9E12-AD06-31FCE0B61867}"/>
                </a:ext>
              </a:extLst>
            </p:cNvPr>
            <p:cNvCxnSpPr>
              <a:cxnSpLocks/>
              <a:stCxn id="847" idx="6"/>
              <a:endCxn id="844" idx="2"/>
            </p:cNvCxnSpPr>
            <p:nvPr/>
          </p:nvCxnSpPr>
          <p:spPr>
            <a:xfrm flipV="1">
              <a:off x="9251412" y="404614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" name="直線コネクタ 874">
              <a:extLst>
                <a:ext uri="{FF2B5EF4-FFF2-40B4-BE49-F238E27FC236}">
                  <a16:creationId xmlns:a16="http://schemas.microsoft.com/office/drawing/2014/main" id="{D4971239-E80A-5917-516F-5CCB23306BE5}"/>
                </a:ext>
              </a:extLst>
            </p:cNvPr>
            <p:cNvCxnSpPr>
              <a:cxnSpLocks/>
              <a:stCxn id="781" idx="6"/>
              <a:endCxn id="776" idx="2"/>
            </p:cNvCxnSpPr>
            <p:nvPr/>
          </p:nvCxnSpPr>
          <p:spPr>
            <a:xfrm flipV="1">
              <a:off x="5125445" y="404614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直線コネクタ 875">
              <a:extLst>
                <a:ext uri="{FF2B5EF4-FFF2-40B4-BE49-F238E27FC236}">
                  <a16:creationId xmlns:a16="http://schemas.microsoft.com/office/drawing/2014/main" id="{13C01CFA-E07A-7896-E220-1CEB9403B081}"/>
                </a:ext>
              </a:extLst>
            </p:cNvPr>
            <p:cNvCxnSpPr>
              <a:cxnSpLocks/>
              <a:stCxn id="849" idx="6"/>
              <a:endCxn id="844" idx="2"/>
            </p:cNvCxnSpPr>
            <p:nvPr/>
          </p:nvCxnSpPr>
          <p:spPr>
            <a:xfrm flipV="1">
              <a:off x="9251412" y="404614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7" name="正方形/長方形 876">
                  <a:extLst>
                    <a:ext uri="{FF2B5EF4-FFF2-40B4-BE49-F238E27FC236}">
                      <a16:creationId xmlns:a16="http://schemas.microsoft.com/office/drawing/2014/main" id="{A2A24220-33A9-9826-EC20-FE730B65920C}"/>
                    </a:ext>
                  </a:extLst>
                </p:cNvPr>
                <p:cNvSpPr/>
                <p:nvPr/>
              </p:nvSpPr>
              <p:spPr>
                <a:xfrm>
                  <a:off x="3310852" y="627561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77" name="正方形/長方形 876">
                  <a:extLst>
                    <a:ext uri="{FF2B5EF4-FFF2-40B4-BE49-F238E27FC236}">
                      <a16:creationId xmlns:a16="http://schemas.microsoft.com/office/drawing/2014/main" id="{A2A24220-33A9-9826-EC20-FE730B6592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0852" y="6275611"/>
                  <a:ext cx="289169" cy="289169"/>
                </a:xfrm>
                <a:prstGeom prst="rect">
                  <a:avLst/>
                </a:prstGeom>
                <a:blipFill>
                  <a:blip r:embed="rId65"/>
                  <a:stretch>
                    <a:fillRect l="-16667" r="-25000" b="-173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8" name="正方形/長方形 877">
                  <a:extLst>
                    <a:ext uri="{FF2B5EF4-FFF2-40B4-BE49-F238E27FC236}">
                      <a16:creationId xmlns:a16="http://schemas.microsoft.com/office/drawing/2014/main" id="{B82F6D96-5D13-DDF8-258B-C7B937C890C3}"/>
                    </a:ext>
                  </a:extLst>
                </p:cNvPr>
                <p:cNvSpPr/>
                <p:nvPr/>
              </p:nvSpPr>
              <p:spPr>
                <a:xfrm>
                  <a:off x="5355129" y="627561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78" name="正方形/長方形 877">
                  <a:extLst>
                    <a:ext uri="{FF2B5EF4-FFF2-40B4-BE49-F238E27FC236}">
                      <a16:creationId xmlns:a16="http://schemas.microsoft.com/office/drawing/2014/main" id="{B82F6D96-5D13-DDF8-258B-C7B937C890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5129" y="6275611"/>
                  <a:ext cx="289169" cy="289169"/>
                </a:xfrm>
                <a:prstGeom prst="rect">
                  <a:avLst/>
                </a:prstGeom>
                <a:blipFill>
                  <a:blip r:embed="rId66"/>
                  <a:stretch>
                    <a:fillRect l="-16667" r="-25000" b="-173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9" name="正方形/長方形 878">
                  <a:extLst>
                    <a:ext uri="{FF2B5EF4-FFF2-40B4-BE49-F238E27FC236}">
                      <a16:creationId xmlns:a16="http://schemas.microsoft.com/office/drawing/2014/main" id="{59BF459A-C8F3-41C6-170E-119CAFA0FBA3}"/>
                    </a:ext>
                  </a:extLst>
                </p:cNvPr>
                <p:cNvSpPr/>
                <p:nvPr/>
              </p:nvSpPr>
              <p:spPr>
                <a:xfrm>
                  <a:off x="7438445" y="627561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79" name="正方形/長方形 878">
                  <a:extLst>
                    <a:ext uri="{FF2B5EF4-FFF2-40B4-BE49-F238E27FC236}">
                      <a16:creationId xmlns:a16="http://schemas.microsoft.com/office/drawing/2014/main" id="{59BF459A-C8F3-41C6-170E-119CAFA0FB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445" y="6275611"/>
                  <a:ext cx="289169" cy="289169"/>
                </a:xfrm>
                <a:prstGeom prst="rect">
                  <a:avLst/>
                </a:prstGeom>
                <a:blipFill>
                  <a:blip r:embed="rId67"/>
                  <a:stretch>
                    <a:fillRect l="-16667" r="-25000" b="-173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0" name="正方形/長方形 879">
                  <a:extLst>
                    <a:ext uri="{FF2B5EF4-FFF2-40B4-BE49-F238E27FC236}">
                      <a16:creationId xmlns:a16="http://schemas.microsoft.com/office/drawing/2014/main" id="{240910FA-163E-C89F-B93C-5ADE3C6C0B67}"/>
                    </a:ext>
                  </a:extLst>
                </p:cNvPr>
                <p:cNvSpPr/>
                <p:nvPr/>
              </p:nvSpPr>
              <p:spPr>
                <a:xfrm>
                  <a:off x="9551186" y="627561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80" name="正方形/長方形 879">
                  <a:extLst>
                    <a:ext uri="{FF2B5EF4-FFF2-40B4-BE49-F238E27FC236}">
                      <a16:creationId xmlns:a16="http://schemas.microsoft.com/office/drawing/2014/main" id="{240910FA-163E-C89F-B93C-5ADE3C6C0B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1186" y="6275611"/>
                  <a:ext cx="289169" cy="289169"/>
                </a:xfrm>
                <a:prstGeom prst="rect">
                  <a:avLst/>
                </a:prstGeom>
                <a:blipFill>
                  <a:blip r:embed="rId68"/>
                  <a:stretch>
                    <a:fillRect l="-21739" r="-26087" b="-173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0" name="グループ化 1029">
            <a:extLst>
              <a:ext uri="{FF2B5EF4-FFF2-40B4-BE49-F238E27FC236}">
                <a16:creationId xmlns:a16="http://schemas.microsoft.com/office/drawing/2014/main" id="{9D7370DF-9295-F537-080A-405BA8AFF2BF}"/>
              </a:ext>
            </a:extLst>
          </p:cNvPr>
          <p:cNvGrpSpPr/>
          <p:nvPr/>
        </p:nvGrpSpPr>
        <p:grpSpPr>
          <a:xfrm>
            <a:off x="2517812" y="3636849"/>
            <a:ext cx="3935676" cy="3138021"/>
            <a:chOff x="2517812" y="3636849"/>
            <a:chExt cx="3935676" cy="3138021"/>
          </a:xfrm>
        </p:grpSpPr>
        <p:sp>
          <p:nvSpPr>
            <p:cNvPr id="882" name="角丸四角形 881">
              <a:extLst>
                <a:ext uri="{FF2B5EF4-FFF2-40B4-BE49-F238E27FC236}">
                  <a16:creationId xmlns:a16="http://schemas.microsoft.com/office/drawing/2014/main" id="{7F376A61-C20A-BF9E-02B4-2D4AD91D093F}"/>
                </a:ext>
              </a:extLst>
            </p:cNvPr>
            <p:cNvSpPr/>
            <p:nvPr/>
          </p:nvSpPr>
          <p:spPr>
            <a:xfrm>
              <a:off x="3720386" y="3999188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3" name="角丸四角形 882">
              <a:extLst>
                <a:ext uri="{FF2B5EF4-FFF2-40B4-BE49-F238E27FC236}">
                  <a16:creationId xmlns:a16="http://schemas.microsoft.com/office/drawing/2014/main" id="{6CF398C9-D743-3741-2B62-82BB7A073E4D}"/>
                </a:ext>
              </a:extLst>
            </p:cNvPr>
            <p:cNvSpPr/>
            <p:nvPr/>
          </p:nvSpPr>
          <p:spPr>
            <a:xfrm>
              <a:off x="2768777" y="3999188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4" name="円/楕円 883">
                  <a:extLst>
                    <a:ext uri="{FF2B5EF4-FFF2-40B4-BE49-F238E27FC236}">
                      <a16:creationId xmlns:a16="http://schemas.microsoft.com/office/drawing/2014/main" id="{571D74F2-4384-3D11-782A-D6C59629E33C}"/>
                    </a:ext>
                  </a:extLst>
                </p:cNvPr>
                <p:cNvSpPr/>
                <p:nvPr/>
              </p:nvSpPr>
              <p:spPr>
                <a:xfrm>
                  <a:off x="2902423" y="4185891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84" name="円/楕円 883">
                  <a:extLst>
                    <a:ext uri="{FF2B5EF4-FFF2-40B4-BE49-F238E27FC236}">
                      <a16:creationId xmlns:a16="http://schemas.microsoft.com/office/drawing/2014/main" id="{571D74F2-4384-3D11-782A-D6C59629E3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4185891"/>
                  <a:ext cx="140677" cy="140677"/>
                </a:xfrm>
                <a:prstGeom prst="ellipse">
                  <a:avLst/>
                </a:prstGeom>
                <a:blipFill>
                  <a:blip r:embed="rId6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5" name="円/楕円 884">
                  <a:extLst>
                    <a:ext uri="{FF2B5EF4-FFF2-40B4-BE49-F238E27FC236}">
                      <a16:creationId xmlns:a16="http://schemas.microsoft.com/office/drawing/2014/main" id="{5B765CB3-408E-040F-FF4F-C7C1B546DA20}"/>
                    </a:ext>
                  </a:extLst>
                </p:cNvPr>
                <p:cNvSpPr/>
                <p:nvPr/>
              </p:nvSpPr>
              <p:spPr>
                <a:xfrm>
                  <a:off x="3841746" y="418589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85" name="円/楕円 884">
                  <a:extLst>
                    <a:ext uri="{FF2B5EF4-FFF2-40B4-BE49-F238E27FC236}">
                      <a16:creationId xmlns:a16="http://schemas.microsoft.com/office/drawing/2014/main" id="{5B765CB3-408E-040F-FF4F-C7C1B546DA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4185891"/>
                  <a:ext cx="140677" cy="140677"/>
                </a:xfrm>
                <a:prstGeom prst="ellipse">
                  <a:avLst/>
                </a:prstGeom>
                <a:blipFill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6" name="円/楕円 885">
                  <a:extLst>
                    <a:ext uri="{FF2B5EF4-FFF2-40B4-BE49-F238E27FC236}">
                      <a16:creationId xmlns:a16="http://schemas.microsoft.com/office/drawing/2014/main" id="{A1E8F385-6F07-4804-227F-96B9F60A85B4}"/>
                    </a:ext>
                  </a:extLst>
                </p:cNvPr>
                <p:cNvSpPr/>
                <p:nvPr/>
              </p:nvSpPr>
              <p:spPr>
                <a:xfrm>
                  <a:off x="2902423" y="4486783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86" name="円/楕円 885">
                  <a:extLst>
                    <a:ext uri="{FF2B5EF4-FFF2-40B4-BE49-F238E27FC236}">
                      <a16:creationId xmlns:a16="http://schemas.microsoft.com/office/drawing/2014/main" id="{A1E8F385-6F07-4804-227F-96B9F60A85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4486783"/>
                  <a:ext cx="140677" cy="140677"/>
                </a:xfrm>
                <a:prstGeom prst="ellipse">
                  <a:avLst/>
                </a:prstGeom>
                <a:blipFill>
                  <a:blip r:embed="rId71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7" name="円/楕円 886">
                  <a:extLst>
                    <a:ext uri="{FF2B5EF4-FFF2-40B4-BE49-F238E27FC236}">
                      <a16:creationId xmlns:a16="http://schemas.microsoft.com/office/drawing/2014/main" id="{93873E3D-935F-A075-57FC-4FDA9FC71E21}"/>
                    </a:ext>
                  </a:extLst>
                </p:cNvPr>
                <p:cNvSpPr/>
                <p:nvPr/>
              </p:nvSpPr>
              <p:spPr>
                <a:xfrm>
                  <a:off x="3841746" y="448678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87" name="円/楕円 886">
                  <a:extLst>
                    <a:ext uri="{FF2B5EF4-FFF2-40B4-BE49-F238E27FC236}">
                      <a16:creationId xmlns:a16="http://schemas.microsoft.com/office/drawing/2014/main" id="{93873E3D-935F-A075-57FC-4FDA9FC71E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4486783"/>
                  <a:ext cx="140677" cy="140677"/>
                </a:xfrm>
                <a:prstGeom prst="ellipse">
                  <a:avLst/>
                </a:prstGeom>
                <a:blipFill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8" name="円/楕円 887">
                  <a:extLst>
                    <a:ext uri="{FF2B5EF4-FFF2-40B4-BE49-F238E27FC236}">
                      <a16:creationId xmlns:a16="http://schemas.microsoft.com/office/drawing/2014/main" id="{701A9A44-1D68-96CD-41E3-C9DFA548AEF0}"/>
                    </a:ext>
                  </a:extLst>
                </p:cNvPr>
                <p:cNvSpPr/>
                <p:nvPr/>
              </p:nvSpPr>
              <p:spPr>
                <a:xfrm>
                  <a:off x="2902423" y="479765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88" name="円/楕円 887">
                  <a:extLst>
                    <a:ext uri="{FF2B5EF4-FFF2-40B4-BE49-F238E27FC236}">
                      <a16:creationId xmlns:a16="http://schemas.microsoft.com/office/drawing/2014/main" id="{701A9A44-1D68-96CD-41E3-C9DFA548AE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4797659"/>
                  <a:ext cx="140677" cy="140677"/>
                </a:xfrm>
                <a:prstGeom prst="ellipse">
                  <a:avLst/>
                </a:prstGeom>
                <a:blipFill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9" name="円/楕円 888">
                  <a:extLst>
                    <a:ext uri="{FF2B5EF4-FFF2-40B4-BE49-F238E27FC236}">
                      <a16:creationId xmlns:a16="http://schemas.microsoft.com/office/drawing/2014/main" id="{2A8EBE1E-39EE-D3FC-70FC-AFF3F170D1BD}"/>
                    </a:ext>
                  </a:extLst>
                </p:cNvPr>
                <p:cNvSpPr/>
                <p:nvPr/>
              </p:nvSpPr>
              <p:spPr>
                <a:xfrm>
                  <a:off x="3841746" y="4797659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89" name="円/楕円 888">
                  <a:extLst>
                    <a:ext uri="{FF2B5EF4-FFF2-40B4-BE49-F238E27FC236}">
                      <a16:creationId xmlns:a16="http://schemas.microsoft.com/office/drawing/2014/main" id="{2A8EBE1E-39EE-D3FC-70FC-AFF3F170D1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4797659"/>
                  <a:ext cx="140677" cy="140677"/>
                </a:xfrm>
                <a:prstGeom prst="ellipse">
                  <a:avLst/>
                </a:prstGeom>
                <a:blipFill>
                  <a:blip r:embed="rId7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0" name="円/楕円 889">
                  <a:extLst>
                    <a:ext uri="{FF2B5EF4-FFF2-40B4-BE49-F238E27FC236}">
                      <a16:creationId xmlns:a16="http://schemas.microsoft.com/office/drawing/2014/main" id="{A8ECFD60-7D75-F05F-1974-5368613A2F3B}"/>
                    </a:ext>
                  </a:extLst>
                </p:cNvPr>
                <p:cNvSpPr/>
                <p:nvPr/>
              </p:nvSpPr>
              <p:spPr>
                <a:xfrm>
                  <a:off x="2902423" y="5108535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0" name="円/楕円 889">
                  <a:extLst>
                    <a:ext uri="{FF2B5EF4-FFF2-40B4-BE49-F238E27FC236}">
                      <a16:creationId xmlns:a16="http://schemas.microsoft.com/office/drawing/2014/main" id="{A8ECFD60-7D75-F05F-1974-5368613A2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5108535"/>
                  <a:ext cx="140677" cy="140677"/>
                </a:xfrm>
                <a:prstGeom prst="ellipse">
                  <a:avLst/>
                </a:prstGeom>
                <a:blipFill>
                  <a:blip r:embed="rId75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1" name="円/楕円 890">
                  <a:extLst>
                    <a:ext uri="{FF2B5EF4-FFF2-40B4-BE49-F238E27FC236}">
                      <a16:creationId xmlns:a16="http://schemas.microsoft.com/office/drawing/2014/main" id="{82AF82C7-EEFD-8C34-22DB-D09B393B45AB}"/>
                    </a:ext>
                  </a:extLst>
                </p:cNvPr>
                <p:cNvSpPr/>
                <p:nvPr/>
              </p:nvSpPr>
              <p:spPr>
                <a:xfrm>
                  <a:off x="3841746" y="510853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1" name="円/楕円 890">
                  <a:extLst>
                    <a:ext uri="{FF2B5EF4-FFF2-40B4-BE49-F238E27FC236}">
                      <a16:creationId xmlns:a16="http://schemas.microsoft.com/office/drawing/2014/main" id="{82AF82C7-EEFD-8C34-22DB-D09B393B45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5108535"/>
                  <a:ext cx="140677" cy="140677"/>
                </a:xfrm>
                <a:prstGeom prst="ellipse">
                  <a:avLst/>
                </a:prstGeom>
                <a:blipFill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2" name="円/楕円 891">
                  <a:extLst>
                    <a:ext uri="{FF2B5EF4-FFF2-40B4-BE49-F238E27FC236}">
                      <a16:creationId xmlns:a16="http://schemas.microsoft.com/office/drawing/2014/main" id="{12609B07-8B47-50D1-CE03-0EA86E79B4BB}"/>
                    </a:ext>
                  </a:extLst>
                </p:cNvPr>
                <p:cNvSpPr/>
                <p:nvPr/>
              </p:nvSpPr>
              <p:spPr>
                <a:xfrm>
                  <a:off x="2902423" y="541941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2" name="円/楕円 891">
                  <a:extLst>
                    <a:ext uri="{FF2B5EF4-FFF2-40B4-BE49-F238E27FC236}">
                      <a16:creationId xmlns:a16="http://schemas.microsoft.com/office/drawing/2014/main" id="{12609B07-8B47-50D1-CE03-0EA86E79B4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5419411"/>
                  <a:ext cx="140677" cy="140677"/>
                </a:xfrm>
                <a:prstGeom prst="ellipse">
                  <a:avLst/>
                </a:prstGeom>
                <a:blipFill>
                  <a:blip r:embed="rId7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3" name="円/楕円 892">
                  <a:extLst>
                    <a:ext uri="{FF2B5EF4-FFF2-40B4-BE49-F238E27FC236}">
                      <a16:creationId xmlns:a16="http://schemas.microsoft.com/office/drawing/2014/main" id="{3AB2FCC1-EE0D-5409-BFBA-9D001A10AAD6}"/>
                    </a:ext>
                  </a:extLst>
                </p:cNvPr>
                <p:cNvSpPr/>
                <p:nvPr/>
              </p:nvSpPr>
              <p:spPr>
                <a:xfrm>
                  <a:off x="3841746" y="541941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3" name="円/楕円 892">
                  <a:extLst>
                    <a:ext uri="{FF2B5EF4-FFF2-40B4-BE49-F238E27FC236}">
                      <a16:creationId xmlns:a16="http://schemas.microsoft.com/office/drawing/2014/main" id="{3AB2FCC1-EE0D-5409-BFBA-9D001A10AA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5419411"/>
                  <a:ext cx="140677" cy="140677"/>
                </a:xfrm>
                <a:prstGeom prst="ellipse">
                  <a:avLst/>
                </a:prstGeom>
                <a:blipFill>
                  <a:blip r:embed="rId7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4" name="円/楕円 893">
                  <a:extLst>
                    <a:ext uri="{FF2B5EF4-FFF2-40B4-BE49-F238E27FC236}">
                      <a16:creationId xmlns:a16="http://schemas.microsoft.com/office/drawing/2014/main" id="{FA5B7AE4-9039-D0EA-B898-93213F2035E3}"/>
                    </a:ext>
                  </a:extLst>
                </p:cNvPr>
                <p:cNvSpPr/>
                <p:nvPr/>
              </p:nvSpPr>
              <p:spPr>
                <a:xfrm>
                  <a:off x="2902423" y="573028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4" name="円/楕円 893">
                  <a:extLst>
                    <a:ext uri="{FF2B5EF4-FFF2-40B4-BE49-F238E27FC236}">
                      <a16:creationId xmlns:a16="http://schemas.microsoft.com/office/drawing/2014/main" id="{FA5B7AE4-9039-D0EA-B898-93213F2035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5730287"/>
                  <a:ext cx="140677" cy="140677"/>
                </a:xfrm>
                <a:prstGeom prst="ellipse">
                  <a:avLst/>
                </a:prstGeom>
                <a:blipFill>
                  <a:blip r:embed="rId79"/>
                  <a:stretch>
                    <a:fillRect l="-15385" r="-7692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5" name="円/楕円 894">
                  <a:extLst>
                    <a:ext uri="{FF2B5EF4-FFF2-40B4-BE49-F238E27FC236}">
                      <a16:creationId xmlns:a16="http://schemas.microsoft.com/office/drawing/2014/main" id="{C789C4B1-205E-1F6F-C873-A06417F86FC4}"/>
                    </a:ext>
                  </a:extLst>
                </p:cNvPr>
                <p:cNvSpPr/>
                <p:nvPr/>
              </p:nvSpPr>
              <p:spPr>
                <a:xfrm>
                  <a:off x="3841746" y="573028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5" name="円/楕円 894">
                  <a:extLst>
                    <a:ext uri="{FF2B5EF4-FFF2-40B4-BE49-F238E27FC236}">
                      <a16:creationId xmlns:a16="http://schemas.microsoft.com/office/drawing/2014/main" id="{C789C4B1-205E-1F6F-C873-A06417F86F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5730287"/>
                  <a:ext cx="140677" cy="140677"/>
                </a:xfrm>
                <a:prstGeom prst="ellipse">
                  <a:avLst/>
                </a:prstGeom>
                <a:blipFill>
                  <a:blip r:embed="rId80"/>
                  <a:stretch>
                    <a:fillRect l="-7143" r="-7143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6" name="円/楕円 895">
                  <a:extLst>
                    <a:ext uri="{FF2B5EF4-FFF2-40B4-BE49-F238E27FC236}">
                      <a16:creationId xmlns:a16="http://schemas.microsoft.com/office/drawing/2014/main" id="{24C3EE45-C5DB-4F26-A970-08F68FDEA3E7}"/>
                    </a:ext>
                  </a:extLst>
                </p:cNvPr>
                <p:cNvSpPr/>
                <p:nvPr/>
              </p:nvSpPr>
              <p:spPr>
                <a:xfrm>
                  <a:off x="2902423" y="603117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6" name="円/楕円 895">
                  <a:extLst>
                    <a:ext uri="{FF2B5EF4-FFF2-40B4-BE49-F238E27FC236}">
                      <a16:creationId xmlns:a16="http://schemas.microsoft.com/office/drawing/2014/main" id="{24C3EE45-C5DB-4F26-A970-08F68FDEA3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6031179"/>
                  <a:ext cx="140677" cy="140677"/>
                </a:xfrm>
                <a:prstGeom prst="ellipse">
                  <a:avLst/>
                </a:prstGeom>
                <a:blipFill>
                  <a:blip r:embed="rId81"/>
                  <a:stretch>
                    <a:fillRect l="-7692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7" name="円/楕円 896">
                  <a:extLst>
                    <a:ext uri="{FF2B5EF4-FFF2-40B4-BE49-F238E27FC236}">
                      <a16:creationId xmlns:a16="http://schemas.microsoft.com/office/drawing/2014/main" id="{261ECBD0-E474-AF68-10EF-8618015D989C}"/>
                    </a:ext>
                  </a:extLst>
                </p:cNvPr>
                <p:cNvSpPr/>
                <p:nvPr/>
              </p:nvSpPr>
              <p:spPr>
                <a:xfrm>
                  <a:off x="3841746" y="603117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7" name="円/楕円 896">
                  <a:extLst>
                    <a:ext uri="{FF2B5EF4-FFF2-40B4-BE49-F238E27FC236}">
                      <a16:creationId xmlns:a16="http://schemas.microsoft.com/office/drawing/2014/main" id="{261ECBD0-E474-AF68-10EF-8618015D98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6031179"/>
                  <a:ext cx="140677" cy="140677"/>
                </a:xfrm>
                <a:prstGeom prst="ellipse">
                  <a:avLst/>
                </a:prstGeom>
                <a:blipFill>
                  <a:blip r:embed="rId82"/>
                  <a:stretch>
                    <a:fillRect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8" name="直線コネクタ 897">
              <a:extLst>
                <a:ext uri="{FF2B5EF4-FFF2-40B4-BE49-F238E27FC236}">
                  <a16:creationId xmlns:a16="http://schemas.microsoft.com/office/drawing/2014/main" id="{1955038D-CA70-EB9C-A54E-F0E50CA3587E}"/>
                </a:ext>
              </a:extLst>
            </p:cNvPr>
            <p:cNvCxnSpPr>
              <a:stCxn id="884" idx="6"/>
              <a:endCxn id="885" idx="2"/>
            </p:cNvCxnSpPr>
            <p:nvPr/>
          </p:nvCxnSpPr>
          <p:spPr>
            <a:xfrm>
              <a:off x="3043100" y="425623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直線コネクタ 898">
              <a:extLst>
                <a:ext uri="{FF2B5EF4-FFF2-40B4-BE49-F238E27FC236}">
                  <a16:creationId xmlns:a16="http://schemas.microsoft.com/office/drawing/2014/main" id="{B305B1CB-4FE1-2AD8-70A8-7848A702A353}"/>
                </a:ext>
              </a:extLst>
            </p:cNvPr>
            <p:cNvCxnSpPr>
              <a:cxnSpLocks/>
              <a:stCxn id="890" idx="6"/>
              <a:endCxn id="887" idx="2"/>
            </p:cNvCxnSpPr>
            <p:nvPr/>
          </p:nvCxnSpPr>
          <p:spPr>
            <a:xfrm flipV="1">
              <a:off x="3043100" y="4557122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直線コネクタ 899">
              <a:extLst>
                <a:ext uri="{FF2B5EF4-FFF2-40B4-BE49-F238E27FC236}">
                  <a16:creationId xmlns:a16="http://schemas.microsoft.com/office/drawing/2014/main" id="{0260C8E4-10DE-E0FB-765D-BFE4D4766FF6}"/>
                </a:ext>
              </a:extLst>
            </p:cNvPr>
            <p:cNvCxnSpPr>
              <a:cxnSpLocks/>
              <a:stCxn id="884" idx="6"/>
              <a:endCxn id="889" idx="2"/>
            </p:cNvCxnSpPr>
            <p:nvPr/>
          </p:nvCxnSpPr>
          <p:spPr>
            <a:xfrm>
              <a:off x="3043100" y="4256230"/>
              <a:ext cx="798646" cy="611768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直線コネクタ 900">
              <a:extLst>
                <a:ext uri="{FF2B5EF4-FFF2-40B4-BE49-F238E27FC236}">
                  <a16:creationId xmlns:a16="http://schemas.microsoft.com/office/drawing/2014/main" id="{E4598B2D-9545-E32A-3E91-3873EA61A850}"/>
                </a:ext>
              </a:extLst>
            </p:cNvPr>
            <p:cNvCxnSpPr>
              <a:cxnSpLocks/>
              <a:stCxn id="890" idx="6"/>
              <a:endCxn id="891" idx="2"/>
            </p:cNvCxnSpPr>
            <p:nvPr/>
          </p:nvCxnSpPr>
          <p:spPr>
            <a:xfrm>
              <a:off x="3043100" y="5178874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直線コネクタ 901">
              <a:extLst>
                <a:ext uri="{FF2B5EF4-FFF2-40B4-BE49-F238E27FC236}">
                  <a16:creationId xmlns:a16="http://schemas.microsoft.com/office/drawing/2014/main" id="{144B79C0-0DF9-CC27-B95E-453292DDF296}"/>
                </a:ext>
              </a:extLst>
            </p:cNvPr>
            <p:cNvCxnSpPr>
              <a:cxnSpLocks/>
              <a:stCxn id="890" idx="6"/>
              <a:endCxn id="893" idx="2"/>
            </p:cNvCxnSpPr>
            <p:nvPr/>
          </p:nvCxnSpPr>
          <p:spPr>
            <a:xfrm>
              <a:off x="3043100" y="5178874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直線コネクタ 902">
              <a:extLst>
                <a:ext uri="{FF2B5EF4-FFF2-40B4-BE49-F238E27FC236}">
                  <a16:creationId xmlns:a16="http://schemas.microsoft.com/office/drawing/2014/main" id="{C65AF73F-C9A8-23F4-3ADC-8829C8E4F533}"/>
                </a:ext>
              </a:extLst>
            </p:cNvPr>
            <p:cNvCxnSpPr>
              <a:cxnSpLocks/>
              <a:stCxn id="890" idx="6"/>
              <a:endCxn id="895" idx="2"/>
            </p:cNvCxnSpPr>
            <p:nvPr/>
          </p:nvCxnSpPr>
          <p:spPr>
            <a:xfrm>
              <a:off x="3043100" y="517887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直線コネクタ 903">
              <a:extLst>
                <a:ext uri="{FF2B5EF4-FFF2-40B4-BE49-F238E27FC236}">
                  <a16:creationId xmlns:a16="http://schemas.microsoft.com/office/drawing/2014/main" id="{EB27CD5E-DD32-F823-904E-C9A131D62776}"/>
                </a:ext>
              </a:extLst>
            </p:cNvPr>
            <p:cNvCxnSpPr>
              <a:cxnSpLocks/>
              <a:stCxn id="890" idx="6"/>
              <a:endCxn id="897" idx="2"/>
            </p:cNvCxnSpPr>
            <p:nvPr/>
          </p:nvCxnSpPr>
          <p:spPr>
            <a:xfrm>
              <a:off x="3043100" y="5178874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直線コネクタ 904">
              <a:extLst>
                <a:ext uri="{FF2B5EF4-FFF2-40B4-BE49-F238E27FC236}">
                  <a16:creationId xmlns:a16="http://schemas.microsoft.com/office/drawing/2014/main" id="{C818CF8C-D46D-3324-E8DA-67EDBEC2462C}"/>
                </a:ext>
              </a:extLst>
            </p:cNvPr>
            <p:cNvCxnSpPr>
              <a:cxnSpLocks/>
              <a:stCxn id="890" idx="6"/>
              <a:endCxn id="889" idx="2"/>
            </p:cNvCxnSpPr>
            <p:nvPr/>
          </p:nvCxnSpPr>
          <p:spPr>
            <a:xfrm flipV="1">
              <a:off x="3043100" y="4867998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直線コネクタ 905">
              <a:extLst>
                <a:ext uri="{FF2B5EF4-FFF2-40B4-BE49-F238E27FC236}">
                  <a16:creationId xmlns:a16="http://schemas.microsoft.com/office/drawing/2014/main" id="{A88A68F4-84DA-657A-5755-059BB70FE7D5}"/>
                </a:ext>
              </a:extLst>
            </p:cNvPr>
            <p:cNvCxnSpPr>
              <a:cxnSpLocks/>
              <a:stCxn id="890" idx="6"/>
              <a:endCxn id="895" idx="2"/>
            </p:cNvCxnSpPr>
            <p:nvPr/>
          </p:nvCxnSpPr>
          <p:spPr>
            <a:xfrm>
              <a:off x="3043100" y="517887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直線コネクタ 906">
              <a:extLst>
                <a:ext uri="{FF2B5EF4-FFF2-40B4-BE49-F238E27FC236}">
                  <a16:creationId xmlns:a16="http://schemas.microsoft.com/office/drawing/2014/main" id="{B1317CF7-D847-1EAA-FA9A-54C199C9B533}"/>
                </a:ext>
              </a:extLst>
            </p:cNvPr>
            <p:cNvCxnSpPr>
              <a:cxnSpLocks/>
              <a:stCxn id="890" idx="6"/>
              <a:endCxn id="885" idx="2"/>
            </p:cNvCxnSpPr>
            <p:nvPr/>
          </p:nvCxnSpPr>
          <p:spPr>
            <a:xfrm flipV="1">
              <a:off x="3043100" y="425623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直線コネクタ 907">
              <a:extLst>
                <a:ext uri="{FF2B5EF4-FFF2-40B4-BE49-F238E27FC236}">
                  <a16:creationId xmlns:a16="http://schemas.microsoft.com/office/drawing/2014/main" id="{4AC67821-04D2-F5EB-577F-7C9AE80AA39F}"/>
                </a:ext>
              </a:extLst>
            </p:cNvPr>
            <p:cNvCxnSpPr>
              <a:cxnSpLocks/>
              <a:stCxn id="892" idx="6"/>
              <a:endCxn id="885" idx="2"/>
            </p:cNvCxnSpPr>
            <p:nvPr/>
          </p:nvCxnSpPr>
          <p:spPr>
            <a:xfrm flipV="1">
              <a:off x="3043100" y="425623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直線コネクタ 908">
              <a:extLst>
                <a:ext uri="{FF2B5EF4-FFF2-40B4-BE49-F238E27FC236}">
                  <a16:creationId xmlns:a16="http://schemas.microsoft.com/office/drawing/2014/main" id="{634B6BAF-7080-15F4-9244-D88DF3C265ED}"/>
                </a:ext>
              </a:extLst>
            </p:cNvPr>
            <p:cNvCxnSpPr>
              <a:cxnSpLocks/>
              <a:stCxn id="894" idx="6"/>
              <a:endCxn id="885" idx="2"/>
            </p:cNvCxnSpPr>
            <p:nvPr/>
          </p:nvCxnSpPr>
          <p:spPr>
            <a:xfrm flipV="1">
              <a:off x="3043100" y="425623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直線コネクタ 909">
              <a:extLst>
                <a:ext uri="{FF2B5EF4-FFF2-40B4-BE49-F238E27FC236}">
                  <a16:creationId xmlns:a16="http://schemas.microsoft.com/office/drawing/2014/main" id="{B7B51CE7-551A-0A87-CC4A-D25C080D8238}"/>
                </a:ext>
              </a:extLst>
            </p:cNvPr>
            <p:cNvCxnSpPr>
              <a:cxnSpLocks/>
              <a:stCxn id="896" idx="6"/>
              <a:endCxn id="885" idx="2"/>
            </p:cNvCxnSpPr>
            <p:nvPr/>
          </p:nvCxnSpPr>
          <p:spPr>
            <a:xfrm flipV="1">
              <a:off x="3043100" y="425623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1" name="テキスト ボックス 910">
                  <a:extLst>
                    <a:ext uri="{FF2B5EF4-FFF2-40B4-BE49-F238E27FC236}">
                      <a16:creationId xmlns:a16="http://schemas.microsoft.com/office/drawing/2014/main" id="{5B610C00-472E-3ACB-1A2C-789793A97F75}"/>
                    </a:ext>
                  </a:extLst>
                </p:cNvPr>
                <p:cNvSpPr txBox="1"/>
                <p:nvPr/>
              </p:nvSpPr>
              <p:spPr>
                <a:xfrm>
                  <a:off x="2884273" y="387501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11" name="テキスト ボックス 910">
                  <a:extLst>
                    <a:ext uri="{FF2B5EF4-FFF2-40B4-BE49-F238E27FC236}">
                      <a16:creationId xmlns:a16="http://schemas.microsoft.com/office/drawing/2014/main" id="{5B610C00-472E-3ACB-1A2C-789793A97F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4273" y="3875015"/>
                  <a:ext cx="192360" cy="276999"/>
                </a:xfrm>
                <a:prstGeom prst="rect">
                  <a:avLst/>
                </a:prstGeom>
                <a:blipFill>
                  <a:blip r:embed="rId83"/>
                  <a:stretch>
                    <a:fillRect l="-25000" r="-18750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2" name="テキスト ボックス 911">
                  <a:extLst>
                    <a:ext uri="{FF2B5EF4-FFF2-40B4-BE49-F238E27FC236}">
                      <a16:creationId xmlns:a16="http://schemas.microsoft.com/office/drawing/2014/main" id="{8CADB1EE-26B5-F9D9-D93B-54227A67333A}"/>
                    </a:ext>
                  </a:extLst>
                </p:cNvPr>
                <p:cNvSpPr txBox="1"/>
                <p:nvPr/>
              </p:nvSpPr>
              <p:spPr>
                <a:xfrm>
                  <a:off x="3832393" y="387501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12" name="テキスト ボックス 911">
                  <a:extLst>
                    <a:ext uri="{FF2B5EF4-FFF2-40B4-BE49-F238E27FC236}">
                      <a16:creationId xmlns:a16="http://schemas.microsoft.com/office/drawing/2014/main" id="{8CADB1EE-26B5-F9D9-D93B-54227A6733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2393" y="3875015"/>
                  <a:ext cx="192360" cy="276999"/>
                </a:xfrm>
                <a:prstGeom prst="rect">
                  <a:avLst/>
                </a:prstGeom>
                <a:blipFill>
                  <a:blip r:embed="rId84"/>
                  <a:stretch>
                    <a:fillRect l="-18750" r="-25000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3" name="正方形/長方形 912">
                  <a:extLst>
                    <a:ext uri="{FF2B5EF4-FFF2-40B4-BE49-F238E27FC236}">
                      <a16:creationId xmlns:a16="http://schemas.microsoft.com/office/drawing/2014/main" id="{C6800361-E1ED-DB95-0DFA-0C7BED041F1A}"/>
                    </a:ext>
                  </a:extLst>
                </p:cNvPr>
                <p:cNvSpPr/>
                <p:nvPr/>
              </p:nvSpPr>
              <p:spPr>
                <a:xfrm>
                  <a:off x="3329750" y="363684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13" name="正方形/長方形 912">
                  <a:extLst>
                    <a:ext uri="{FF2B5EF4-FFF2-40B4-BE49-F238E27FC236}">
                      <a16:creationId xmlns:a16="http://schemas.microsoft.com/office/drawing/2014/main" id="{C6800361-E1ED-DB95-0DFA-0C7BED041F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750" y="3636849"/>
                  <a:ext cx="289169" cy="289169"/>
                </a:xfrm>
                <a:prstGeom prst="rect">
                  <a:avLst/>
                </a:prstGeom>
                <a:blipFill>
                  <a:blip r:embed="rId85"/>
                  <a:stretch>
                    <a:fillRect b="-208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4" name="角丸四角形 913">
              <a:extLst>
                <a:ext uri="{FF2B5EF4-FFF2-40B4-BE49-F238E27FC236}">
                  <a16:creationId xmlns:a16="http://schemas.microsoft.com/office/drawing/2014/main" id="{27C4CE9F-AEAC-6427-8C40-80411DF28EF3}"/>
                </a:ext>
              </a:extLst>
            </p:cNvPr>
            <p:cNvSpPr/>
            <p:nvPr/>
          </p:nvSpPr>
          <p:spPr>
            <a:xfrm>
              <a:off x="2517812" y="367316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16" name="直線コネクタ 915">
              <a:extLst>
                <a:ext uri="{FF2B5EF4-FFF2-40B4-BE49-F238E27FC236}">
                  <a16:creationId xmlns:a16="http://schemas.microsoft.com/office/drawing/2014/main" id="{395BE478-59EF-045E-105A-625CC9A9C4E0}"/>
                </a:ext>
              </a:extLst>
            </p:cNvPr>
            <p:cNvCxnSpPr>
              <a:cxnSpLocks/>
              <a:stCxn id="888" idx="6"/>
              <a:endCxn id="885" idx="2"/>
            </p:cNvCxnSpPr>
            <p:nvPr/>
          </p:nvCxnSpPr>
          <p:spPr>
            <a:xfrm flipV="1">
              <a:off x="3043100" y="425623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0" name="角丸四角形 949">
              <a:extLst>
                <a:ext uri="{FF2B5EF4-FFF2-40B4-BE49-F238E27FC236}">
                  <a16:creationId xmlns:a16="http://schemas.microsoft.com/office/drawing/2014/main" id="{7D1341B8-063C-A33C-34BD-42B4C9B792BE}"/>
                </a:ext>
              </a:extLst>
            </p:cNvPr>
            <p:cNvSpPr/>
            <p:nvPr/>
          </p:nvSpPr>
          <p:spPr>
            <a:xfrm>
              <a:off x="5784062" y="3999188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1" name="角丸四角形 950">
              <a:extLst>
                <a:ext uri="{FF2B5EF4-FFF2-40B4-BE49-F238E27FC236}">
                  <a16:creationId xmlns:a16="http://schemas.microsoft.com/office/drawing/2014/main" id="{B2B3D2FF-D3D4-A8B3-24CF-9B2DB0F94538}"/>
                </a:ext>
              </a:extLst>
            </p:cNvPr>
            <p:cNvSpPr/>
            <p:nvPr/>
          </p:nvSpPr>
          <p:spPr>
            <a:xfrm>
              <a:off x="4832453" y="3999188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2" name="円/楕円 951">
                  <a:extLst>
                    <a:ext uri="{FF2B5EF4-FFF2-40B4-BE49-F238E27FC236}">
                      <a16:creationId xmlns:a16="http://schemas.microsoft.com/office/drawing/2014/main" id="{4FC80162-CC63-9B11-12CE-E0BDC98E1233}"/>
                    </a:ext>
                  </a:extLst>
                </p:cNvPr>
                <p:cNvSpPr/>
                <p:nvPr/>
              </p:nvSpPr>
              <p:spPr>
                <a:xfrm>
                  <a:off x="4966099" y="418589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52" name="円/楕円 951">
                  <a:extLst>
                    <a:ext uri="{FF2B5EF4-FFF2-40B4-BE49-F238E27FC236}">
                      <a16:creationId xmlns:a16="http://schemas.microsoft.com/office/drawing/2014/main" id="{4FC80162-CC63-9B11-12CE-E0BDC98E12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4185891"/>
                  <a:ext cx="140677" cy="140677"/>
                </a:xfrm>
                <a:prstGeom prst="ellipse">
                  <a:avLst/>
                </a:prstGeom>
                <a:blipFill>
                  <a:blip r:embed="rId8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3" name="円/楕円 952">
                  <a:extLst>
                    <a:ext uri="{FF2B5EF4-FFF2-40B4-BE49-F238E27FC236}">
                      <a16:creationId xmlns:a16="http://schemas.microsoft.com/office/drawing/2014/main" id="{4C4CF568-C40E-1C3C-9C9B-F244115A7275}"/>
                    </a:ext>
                  </a:extLst>
                </p:cNvPr>
                <p:cNvSpPr/>
                <p:nvPr/>
              </p:nvSpPr>
              <p:spPr>
                <a:xfrm>
                  <a:off x="5905422" y="418589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953" name="円/楕円 952">
                  <a:extLst>
                    <a:ext uri="{FF2B5EF4-FFF2-40B4-BE49-F238E27FC236}">
                      <a16:creationId xmlns:a16="http://schemas.microsoft.com/office/drawing/2014/main" id="{4C4CF568-C40E-1C3C-9C9B-F244115A72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4185891"/>
                  <a:ext cx="140677" cy="140677"/>
                </a:xfrm>
                <a:prstGeom prst="ellipse">
                  <a:avLst/>
                </a:prstGeom>
                <a:blipFill>
                  <a:blip r:embed="rId8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4" name="円/楕円 953">
                  <a:extLst>
                    <a:ext uri="{FF2B5EF4-FFF2-40B4-BE49-F238E27FC236}">
                      <a16:creationId xmlns:a16="http://schemas.microsoft.com/office/drawing/2014/main" id="{2AE857E4-B782-09D5-F9A4-947E2936D338}"/>
                    </a:ext>
                  </a:extLst>
                </p:cNvPr>
                <p:cNvSpPr/>
                <p:nvPr/>
              </p:nvSpPr>
              <p:spPr>
                <a:xfrm>
                  <a:off x="4966099" y="448678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54" name="円/楕円 953">
                  <a:extLst>
                    <a:ext uri="{FF2B5EF4-FFF2-40B4-BE49-F238E27FC236}">
                      <a16:creationId xmlns:a16="http://schemas.microsoft.com/office/drawing/2014/main" id="{2AE857E4-B782-09D5-F9A4-947E2936D3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4486783"/>
                  <a:ext cx="140677" cy="140677"/>
                </a:xfrm>
                <a:prstGeom prst="ellipse">
                  <a:avLst/>
                </a:prstGeom>
                <a:blipFill>
                  <a:blip r:embed="rId8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5" name="円/楕円 954">
                  <a:extLst>
                    <a:ext uri="{FF2B5EF4-FFF2-40B4-BE49-F238E27FC236}">
                      <a16:creationId xmlns:a16="http://schemas.microsoft.com/office/drawing/2014/main" id="{46288AD2-489F-5D35-FC33-D1AC7E1D584B}"/>
                    </a:ext>
                  </a:extLst>
                </p:cNvPr>
                <p:cNvSpPr/>
                <p:nvPr/>
              </p:nvSpPr>
              <p:spPr>
                <a:xfrm>
                  <a:off x="5905422" y="4486783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55" name="円/楕円 954">
                  <a:extLst>
                    <a:ext uri="{FF2B5EF4-FFF2-40B4-BE49-F238E27FC236}">
                      <a16:creationId xmlns:a16="http://schemas.microsoft.com/office/drawing/2014/main" id="{46288AD2-489F-5D35-FC33-D1AC7E1D58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4486783"/>
                  <a:ext cx="140677" cy="140677"/>
                </a:xfrm>
                <a:prstGeom prst="ellipse">
                  <a:avLst/>
                </a:prstGeom>
                <a:blipFill>
                  <a:blip r:embed="rId8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6" name="円/楕円 955">
                  <a:extLst>
                    <a:ext uri="{FF2B5EF4-FFF2-40B4-BE49-F238E27FC236}">
                      <a16:creationId xmlns:a16="http://schemas.microsoft.com/office/drawing/2014/main" id="{C188DDCB-9794-D683-491F-B7D3AA4F89A0}"/>
                    </a:ext>
                  </a:extLst>
                </p:cNvPr>
                <p:cNvSpPr/>
                <p:nvPr/>
              </p:nvSpPr>
              <p:spPr>
                <a:xfrm>
                  <a:off x="4966099" y="479765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56" name="円/楕円 955">
                  <a:extLst>
                    <a:ext uri="{FF2B5EF4-FFF2-40B4-BE49-F238E27FC236}">
                      <a16:creationId xmlns:a16="http://schemas.microsoft.com/office/drawing/2014/main" id="{C188DDCB-9794-D683-491F-B7D3AA4F89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4797659"/>
                  <a:ext cx="140677" cy="140677"/>
                </a:xfrm>
                <a:prstGeom prst="ellipse">
                  <a:avLst/>
                </a:prstGeom>
                <a:blipFill>
                  <a:blip r:embed="rId9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7" name="円/楕円 956">
                  <a:extLst>
                    <a:ext uri="{FF2B5EF4-FFF2-40B4-BE49-F238E27FC236}">
                      <a16:creationId xmlns:a16="http://schemas.microsoft.com/office/drawing/2014/main" id="{74B11CFE-7F4E-94E1-28E8-DF98C602DAF7}"/>
                    </a:ext>
                  </a:extLst>
                </p:cNvPr>
                <p:cNvSpPr/>
                <p:nvPr/>
              </p:nvSpPr>
              <p:spPr>
                <a:xfrm>
                  <a:off x="5905422" y="4797659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57" name="円/楕円 956">
                  <a:extLst>
                    <a:ext uri="{FF2B5EF4-FFF2-40B4-BE49-F238E27FC236}">
                      <a16:creationId xmlns:a16="http://schemas.microsoft.com/office/drawing/2014/main" id="{74B11CFE-7F4E-94E1-28E8-DF98C602DA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4797659"/>
                  <a:ext cx="140677" cy="140677"/>
                </a:xfrm>
                <a:prstGeom prst="ellipse">
                  <a:avLst/>
                </a:prstGeom>
                <a:blipFill>
                  <a:blip r:embed="rId9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8" name="円/楕円 957">
                  <a:extLst>
                    <a:ext uri="{FF2B5EF4-FFF2-40B4-BE49-F238E27FC236}">
                      <a16:creationId xmlns:a16="http://schemas.microsoft.com/office/drawing/2014/main" id="{0142F9A2-DE32-8382-1B79-86EDDA2A79B7}"/>
                    </a:ext>
                  </a:extLst>
                </p:cNvPr>
                <p:cNvSpPr/>
                <p:nvPr/>
              </p:nvSpPr>
              <p:spPr>
                <a:xfrm>
                  <a:off x="4966099" y="5108535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58" name="円/楕円 957">
                  <a:extLst>
                    <a:ext uri="{FF2B5EF4-FFF2-40B4-BE49-F238E27FC236}">
                      <a16:creationId xmlns:a16="http://schemas.microsoft.com/office/drawing/2014/main" id="{0142F9A2-DE32-8382-1B79-86EDDA2A79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5108535"/>
                  <a:ext cx="140677" cy="140677"/>
                </a:xfrm>
                <a:prstGeom prst="ellipse">
                  <a:avLst/>
                </a:prstGeom>
                <a:blipFill>
                  <a:blip r:embed="rId92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9" name="円/楕円 958">
                  <a:extLst>
                    <a:ext uri="{FF2B5EF4-FFF2-40B4-BE49-F238E27FC236}">
                      <a16:creationId xmlns:a16="http://schemas.microsoft.com/office/drawing/2014/main" id="{1A66995F-F29B-1775-E875-2B0C7D7C232C}"/>
                    </a:ext>
                  </a:extLst>
                </p:cNvPr>
                <p:cNvSpPr/>
                <p:nvPr/>
              </p:nvSpPr>
              <p:spPr>
                <a:xfrm>
                  <a:off x="5905422" y="5108535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959" name="円/楕円 958">
                  <a:extLst>
                    <a:ext uri="{FF2B5EF4-FFF2-40B4-BE49-F238E27FC236}">
                      <a16:creationId xmlns:a16="http://schemas.microsoft.com/office/drawing/2014/main" id="{1A66995F-F29B-1775-E875-2B0C7D7C23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5108535"/>
                  <a:ext cx="140677" cy="140677"/>
                </a:xfrm>
                <a:prstGeom prst="ellipse">
                  <a:avLst/>
                </a:prstGeom>
                <a:blipFill>
                  <a:blip r:embed="rId93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0" name="円/楕円 959">
                  <a:extLst>
                    <a:ext uri="{FF2B5EF4-FFF2-40B4-BE49-F238E27FC236}">
                      <a16:creationId xmlns:a16="http://schemas.microsoft.com/office/drawing/2014/main" id="{DBF174F5-0EB3-0AE3-B91F-92F669B94CD5}"/>
                    </a:ext>
                  </a:extLst>
                </p:cNvPr>
                <p:cNvSpPr/>
                <p:nvPr/>
              </p:nvSpPr>
              <p:spPr>
                <a:xfrm>
                  <a:off x="4966099" y="541941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60" name="円/楕円 959">
                  <a:extLst>
                    <a:ext uri="{FF2B5EF4-FFF2-40B4-BE49-F238E27FC236}">
                      <a16:creationId xmlns:a16="http://schemas.microsoft.com/office/drawing/2014/main" id="{DBF174F5-0EB3-0AE3-B91F-92F669B94C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5419411"/>
                  <a:ext cx="140677" cy="140677"/>
                </a:xfrm>
                <a:prstGeom prst="ellipse">
                  <a:avLst/>
                </a:prstGeom>
                <a:blipFill>
                  <a:blip r:embed="rId9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1" name="円/楕円 960">
                  <a:extLst>
                    <a:ext uri="{FF2B5EF4-FFF2-40B4-BE49-F238E27FC236}">
                      <a16:creationId xmlns:a16="http://schemas.microsoft.com/office/drawing/2014/main" id="{8FEA559B-01C3-0E2B-A80A-976574B552D1}"/>
                    </a:ext>
                  </a:extLst>
                </p:cNvPr>
                <p:cNvSpPr/>
                <p:nvPr/>
              </p:nvSpPr>
              <p:spPr>
                <a:xfrm>
                  <a:off x="5905422" y="541941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61" name="円/楕円 960">
                  <a:extLst>
                    <a:ext uri="{FF2B5EF4-FFF2-40B4-BE49-F238E27FC236}">
                      <a16:creationId xmlns:a16="http://schemas.microsoft.com/office/drawing/2014/main" id="{8FEA559B-01C3-0E2B-A80A-976574B552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5419411"/>
                  <a:ext cx="140677" cy="140677"/>
                </a:xfrm>
                <a:prstGeom prst="ellipse">
                  <a:avLst/>
                </a:prstGeom>
                <a:blipFill>
                  <a:blip r:embed="rId9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2" name="円/楕円 961">
                  <a:extLst>
                    <a:ext uri="{FF2B5EF4-FFF2-40B4-BE49-F238E27FC236}">
                      <a16:creationId xmlns:a16="http://schemas.microsoft.com/office/drawing/2014/main" id="{B9B3997F-158F-6AD8-B4FF-8E7337AE3DD5}"/>
                    </a:ext>
                  </a:extLst>
                </p:cNvPr>
                <p:cNvSpPr/>
                <p:nvPr/>
              </p:nvSpPr>
              <p:spPr>
                <a:xfrm>
                  <a:off x="4966099" y="573028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62" name="円/楕円 961">
                  <a:extLst>
                    <a:ext uri="{FF2B5EF4-FFF2-40B4-BE49-F238E27FC236}">
                      <a16:creationId xmlns:a16="http://schemas.microsoft.com/office/drawing/2014/main" id="{B9B3997F-158F-6AD8-B4FF-8E7337AE3D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5730287"/>
                  <a:ext cx="140677" cy="140677"/>
                </a:xfrm>
                <a:prstGeom prst="ellipse">
                  <a:avLst/>
                </a:prstGeom>
                <a:blipFill>
                  <a:blip r:embed="rId96"/>
                  <a:stretch>
                    <a:fillRect l="-14286" r="-7143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3" name="円/楕円 962">
                  <a:extLst>
                    <a:ext uri="{FF2B5EF4-FFF2-40B4-BE49-F238E27FC236}">
                      <a16:creationId xmlns:a16="http://schemas.microsoft.com/office/drawing/2014/main" id="{2ABA32D8-1D50-AE80-02A2-1DC75C63D353}"/>
                    </a:ext>
                  </a:extLst>
                </p:cNvPr>
                <p:cNvSpPr/>
                <p:nvPr/>
              </p:nvSpPr>
              <p:spPr>
                <a:xfrm>
                  <a:off x="5905422" y="573028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63" name="円/楕円 962">
                  <a:extLst>
                    <a:ext uri="{FF2B5EF4-FFF2-40B4-BE49-F238E27FC236}">
                      <a16:creationId xmlns:a16="http://schemas.microsoft.com/office/drawing/2014/main" id="{2ABA32D8-1D50-AE80-02A2-1DC75C63D3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5730287"/>
                  <a:ext cx="140677" cy="140677"/>
                </a:xfrm>
                <a:prstGeom prst="ellipse">
                  <a:avLst/>
                </a:prstGeom>
                <a:blipFill>
                  <a:blip r:embed="rId97"/>
                  <a:stretch>
                    <a:fillRect l="-7143" r="-7143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4" name="円/楕円 963">
                  <a:extLst>
                    <a:ext uri="{FF2B5EF4-FFF2-40B4-BE49-F238E27FC236}">
                      <a16:creationId xmlns:a16="http://schemas.microsoft.com/office/drawing/2014/main" id="{5753FC07-E2B0-C284-83DB-CB45C14B852D}"/>
                    </a:ext>
                  </a:extLst>
                </p:cNvPr>
                <p:cNvSpPr/>
                <p:nvPr/>
              </p:nvSpPr>
              <p:spPr>
                <a:xfrm>
                  <a:off x="4966099" y="603117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64" name="円/楕円 963">
                  <a:extLst>
                    <a:ext uri="{FF2B5EF4-FFF2-40B4-BE49-F238E27FC236}">
                      <a16:creationId xmlns:a16="http://schemas.microsoft.com/office/drawing/2014/main" id="{5753FC07-E2B0-C284-83DB-CB45C14B85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6031179"/>
                  <a:ext cx="140677" cy="140677"/>
                </a:xfrm>
                <a:prstGeom prst="ellipse">
                  <a:avLst/>
                </a:prstGeom>
                <a:blipFill>
                  <a:blip r:embed="rId98"/>
                  <a:stretch>
                    <a:fillRect l="-7143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5" name="円/楕円 964">
                  <a:extLst>
                    <a:ext uri="{FF2B5EF4-FFF2-40B4-BE49-F238E27FC236}">
                      <a16:creationId xmlns:a16="http://schemas.microsoft.com/office/drawing/2014/main" id="{0DAE3E3A-9221-C86D-885E-F14B13728A2C}"/>
                    </a:ext>
                  </a:extLst>
                </p:cNvPr>
                <p:cNvSpPr/>
                <p:nvPr/>
              </p:nvSpPr>
              <p:spPr>
                <a:xfrm>
                  <a:off x="5905422" y="603117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65" name="円/楕円 964">
                  <a:extLst>
                    <a:ext uri="{FF2B5EF4-FFF2-40B4-BE49-F238E27FC236}">
                      <a16:creationId xmlns:a16="http://schemas.microsoft.com/office/drawing/2014/main" id="{0DAE3E3A-9221-C86D-885E-F14B13728A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6031179"/>
                  <a:ext cx="140677" cy="140677"/>
                </a:xfrm>
                <a:prstGeom prst="ellipse">
                  <a:avLst/>
                </a:prstGeom>
                <a:blipFill>
                  <a:blip r:embed="rId99"/>
                  <a:stretch>
                    <a:fillRect l="-7143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6" name="直線コネクタ 965">
              <a:extLst>
                <a:ext uri="{FF2B5EF4-FFF2-40B4-BE49-F238E27FC236}">
                  <a16:creationId xmlns:a16="http://schemas.microsoft.com/office/drawing/2014/main" id="{946627FB-4E6E-7A29-C10A-CC020BEA6664}"/>
                </a:ext>
              </a:extLst>
            </p:cNvPr>
            <p:cNvCxnSpPr>
              <a:stCxn id="952" idx="6"/>
              <a:endCxn id="953" idx="2"/>
            </p:cNvCxnSpPr>
            <p:nvPr/>
          </p:nvCxnSpPr>
          <p:spPr>
            <a:xfrm>
              <a:off x="5106776" y="425623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直線コネクタ 966">
              <a:extLst>
                <a:ext uri="{FF2B5EF4-FFF2-40B4-BE49-F238E27FC236}">
                  <a16:creationId xmlns:a16="http://schemas.microsoft.com/office/drawing/2014/main" id="{305D0422-3309-D946-2839-233DCA460686}"/>
                </a:ext>
              </a:extLst>
            </p:cNvPr>
            <p:cNvCxnSpPr>
              <a:cxnSpLocks/>
              <a:stCxn id="958" idx="6"/>
              <a:endCxn id="955" idx="2"/>
            </p:cNvCxnSpPr>
            <p:nvPr/>
          </p:nvCxnSpPr>
          <p:spPr>
            <a:xfrm flipV="1">
              <a:off x="5106776" y="4557122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直線コネクタ 967">
              <a:extLst>
                <a:ext uri="{FF2B5EF4-FFF2-40B4-BE49-F238E27FC236}">
                  <a16:creationId xmlns:a16="http://schemas.microsoft.com/office/drawing/2014/main" id="{FFE3814D-7547-D2CF-4CD1-0373D0716196}"/>
                </a:ext>
              </a:extLst>
            </p:cNvPr>
            <p:cNvCxnSpPr>
              <a:cxnSpLocks/>
              <a:stCxn id="954" idx="6"/>
              <a:endCxn id="959" idx="2"/>
            </p:cNvCxnSpPr>
            <p:nvPr/>
          </p:nvCxnSpPr>
          <p:spPr>
            <a:xfrm>
              <a:off x="5106776" y="4557122"/>
              <a:ext cx="798646" cy="621752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直線コネクタ 968">
              <a:extLst>
                <a:ext uri="{FF2B5EF4-FFF2-40B4-BE49-F238E27FC236}">
                  <a16:creationId xmlns:a16="http://schemas.microsoft.com/office/drawing/2014/main" id="{1C0B073E-5D40-839B-9AB8-189EDBF67976}"/>
                </a:ext>
              </a:extLst>
            </p:cNvPr>
            <p:cNvCxnSpPr>
              <a:cxnSpLocks/>
              <a:stCxn id="958" idx="6"/>
              <a:endCxn id="959" idx="2"/>
            </p:cNvCxnSpPr>
            <p:nvPr/>
          </p:nvCxnSpPr>
          <p:spPr>
            <a:xfrm>
              <a:off x="5106776" y="5178874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直線コネクタ 969">
              <a:extLst>
                <a:ext uri="{FF2B5EF4-FFF2-40B4-BE49-F238E27FC236}">
                  <a16:creationId xmlns:a16="http://schemas.microsoft.com/office/drawing/2014/main" id="{6B59073F-5CE0-EB6D-80FA-B461CA6CDA6C}"/>
                </a:ext>
              </a:extLst>
            </p:cNvPr>
            <p:cNvCxnSpPr>
              <a:cxnSpLocks/>
              <a:stCxn id="958" idx="6"/>
              <a:endCxn id="961" idx="2"/>
            </p:cNvCxnSpPr>
            <p:nvPr/>
          </p:nvCxnSpPr>
          <p:spPr>
            <a:xfrm>
              <a:off x="5106776" y="5178874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直線コネクタ 970">
              <a:extLst>
                <a:ext uri="{FF2B5EF4-FFF2-40B4-BE49-F238E27FC236}">
                  <a16:creationId xmlns:a16="http://schemas.microsoft.com/office/drawing/2014/main" id="{BE6775EE-3C8F-101D-E06D-C4697B969E70}"/>
                </a:ext>
              </a:extLst>
            </p:cNvPr>
            <p:cNvCxnSpPr>
              <a:cxnSpLocks/>
              <a:stCxn id="958" idx="6"/>
              <a:endCxn id="963" idx="2"/>
            </p:cNvCxnSpPr>
            <p:nvPr/>
          </p:nvCxnSpPr>
          <p:spPr>
            <a:xfrm>
              <a:off x="5106776" y="517887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直線コネクタ 971">
              <a:extLst>
                <a:ext uri="{FF2B5EF4-FFF2-40B4-BE49-F238E27FC236}">
                  <a16:creationId xmlns:a16="http://schemas.microsoft.com/office/drawing/2014/main" id="{20585B69-30A2-56CA-B1EE-8F0DD24E7035}"/>
                </a:ext>
              </a:extLst>
            </p:cNvPr>
            <p:cNvCxnSpPr>
              <a:cxnSpLocks/>
              <a:stCxn id="958" idx="6"/>
              <a:endCxn id="965" idx="2"/>
            </p:cNvCxnSpPr>
            <p:nvPr/>
          </p:nvCxnSpPr>
          <p:spPr>
            <a:xfrm>
              <a:off x="5106776" y="5178874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直線コネクタ 972">
              <a:extLst>
                <a:ext uri="{FF2B5EF4-FFF2-40B4-BE49-F238E27FC236}">
                  <a16:creationId xmlns:a16="http://schemas.microsoft.com/office/drawing/2014/main" id="{E180BC6B-A19F-D2E1-85C5-CDD3DB8804DB}"/>
                </a:ext>
              </a:extLst>
            </p:cNvPr>
            <p:cNvCxnSpPr>
              <a:cxnSpLocks/>
              <a:stCxn id="958" idx="6"/>
              <a:endCxn id="957" idx="2"/>
            </p:cNvCxnSpPr>
            <p:nvPr/>
          </p:nvCxnSpPr>
          <p:spPr>
            <a:xfrm flipV="1">
              <a:off x="5106776" y="4867998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直線コネクタ 973">
              <a:extLst>
                <a:ext uri="{FF2B5EF4-FFF2-40B4-BE49-F238E27FC236}">
                  <a16:creationId xmlns:a16="http://schemas.microsoft.com/office/drawing/2014/main" id="{7BC0CF0F-16BB-FB75-A7CF-9B0AA4EF6C33}"/>
                </a:ext>
              </a:extLst>
            </p:cNvPr>
            <p:cNvCxnSpPr>
              <a:cxnSpLocks/>
              <a:stCxn id="958" idx="6"/>
              <a:endCxn id="963" idx="2"/>
            </p:cNvCxnSpPr>
            <p:nvPr/>
          </p:nvCxnSpPr>
          <p:spPr>
            <a:xfrm>
              <a:off x="5106776" y="517887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直線コネクタ 974">
              <a:extLst>
                <a:ext uri="{FF2B5EF4-FFF2-40B4-BE49-F238E27FC236}">
                  <a16:creationId xmlns:a16="http://schemas.microsoft.com/office/drawing/2014/main" id="{9122B8E9-6C22-86FA-3353-0A377D2B92BA}"/>
                </a:ext>
              </a:extLst>
            </p:cNvPr>
            <p:cNvCxnSpPr>
              <a:cxnSpLocks/>
              <a:stCxn id="958" idx="6"/>
              <a:endCxn id="953" idx="2"/>
            </p:cNvCxnSpPr>
            <p:nvPr/>
          </p:nvCxnSpPr>
          <p:spPr>
            <a:xfrm flipV="1">
              <a:off x="5106776" y="425623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直線コネクタ 975">
              <a:extLst>
                <a:ext uri="{FF2B5EF4-FFF2-40B4-BE49-F238E27FC236}">
                  <a16:creationId xmlns:a16="http://schemas.microsoft.com/office/drawing/2014/main" id="{259D1AFB-8766-6087-CF14-573D4AB85040}"/>
                </a:ext>
              </a:extLst>
            </p:cNvPr>
            <p:cNvCxnSpPr>
              <a:cxnSpLocks/>
              <a:stCxn id="960" idx="6"/>
              <a:endCxn id="953" idx="2"/>
            </p:cNvCxnSpPr>
            <p:nvPr/>
          </p:nvCxnSpPr>
          <p:spPr>
            <a:xfrm flipV="1">
              <a:off x="5106776" y="425623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直線コネクタ 976">
              <a:extLst>
                <a:ext uri="{FF2B5EF4-FFF2-40B4-BE49-F238E27FC236}">
                  <a16:creationId xmlns:a16="http://schemas.microsoft.com/office/drawing/2014/main" id="{00410701-2A8A-4A34-139D-B1AA57B3620E}"/>
                </a:ext>
              </a:extLst>
            </p:cNvPr>
            <p:cNvCxnSpPr>
              <a:cxnSpLocks/>
              <a:stCxn id="962" idx="6"/>
              <a:endCxn id="953" idx="2"/>
            </p:cNvCxnSpPr>
            <p:nvPr/>
          </p:nvCxnSpPr>
          <p:spPr>
            <a:xfrm flipV="1">
              <a:off x="5106776" y="425623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直線コネクタ 977">
              <a:extLst>
                <a:ext uri="{FF2B5EF4-FFF2-40B4-BE49-F238E27FC236}">
                  <a16:creationId xmlns:a16="http://schemas.microsoft.com/office/drawing/2014/main" id="{89ED3708-C136-C218-61CC-C7BFB123E5A7}"/>
                </a:ext>
              </a:extLst>
            </p:cNvPr>
            <p:cNvCxnSpPr>
              <a:cxnSpLocks/>
              <a:stCxn id="964" idx="6"/>
              <a:endCxn id="953" idx="2"/>
            </p:cNvCxnSpPr>
            <p:nvPr/>
          </p:nvCxnSpPr>
          <p:spPr>
            <a:xfrm flipV="1">
              <a:off x="5106776" y="425623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9" name="テキスト ボックス 978">
                  <a:extLst>
                    <a:ext uri="{FF2B5EF4-FFF2-40B4-BE49-F238E27FC236}">
                      <a16:creationId xmlns:a16="http://schemas.microsoft.com/office/drawing/2014/main" id="{54DE4054-C393-8E0E-99A9-1EF9FB01E3F7}"/>
                    </a:ext>
                  </a:extLst>
                </p:cNvPr>
                <p:cNvSpPr txBox="1"/>
                <p:nvPr/>
              </p:nvSpPr>
              <p:spPr>
                <a:xfrm>
                  <a:off x="4947949" y="387501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79" name="テキスト ボックス 978">
                  <a:extLst>
                    <a:ext uri="{FF2B5EF4-FFF2-40B4-BE49-F238E27FC236}">
                      <a16:creationId xmlns:a16="http://schemas.microsoft.com/office/drawing/2014/main" id="{54DE4054-C393-8E0E-99A9-1EF9FB01E3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7949" y="3875015"/>
                  <a:ext cx="192360" cy="276999"/>
                </a:xfrm>
                <a:prstGeom prst="rect">
                  <a:avLst/>
                </a:prstGeom>
                <a:blipFill>
                  <a:blip r:embed="rId100"/>
                  <a:stretch>
                    <a:fillRect l="-25000" r="-25000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0" name="テキスト ボックス 979">
                  <a:extLst>
                    <a:ext uri="{FF2B5EF4-FFF2-40B4-BE49-F238E27FC236}">
                      <a16:creationId xmlns:a16="http://schemas.microsoft.com/office/drawing/2014/main" id="{4A5E5962-6C59-0DFA-D30D-6AF6639BDBD9}"/>
                    </a:ext>
                  </a:extLst>
                </p:cNvPr>
                <p:cNvSpPr txBox="1"/>
                <p:nvPr/>
              </p:nvSpPr>
              <p:spPr>
                <a:xfrm>
                  <a:off x="5896069" y="387501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80" name="テキスト ボックス 979">
                  <a:extLst>
                    <a:ext uri="{FF2B5EF4-FFF2-40B4-BE49-F238E27FC236}">
                      <a16:creationId xmlns:a16="http://schemas.microsoft.com/office/drawing/2014/main" id="{4A5E5962-6C59-0DFA-D30D-6AF6639BDB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6069" y="3875015"/>
                  <a:ext cx="192360" cy="276999"/>
                </a:xfrm>
                <a:prstGeom prst="rect">
                  <a:avLst/>
                </a:prstGeom>
                <a:blipFill>
                  <a:blip r:embed="rId83"/>
                  <a:stretch>
                    <a:fillRect l="-25000" r="-18750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1" name="正方形/長方形 980">
                  <a:extLst>
                    <a:ext uri="{FF2B5EF4-FFF2-40B4-BE49-F238E27FC236}">
                      <a16:creationId xmlns:a16="http://schemas.microsoft.com/office/drawing/2014/main" id="{1FBA5941-83F1-E13C-AA65-D5BE461EEEA4}"/>
                    </a:ext>
                  </a:extLst>
                </p:cNvPr>
                <p:cNvSpPr/>
                <p:nvPr/>
              </p:nvSpPr>
              <p:spPr>
                <a:xfrm>
                  <a:off x="5393426" y="363684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81" name="正方形/長方形 980">
                  <a:extLst>
                    <a:ext uri="{FF2B5EF4-FFF2-40B4-BE49-F238E27FC236}">
                      <a16:creationId xmlns:a16="http://schemas.microsoft.com/office/drawing/2014/main" id="{1FBA5941-83F1-E13C-AA65-D5BE461EEE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3426" y="3636849"/>
                  <a:ext cx="289169" cy="289169"/>
                </a:xfrm>
                <a:prstGeom prst="rect">
                  <a:avLst/>
                </a:prstGeom>
                <a:blipFill>
                  <a:blip r:embed="rId19"/>
                  <a:stretch>
                    <a:fillRect b="-208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2" name="角丸四角形 981">
              <a:extLst>
                <a:ext uri="{FF2B5EF4-FFF2-40B4-BE49-F238E27FC236}">
                  <a16:creationId xmlns:a16="http://schemas.microsoft.com/office/drawing/2014/main" id="{D8F5DA1C-C061-C317-1605-9EFD6A643C83}"/>
                </a:ext>
              </a:extLst>
            </p:cNvPr>
            <p:cNvSpPr/>
            <p:nvPr/>
          </p:nvSpPr>
          <p:spPr>
            <a:xfrm>
              <a:off x="4581488" y="367316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83" name="直線コネクタ 982">
              <a:extLst>
                <a:ext uri="{FF2B5EF4-FFF2-40B4-BE49-F238E27FC236}">
                  <a16:creationId xmlns:a16="http://schemas.microsoft.com/office/drawing/2014/main" id="{BF21FC65-C6FD-C50F-C849-E75E6102B8FF}"/>
                </a:ext>
              </a:extLst>
            </p:cNvPr>
            <p:cNvCxnSpPr>
              <a:cxnSpLocks/>
              <a:stCxn id="954" idx="6"/>
              <a:endCxn id="953" idx="2"/>
            </p:cNvCxnSpPr>
            <p:nvPr/>
          </p:nvCxnSpPr>
          <p:spPr>
            <a:xfrm flipV="1">
              <a:off x="5106776" y="425623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直線コネクタ 983">
              <a:extLst>
                <a:ext uri="{FF2B5EF4-FFF2-40B4-BE49-F238E27FC236}">
                  <a16:creationId xmlns:a16="http://schemas.microsoft.com/office/drawing/2014/main" id="{10177DF7-3F88-45BF-2C38-24E5DFDFED63}"/>
                </a:ext>
              </a:extLst>
            </p:cNvPr>
            <p:cNvCxnSpPr>
              <a:cxnSpLocks/>
              <a:stCxn id="956" idx="6"/>
              <a:endCxn id="953" idx="2"/>
            </p:cNvCxnSpPr>
            <p:nvPr/>
          </p:nvCxnSpPr>
          <p:spPr>
            <a:xfrm flipV="1">
              <a:off x="5106776" y="425623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1" name="正方形/長方形 1020">
                  <a:extLst>
                    <a:ext uri="{FF2B5EF4-FFF2-40B4-BE49-F238E27FC236}">
                      <a16:creationId xmlns:a16="http://schemas.microsoft.com/office/drawing/2014/main" id="{8C9EBB6D-EE48-A174-BB85-76F473C72631}"/>
                    </a:ext>
                  </a:extLst>
                </p:cNvPr>
                <p:cNvSpPr/>
                <p:nvPr/>
              </p:nvSpPr>
              <p:spPr>
                <a:xfrm>
                  <a:off x="3280372" y="648570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21" name="正方形/長方形 1020">
                  <a:extLst>
                    <a:ext uri="{FF2B5EF4-FFF2-40B4-BE49-F238E27FC236}">
                      <a16:creationId xmlns:a16="http://schemas.microsoft.com/office/drawing/2014/main" id="{8C9EBB6D-EE48-A174-BB85-76F473C726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0372" y="6485701"/>
                  <a:ext cx="289169" cy="289169"/>
                </a:xfrm>
                <a:prstGeom prst="rect">
                  <a:avLst/>
                </a:prstGeom>
                <a:blipFill>
                  <a:blip r:embed="rId101"/>
                  <a:stretch>
                    <a:fillRect l="-20833" r="-25000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3" name="正方形/長方形 1022">
                  <a:extLst>
                    <a:ext uri="{FF2B5EF4-FFF2-40B4-BE49-F238E27FC236}">
                      <a16:creationId xmlns:a16="http://schemas.microsoft.com/office/drawing/2014/main" id="{48CDF77F-CFBD-8491-EAA3-B055D312468E}"/>
                    </a:ext>
                  </a:extLst>
                </p:cNvPr>
                <p:cNvSpPr/>
                <p:nvPr/>
              </p:nvSpPr>
              <p:spPr>
                <a:xfrm>
                  <a:off x="5353533" y="648570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23" name="正方形/長方形 1022">
                  <a:extLst>
                    <a:ext uri="{FF2B5EF4-FFF2-40B4-BE49-F238E27FC236}">
                      <a16:creationId xmlns:a16="http://schemas.microsoft.com/office/drawing/2014/main" id="{48CDF77F-CFBD-8491-EAA3-B055D31246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3533" y="6485701"/>
                  <a:ext cx="289169" cy="289169"/>
                </a:xfrm>
                <a:prstGeom prst="rect">
                  <a:avLst/>
                </a:prstGeom>
                <a:blipFill>
                  <a:blip r:embed="rId102"/>
                  <a:stretch>
                    <a:fillRect l="-16667" r="-25000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6" name="直線コネクタ 1025">
              <a:extLst>
                <a:ext uri="{FF2B5EF4-FFF2-40B4-BE49-F238E27FC236}">
                  <a16:creationId xmlns:a16="http://schemas.microsoft.com/office/drawing/2014/main" id="{07D6A947-3858-F15F-A042-BDE4B213F95E}"/>
                </a:ext>
              </a:extLst>
            </p:cNvPr>
            <p:cNvCxnSpPr>
              <a:cxnSpLocks/>
              <a:stCxn id="886" idx="6"/>
              <a:endCxn id="885" idx="2"/>
            </p:cNvCxnSpPr>
            <p:nvPr/>
          </p:nvCxnSpPr>
          <p:spPr>
            <a:xfrm flipV="1">
              <a:off x="3043100" y="425623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695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11051</TotalTime>
  <Words>771</Words>
  <Application>Microsoft Office PowerPoint</Application>
  <PresentationFormat>ワイド画面</PresentationFormat>
  <Paragraphs>673</Paragraphs>
  <Slides>11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游ゴシック</vt:lpstr>
      <vt:lpstr>游ゴシック Light</vt:lpstr>
      <vt:lpstr>Arial</vt:lpstr>
      <vt:lpstr>Cambria Math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正代 隆義</dc:creator>
  <cp:lastModifiedBy>内田　智之</cp:lastModifiedBy>
  <cp:revision>39</cp:revision>
  <dcterms:created xsi:type="dcterms:W3CDTF">2024-05-17T01:03:25Z</dcterms:created>
  <dcterms:modified xsi:type="dcterms:W3CDTF">2025-10-21T08:52:04Z</dcterms:modified>
</cp:coreProperties>
</file>