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/>
    <p:restoredTop sz="94626"/>
  </p:normalViewPr>
  <p:slideViewPr>
    <p:cSldViewPr snapToGrid="0">
      <p:cViewPr varScale="1">
        <p:scale>
          <a:sx n="85" d="100"/>
          <a:sy n="85" d="100"/>
        </p:scale>
        <p:origin x="8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2D44-E103-6B50-51F6-D568187EA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99A0397-0883-10C8-E179-BFD1C8C8F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7BE1A58-1F07-AB67-D294-9F92E3AA7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4FFAF9-992F-4DB3-0684-5509E48A2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96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E372-382B-8D48-371A-6D80E36B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4777F4B-E9E2-45D0-2BC9-9B539EA0B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D899FFF-CB26-73EC-0311-F07711AC1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871EB6-87D2-FDD0-E3B6-FA572D3AD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93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5EE07-39D2-3092-D55B-A422A3070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CDBD5F0-BAF5-0E05-DA38-D53DB51A4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7570C86-88DA-ABB0-A6DD-EE92EDE44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9C70FC-3180-E702-E52B-CDC9934CE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9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9.png"/><Relationship Id="rId21" Type="http://schemas.openxmlformats.org/officeDocument/2006/relationships/image" Target="../media/image124.png"/><Relationship Id="rId42" Type="http://schemas.openxmlformats.org/officeDocument/2006/relationships/image" Target="../media/image145.png"/><Relationship Id="rId47" Type="http://schemas.openxmlformats.org/officeDocument/2006/relationships/image" Target="../media/image150.png"/><Relationship Id="rId63" Type="http://schemas.openxmlformats.org/officeDocument/2006/relationships/image" Target="../media/image166.png"/><Relationship Id="rId68" Type="http://schemas.openxmlformats.org/officeDocument/2006/relationships/image" Target="../media/image171.png"/><Relationship Id="rId84" Type="http://schemas.openxmlformats.org/officeDocument/2006/relationships/image" Target="../media/image19.png"/><Relationship Id="rId89" Type="http://schemas.openxmlformats.org/officeDocument/2006/relationships/image" Target="../media/image24.png"/><Relationship Id="rId112" Type="http://schemas.openxmlformats.org/officeDocument/2006/relationships/image" Target="../media/image189.png"/><Relationship Id="rId16" Type="http://schemas.openxmlformats.org/officeDocument/2006/relationships/image" Target="../media/image121.png"/><Relationship Id="rId107" Type="http://schemas.openxmlformats.org/officeDocument/2006/relationships/image" Target="../media/image103.png"/><Relationship Id="rId11" Type="http://schemas.openxmlformats.org/officeDocument/2006/relationships/image" Target="../media/image116.png"/><Relationship Id="rId32" Type="http://schemas.openxmlformats.org/officeDocument/2006/relationships/image" Target="../media/image135.png"/><Relationship Id="rId37" Type="http://schemas.openxmlformats.org/officeDocument/2006/relationships/image" Target="../media/image140.png"/><Relationship Id="rId53" Type="http://schemas.openxmlformats.org/officeDocument/2006/relationships/image" Target="../media/image156.png"/><Relationship Id="rId58" Type="http://schemas.openxmlformats.org/officeDocument/2006/relationships/image" Target="../media/image161.png"/><Relationship Id="rId74" Type="http://schemas.openxmlformats.org/officeDocument/2006/relationships/image" Target="../media/image177.png"/><Relationship Id="rId79" Type="http://schemas.openxmlformats.org/officeDocument/2006/relationships/image" Target="../media/image182.png"/><Relationship Id="rId102" Type="http://schemas.openxmlformats.org/officeDocument/2006/relationships/image" Target="../media/image98.png"/><Relationship Id="rId5" Type="http://schemas.openxmlformats.org/officeDocument/2006/relationships/image" Target="../media/image110.png"/><Relationship Id="rId90" Type="http://schemas.openxmlformats.org/officeDocument/2006/relationships/image" Target="../media/image25.png"/><Relationship Id="rId95" Type="http://schemas.openxmlformats.org/officeDocument/2006/relationships/image" Target="../media/image184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43" Type="http://schemas.openxmlformats.org/officeDocument/2006/relationships/image" Target="../media/image146.png"/><Relationship Id="rId48" Type="http://schemas.openxmlformats.org/officeDocument/2006/relationships/image" Target="../media/image151.png"/><Relationship Id="rId64" Type="http://schemas.openxmlformats.org/officeDocument/2006/relationships/image" Target="../media/image167.png"/><Relationship Id="rId69" Type="http://schemas.openxmlformats.org/officeDocument/2006/relationships/image" Target="../media/image172.png"/><Relationship Id="rId80" Type="http://schemas.openxmlformats.org/officeDocument/2006/relationships/image" Target="../media/image15.png"/><Relationship Id="rId85" Type="http://schemas.openxmlformats.org/officeDocument/2006/relationships/image" Target="../media/image20.png"/><Relationship Id="rId12" Type="http://schemas.openxmlformats.org/officeDocument/2006/relationships/image" Target="../media/image117.png"/><Relationship Id="rId17" Type="http://schemas.openxmlformats.org/officeDocument/2006/relationships/image" Target="../media/image2.png"/><Relationship Id="rId33" Type="http://schemas.openxmlformats.org/officeDocument/2006/relationships/image" Target="../media/image136.png"/><Relationship Id="rId38" Type="http://schemas.openxmlformats.org/officeDocument/2006/relationships/image" Target="../media/image141.png"/><Relationship Id="rId59" Type="http://schemas.openxmlformats.org/officeDocument/2006/relationships/image" Target="../media/image162.png"/><Relationship Id="rId103" Type="http://schemas.openxmlformats.org/officeDocument/2006/relationships/image" Target="../media/image99.png"/><Relationship Id="rId108" Type="http://schemas.openxmlformats.org/officeDocument/2006/relationships/image" Target="../media/image104.png"/><Relationship Id="rId54" Type="http://schemas.openxmlformats.org/officeDocument/2006/relationships/image" Target="../media/image157.png"/><Relationship Id="rId70" Type="http://schemas.openxmlformats.org/officeDocument/2006/relationships/image" Target="../media/image173.png"/><Relationship Id="rId75" Type="http://schemas.openxmlformats.org/officeDocument/2006/relationships/image" Target="../media/image178.png"/><Relationship Id="rId91" Type="http://schemas.openxmlformats.org/officeDocument/2006/relationships/image" Target="../media/image26.png"/><Relationship Id="rId9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5" Type="http://schemas.openxmlformats.org/officeDocument/2006/relationships/image" Target="../media/image120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36" Type="http://schemas.openxmlformats.org/officeDocument/2006/relationships/image" Target="../media/image139.png"/><Relationship Id="rId49" Type="http://schemas.openxmlformats.org/officeDocument/2006/relationships/image" Target="../media/image152.png"/><Relationship Id="rId57" Type="http://schemas.openxmlformats.org/officeDocument/2006/relationships/image" Target="../media/image160.png"/><Relationship Id="rId106" Type="http://schemas.openxmlformats.org/officeDocument/2006/relationships/image" Target="../media/image102.png"/><Relationship Id="rId10" Type="http://schemas.openxmlformats.org/officeDocument/2006/relationships/image" Target="../media/image115.png"/><Relationship Id="rId31" Type="http://schemas.openxmlformats.org/officeDocument/2006/relationships/image" Target="../media/image134.png"/><Relationship Id="rId44" Type="http://schemas.openxmlformats.org/officeDocument/2006/relationships/image" Target="../media/image147.png"/><Relationship Id="rId52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image" Target="../media/image168.png"/><Relationship Id="rId73" Type="http://schemas.openxmlformats.org/officeDocument/2006/relationships/image" Target="../media/image176.png"/><Relationship Id="rId78" Type="http://schemas.openxmlformats.org/officeDocument/2006/relationships/image" Target="../media/image181.png"/><Relationship Id="rId81" Type="http://schemas.openxmlformats.org/officeDocument/2006/relationships/image" Target="../media/image16.png"/><Relationship Id="rId86" Type="http://schemas.openxmlformats.org/officeDocument/2006/relationships/image" Target="../media/image21.png"/><Relationship Id="rId94" Type="http://schemas.openxmlformats.org/officeDocument/2006/relationships/image" Target="../media/image29.png"/><Relationship Id="rId99" Type="http://schemas.openxmlformats.org/officeDocument/2006/relationships/image" Target="../media/image95.png"/><Relationship Id="rId101" Type="http://schemas.openxmlformats.org/officeDocument/2006/relationships/image" Target="../media/image97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70.png"/><Relationship Id="rId39" Type="http://schemas.openxmlformats.org/officeDocument/2006/relationships/image" Target="../media/image142.png"/><Relationship Id="rId109" Type="http://schemas.openxmlformats.org/officeDocument/2006/relationships/image" Target="../media/image105.png"/><Relationship Id="rId34" Type="http://schemas.openxmlformats.org/officeDocument/2006/relationships/image" Target="../media/image137.png"/><Relationship Id="rId50" Type="http://schemas.openxmlformats.org/officeDocument/2006/relationships/image" Target="../media/image153.png"/><Relationship Id="rId55" Type="http://schemas.openxmlformats.org/officeDocument/2006/relationships/image" Target="../media/image158.png"/><Relationship Id="rId76" Type="http://schemas.openxmlformats.org/officeDocument/2006/relationships/image" Target="../media/image179.png"/><Relationship Id="rId97" Type="http://schemas.openxmlformats.org/officeDocument/2006/relationships/image" Target="../media/image185.png"/><Relationship Id="rId104" Type="http://schemas.openxmlformats.org/officeDocument/2006/relationships/image" Target="../media/image186.png"/><Relationship Id="rId7" Type="http://schemas.openxmlformats.org/officeDocument/2006/relationships/image" Target="../media/image112.png"/><Relationship Id="rId71" Type="http://schemas.openxmlformats.org/officeDocument/2006/relationships/image" Target="../media/image174.png"/><Relationship Id="rId9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32.png"/><Relationship Id="rId24" Type="http://schemas.openxmlformats.org/officeDocument/2006/relationships/image" Target="../media/image127.png"/><Relationship Id="rId40" Type="http://schemas.openxmlformats.org/officeDocument/2006/relationships/image" Target="../media/image143.png"/><Relationship Id="rId45" Type="http://schemas.openxmlformats.org/officeDocument/2006/relationships/image" Target="../media/image148.png"/><Relationship Id="rId66" Type="http://schemas.openxmlformats.org/officeDocument/2006/relationships/image" Target="../media/image169.png"/><Relationship Id="rId87" Type="http://schemas.openxmlformats.org/officeDocument/2006/relationships/image" Target="../media/image183.png"/><Relationship Id="rId110" Type="http://schemas.openxmlformats.org/officeDocument/2006/relationships/image" Target="../media/image187.png"/><Relationship Id="rId61" Type="http://schemas.openxmlformats.org/officeDocument/2006/relationships/image" Target="../media/image164.png"/><Relationship Id="rId82" Type="http://schemas.openxmlformats.org/officeDocument/2006/relationships/image" Target="../media/image17.png"/><Relationship Id="rId19" Type="http://schemas.openxmlformats.org/officeDocument/2006/relationships/image" Target="../media/image122.png"/><Relationship Id="rId14" Type="http://schemas.openxmlformats.org/officeDocument/2006/relationships/image" Target="../media/image119.png"/><Relationship Id="rId30" Type="http://schemas.openxmlformats.org/officeDocument/2006/relationships/image" Target="../media/image133.png"/><Relationship Id="rId35" Type="http://schemas.openxmlformats.org/officeDocument/2006/relationships/image" Target="../media/image138.png"/><Relationship Id="rId56" Type="http://schemas.openxmlformats.org/officeDocument/2006/relationships/image" Target="../media/image159.png"/><Relationship Id="rId77" Type="http://schemas.openxmlformats.org/officeDocument/2006/relationships/image" Target="../media/image180.png"/><Relationship Id="rId100" Type="http://schemas.openxmlformats.org/officeDocument/2006/relationships/image" Target="../media/image96.png"/><Relationship Id="rId105" Type="http://schemas.openxmlformats.org/officeDocument/2006/relationships/image" Target="../media/image101.png"/><Relationship Id="rId8" Type="http://schemas.openxmlformats.org/officeDocument/2006/relationships/image" Target="../media/image113.png"/><Relationship Id="rId51" Type="http://schemas.openxmlformats.org/officeDocument/2006/relationships/image" Target="../media/image154.png"/><Relationship Id="rId72" Type="http://schemas.openxmlformats.org/officeDocument/2006/relationships/image" Target="../media/image175.png"/><Relationship Id="rId93" Type="http://schemas.openxmlformats.org/officeDocument/2006/relationships/image" Target="../media/image28.png"/><Relationship Id="rId98" Type="http://schemas.openxmlformats.org/officeDocument/2006/relationships/image" Target="../media/image32.png"/><Relationship Id="rId3" Type="http://schemas.openxmlformats.org/officeDocument/2006/relationships/image" Target="../media/image1.png"/><Relationship Id="rId25" Type="http://schemas.openxmlformats.org/officeDocument/2006/relationships/image" Target="../media/image128.png"/><Relationship Id="rId46" Type="http://schemas.openxmlformats.org/officeDocument/2006/relationships/image" Target="../media/image149.png"/><Relationship Id="rId67" Type="http://schemas.openxmlformats.org/officeDocument/2006/relationships/image" Target="../media/image170.png"/><Relationship Id="rId20" Type="http://schemas.openxmlformats.org/officeDocument/2006/relationships/image" Target="../media/image123.png"/><Relationship Id="rId41" Type="http://schemas.openxmlformats.org/officeDocument/2006/relationships/image" Target="../media/image144.png"/><Relationship Id="rId62" Type="http://schemas.openxmlformats.org/officeDocument/2006/relationships/image" Target="../media/image165.png"/><Relationship Id="rId83" Type="http://schemas.openxmlformats.org/officeDocument/2006/relationships/image" Target="../media/image18.png"/><Relationship Id="rId88" Type="http://schemas.openxmlformats.org/officeDocument/2006/relationships/image" Target="../media/image23.png"/><Relationship Id="rId111" Type="http://schemas.openxmlformats.org/officeDocument/2006/relationships/image" Target="../media/image18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9.png"/><Relationship Id="rId21" Type="http://schemas.openxmlformats.org/officeDocument/2006/relationships/image" Target="../media/image124.png"/><Relationship Id="rId42" Type="http://schemas.openxmlformats.org/officeDocument/2006/relationships/image" Target="../media/image145.png"/><Relationship Id="rId47" Type="http://schemas.openxmlformats.org/officeDocument/2006/relationships/image" Target="../media/image150.png"/><Relationship Id="rId63" Type="http://schemas.openxmlformats.org/officeDocument/2006/relationships/image" Target="../media/image166.png"/><Relationship Id="rId68" Type="http://schemas.openxmlformats.org/officeDocument/2006/relationships/image" Target="../media/image171.png"/><Relationship Id="rId84" Type="http://schemas.openxmlformats.org/officeDocument/2006/relationships/image" Target="../media/image19.png"/><Relationship Id="rId89" Type="http://schemas.openxmlformats.org/officeDocument/2006/relationships/image" Target="../media/image24.png"/><Relationship Id="rId112" Type="http://schemas.openxmlformats.org/officeDocument/2006/relationships/image" Target="../media/image189.png"/><Relationship Id="rId16" Type="http://schemas.openxmlformats.org/officeDocument/2006/relationships/image" Target="../media/image192.png"/><Relationship Id="rId107" Type="http://schemas.openxmlformats.org/officeDocument/2006/relationships/image" Target="../media/image103.png"/><Relationship Id="rId11" Type="http://schemas.openxmlformats.org/officeDocument/2006/relationships/image" Target="../media/image116.png"/><Relationship Id="rId32" Type="http://schemas.openxmlformats.org/officeDocument/2006/relationships/image" Target="../media/image135.png"/><Relationship Id="rId37" Type="http://schemas.openxmlformats.org/officeDocument/2006/relationships/image" Target="../media/image140.png"/><Relationship Id="rId53" Type="http://schemas.openxmlformats.org/officeDocument/2006/relationships/image" Target="../media/image156.png"/><Relationship Id="rId58" Type="http://schemas.openxmlformats.org/officeDocument/2006/relationships/image" Target="../media/image161.png"/><Relationship Id="rId74" Type="http://schemas.openxmlformats.org/officeDocument/2006/relationships/image" Target="../media/image177.png"/><Relationship Id="rId79" Type="http://schemas.openxmlformats.org/officeDocument/2006/relationships/image" Target="../media/image182.png"/><Relationship Id="rId102" Type="http://schemas.openxmlformats.org/officeDocument/2006/relationships/image" Target="../media/image98.png"/><Relationship Id="rId5" Type="http://schemas.openxmlformats.org/officeDocument/2006/relationships/image" Target="../media/image190.png"/><Relationship Id="rId90" Type="http://schemas.openxmlformats.org/officeDocument/2006/relationships/image" Target="../media/image25.png"/><Relationship Id="rId95" Type="http://schemas.openxmlformats.org/officeDocument/2006/relationships/image" Target="../media/image184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43" Type="http://schemas.openxmlformats.org/officeDocument/2006/relationships/image" Target="../media/image146.png"/><Relationship Id="rId48" Type="http://schemas.openxmlformats.org/officeDocument/2006/relationships/image" Target="../media/image151.png"/><Relationship Id="rId64" Type="http://schemas.openxmlformats.org/officeDocument/2006/relationships/image" Target="../media/image167.png"/><Relationship Id="rId69" Type="http://schemas.openxmlformats.org/officeDocument/2006/relationships/image" Target="../media/image172.png"/><Relationship Id="rId80" Type="http://schemas.openxmlformats.org/officeDocument/2006/relationships/image" Target="../media/image15.png"/><Relationship Id="rId85" Type="http://schemas.openxmlformats.org/officeDocument/2006/relationships/image" Target="../media/image20.png"/><Relationship Id="rId12" Type="http://schemas.openxmlformats.org/officeDocument/2006/relationships/image" Target="../media/image117.png"/><Relationship Id="rId17" Type="http://schemas.openxmlformats.org/officeDocument/2006/relationships/image" Target="../media/image2.png"/><Relationship Id="rId33" Type="http://schemas.openxmlformats.org/officeDocument/2006/relationships/image" Target="../media/image136.png"/><Relationship Id="rId38" Type="http://schemas.openxmlformats.org/officeDocument/2006/relationships/image" Target="../media/image141.png"/><Relationship Id="rId59" Type="http://schemas.openxmlformats.org/officeDocument/2006/relationships/image" Target="../media/image162.png"/><Relationship Id="rId103" Type="http://schemas.openxmlformats.org/officeDocument/2006/relationships/image" Target="../media/image99.png"/><Relationship Id="rId108" Type="http://schemas.openxmlformats.org/officeDocument/2006/relationships/image" Target="../media/image104.png"/><Relationship Id="rId54" Type="http://schemas.openxmlformats.org/officeDocument/2006/relationships/image" Target="../media/image157.png"/><Relationship Id="rId70" Type="http://schemas.openxmlformats.org/officeDocument/2006/relationships/image" Target="../media/image173.png"/><Relationship Id="rId75" Type="http://schemas.openxmlformats.org/officeDocument/2006/relationships/image" Target="../media/image178.png"/><Relationship Id="rId91" Type="http://schemas.openxmlformats.org/officeDocument/2006/relationships/image" Target="../media/image26.png"/><Relationship Id="rId9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5" Type="http://schemas.openxmlformats.org/officeDocument/2006/relationships/image" Target="../media/image120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36" Type="http://schemas.openxmlformats.org/officeDocument/2006/relationships/image" Target="../media/image139.png"/><Relationship Id="rId49" Type="http://schemas.openxmlformats.org/officeDocument/2006/relationships/image" Target="../media/image152.png"/><Relationship Id="rId57" Type="http://schemas.openxmlformats.org/officeDocument/2006/relationships/image" Target="../media/image160.png"/><Relationship Id="rId106" Type="http://schemas.openxmlformats.org/officeDocument/2006/relationships/image" Target="../media/image102.png"/><Relationship Id="rId10" Type="http://schemas.openxmlformats.org/officeDocument/2006/relationships/image" Target="../media/image115.png"/><Relationship Id="rId31" Type="http://schemas.openxmlformats.org/officeDocument/2006/relationships/image" Target="../media/image134.png"/><Relationship Id="rId44" Type="http://schemas.openxmlformats.org/officeDocument/2006/relationships/image" Target="../media/image147.png"/><Relationship Id="rId52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image" Target="../media/image168.png"/><Relationship Id="rId73" Type="http://schemas.openxmlformats.org/officeDocument/2006/relationships/image" Target="../media/image176.png"/><Relationship Id="rId78" Type="http://schemas.openxmlformats.org/officeDocument/2006/relationships/image" Target="../media/image181.png"/><Relationship Id="rId81" Type="http://schemas.openxmlformats.org/officeDocument/2006/relationships/image" Target="../media/image16.png"/><Relationship Id="rId86" Type="http://schemas.openxmlformats.org/officeDocument/2006/relationships/image" Target="../media/image21.png"/><Relationship Id="rId94" Type="http://schemas.openxmlformats.org/officeDocument/2006/relationships/image" Target="../media/image29.png"/><Relationship Id="rId99" Type="http://schemas.openxmlformats.org/officeDocument/2006/relationships/image" Target="../media/image95.png"/><Relationship Id="rId101" Type="http://schemas.openxmlformats.org/officeDocument/2006/relationships/image" Target="../media/image97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70.png"/><Relationship Id="rId39" Type="http://schemas.openxmlformats.org/officeDocument/2006/relationships/image" Target="../media/image142.png"/><Relationship Id="rId109" Type="http://schemas.openxmlformats.org/officeDocument/2006/relationships/image" Target="../media/image105.png"/><Relationship Id="rId34" Type="http://schemas.openxmlformats.org/officeDocument/2006/relationships/image" Target="../media/image137.png"/><Relationship Id="rId50" Type="http://schemas.openxmlformats.org/officeDocument/2006/relationships/image" Target="../media/image153.png"/><Relationship Id="rId55" Type="http://schemas.openxmlformats.org/officeDocument/2006/relationships/image" Target="../media/image158.png"/><Relationship Id="rId76" Type="http://schemas.openxmlformats.org/officeDocument/2006/relationships/image" Target="../media/image179.png"/><Relationship Id="rId97" Type="http://schemas.openxmlformats.org/officeDocument/2006/relationships/image" Target="../media/image185.png"/><Relationship Id="rId104" Type="http://schemas.openxmlformats.org/officeDocument/2006/relationships/image" Target="../media/image186.png"/><Relationship Id="rId7" Type="http://schemas.openxmlformats.org/officeDocument/2006/relationships/image" Target="../media/image191.png"/><Relationship Id="rId71" Type="http://schemas.openxmlformats.org/officeDocument/2006/relationships/image" Target="../media/image174.png"/><Relationship Id="rId9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32.png"/><Relationship Id="rId24" Type="http://schemas.openxmlformats.org/officeDocument/2006/relationships/image" Target="../media/image127.png"/><Relationship Id="rId40" Type="http://schemas.openxmlformats.org/officeDocument/2006/relationships/image" Target="../media/image143.png"/><Relationship Id="rId45" Type="http://schemas.openxmlformats.org/officeDocument/2006/relationships/image" Target="../media/image148.png"/><Relationship Id="rId66" Type="http://schemas.openxmlformats.org/officeDocument/2006/relationships/image" Target="../media/image169.png"/><Relationship Id="rId87" Type="http://schemas.openxmlformats.org/officeDocument/2006/relationships/image" Target="../media/image183.png"/><Relationship Id="rId110" Type="http://schemas.openxmlformats.org/officeDocument/2006/relationships/image" Target="../media/image187.png"/><Relationship Id="rId61" Type="http://schemas.openxmlformats.org/officeDocument/2006/relationships/image" Target="../media/image164.png"/><Relationship Id="rId82" Type="http://schemas.openxmlformats.org/officeDocument/2006/relationships/image" Target="../media/image17.png"/><Relationship Id="rId19" Type="http://schemas.openxmlformats.org/officeDocument/2006/relationships/image" Target="../media/image122.png"/><Relationship Id="rId14" Type="http://schemas.openxmlformats.org/officeDocument/2006/relationships/image" Target="../media/image119.png"/><Relationship Id="rId30" Type="http://schemas.openxmlformats.org/officeDocument/2006/relationships/image" Target="../media/image133.png"/><Relationship Id="rId35" Type="http://schemas.openxmlformats.org/officeDocument/2006/relationships/image" Target="../media/image138.png"/><Relationship Id="rId56" Type="http://schemas.openxmlformats.org/officeDocument/2006/relationships/image" Target="../media/image159.png"/><Relationship Id="rId77" Type="http://schemas.openxmlformats.org/officeDocument/2006/relationships/image" Target="../media/image180.png"/><Relationship Id="rId100" Type="http://schemas.openxmlformats.org/officeDocument/2006/relationships/image" Target="../media/image96.png"/><Relationship Id="rId105" Type="http://schemas.openxmlformats.org/officeDocument/2006/relationships/image" Target="../media/image101.png"/><Relationship Id="rId8" Type="http://schemas.openxmlformats.org/officeDocument/2006/relationships/image" Target="../media/image113.png"/><Relationship Id="rId51" Type="http://schemas.openxmlformats.org/officeDocument/2006/relationships/image" Target="../media/image154.png"/><Relationship Id="rId72" Type="http://schemas.openxmlformats.org/officeDocument/2006/relationships/image" Target="../media/image175.png"/><Relationship Id="rId93" Type="http://schemas.openxmlformats.org/officeDocument/2006/relationships/image" Target="../media/image28.png"/><Relationship Id="rId98" Type="http://schemas.openxmlformats.org/officeDocument/2006/relationships/image" Target="../media/image32.png"/><Relationship Id="rId3" Type="http://schemas.openxmlformats.org/officeDocument/2006/relationships/image" Target="../media/image1.png"/><Relationship Id="rId25" Type="http://schemas.openxmlformats.org/officeDocument/2006/relationships/image" Target="../media/image128.png"/><Relationship Id="rId46" Type="http://schemas.openxmlformats.org/officeDocument/2006/relationships/image" Target="../media/image149.png"/><Relationship Id="rId67" Type="http://schemas.openxmlformats.org/officeDocument/2006/relationships/image" Target="../media/image170.png"/><Relationship Id="rId20" Type="http://schemas.openxmlformats.org/officeDocument/2006/relationships/image" Target="../media/image123.png"/><Relationship Id="rId41" Type="http://schemas.openxmlformats.org/officeDocument/2006/relationships/image" Target="../media/image144.png"/><Relationship Id="rId62" Type="http://schemas.openxmlformats.org/officeDocument/2006/relationships/image" Target="../media/image165.png"/><Relationship Id="rId83" Type="http://schemas.openxmlformats.org/officeDocument/2006/relationships/image" Target="../media/image18.png"/><Relationship Id="rId88" Type="http://schemas.openxmlformats.org/officeDocument/2006/relationships/image" Target="../media/image23.png"/><Relationship Id="rId111" Type="http://schemas.openxmlformats.org/officeDocument/2006/relationships/image" Target="../media/image1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B367A-EF71-C0EC-DE1A-7DC60C184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角丸四角形 725">
            <a:extLst>
              <a:ext uri="{FF2B5EF4-FFF2-40B4-BE49-F238E27FC236}">
                <a16:creationId xmlns:a16="http://schemas.microsoft.com/office/drawing/2014/main" id="{75190675-FAA0-715E-79B9-3BBE2EC0ACA6}"/>
              </a:ext>
            </a:extLst>
          </p:cNvPr>
          <p:cNvSpPr/>
          <p:nvPr/>
        </p:nvSpPr>
        <p:spPr>
          <a:xfrm>
            <a:off x="1619057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7" name="角丸四角形 726">
            <a:extLst>
              <a:ext uri="{FF2B5EF4-FFF2-40B4-BE49-F238E27FC236}">
                <a16:creationId xmlns:a16="http://schemas.microsoft.com/office/drawing/2014/main" id="{A11464F8-290D-A854-5850-E8AAEB5DECAB}"/>
              </a:ext>
            </a:extLst>
          </p:cNvPr>
          <p:cNvSpPr/>
          <p:nvPr/>
        </p:nvSpPr>
        <p:spPr>
          <a:xfrm>
            <a:off x="667448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8" name="テキスト ボックス 727">
                <a:extLst>
                  <a:ext uri="{FF2B5EF4-FFF2-40B4-BE49-F238E27FC236}">
                    <a16:creationId xmlns:a16="http://schemas.microsoft.com/office/drawing/2014/main" id="{6288BE34-65B6-D707-D1F1-4B34814BAD7C}"/>
                  </a:ext>
                </a:extLst>
              </p:cNvPr>
              <p:cNvSpPr txBox="1"/>
              <p:nvPr/>
            </p:nvSpPr>
            <p:spPr>
              <a:xfrm>
                <a:off x="782944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8" name="テキスト ボックス 727">
                <a:extLst>
                  <a:ext uri="{FF2B5EF4-FFF2-40B4-BE49-F238E27FC236}">
                    <a16:creationId xmlns:a16="http://schemas.microsoft.com/office/drawing/2014/main" id="{6288BE34-65B6-D707-D1F1-4B34814B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44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9" name="テキスト ボックス 728">
                <a:extLst>
                  <a:ext uri="{FF2B5EF4-FFF2-40B4-BE49-F238E27FC236}">
                    <a16:creationId xmlns:a16="http://schemas.microsoft.com/office/drawing/2014/main" id="{4227911B-2750-186C-0612-7FE92D0FF15D}"/>
                  </a:ext>
                </a:extLst>
              </p:cNvPr>
              <p:cNvSpPr txBox="1"/>
              <p:nvPr/>
            </p:nvSpPr>
            <p:spPr>
              <a:xfrm>
                <a:off x="1731064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9" name="テキスト ボックス 728">
                <a:extLst>
                  <a:ext uri="{FF2B5EF4-FFF2-40B4-BE49-F238E27FC236}">
                    <a16:creationId xmlns:a16="http://schemas.microsoft.com/office/drawing/2014/main" id="{4227911B-2750-186C-0612-7FE92D0F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64" y="474444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円/楕円 512">
                <a:extLst>
                  <a:ext uri="{FF2B5EF4-FFF2-40B4-BE49-F238E27FC236}">
                    <a16:creationId xmlns:a16="http://schemas.microsoft.com/office/drawing/2014/main" id="{A7ED412C-77CA-AE06-CEFE-0940DAFE1BA9}"/>
                  </a:ext>
                </a:extLst>
              </p:cNvPr>
              <p:cNvSpPr/>
              <p:nvPr/>
            </p:nvSpPr>
            <p:spPr>
              <a:xfrm>
                <a:off x="803610" y="78532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3" name="円/楕円 512">
                <a:extLst>
                  <a:ext uri="{FF2B5EF4-FFF2-40B4-BE49-F238E27FC236}">
                    <a16:creationId xmlns:a16="http://schemas.microsoft.com/office/drawing/2014/main" id="{A7ED412C-77CA-AE06-CEFE-0940DAFE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785320"/>
                <a:ext cx="140677" cy="1406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円/楕円 513">
                <a:extLst>
                  <a:ext uri="{FF2B5EF4-FFF2-40B4-BE49-F238E27FC236}">
                    <a16:creationId xmlns:a16="http://schemas.microsoft.com/office/drawing/2014/main" id="{DA44F223-2DC3-B6AB-FBC6-0024A7D3B336}"/>
                  </a:ext>
                </a:extLst>
              </p:cNvPr>
              <p:cNvSpPr/>
              <p:nvPr/>
            </p:nvSpPr>
            <p:spPr>
              <a:xfrm>
                <a:off x="1742933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14" name="円/楕円 513">
                <a:extLst>
                  <a:ext uri="{FF2B5EF4-FFF2-40B4-BE49-F238E27FC236}">
                    <a16:creationId xmlns:a16="http://schemas.microsoft.com/office/drawing/2014/main" id="{DA44F223-2DC3-B6AB-FBC6-0024A7D3B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1086212"/>
                <a:ext cx="140677" cy="1406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円/楕円 514">
                <a:extLst>
                  <a:ext uri="{FF2B5EF4-FFF2-40B4-BE49-F238E27FC236}">
                    <a16:creationId xmlns:a16="http://schemas.microsoft.com/office/drawing/2014/main" id="{490F95A1-CEFD-51A2-AFF2-FCA7F51BB7C9}"/>
                  </a:ext>
                </a:extLst>
              </p:cNvPr>
              <p:cNvSpPr/>
              <p:nvPr/>
            </p:nvSpPr>
            <p:spPr>
              <a:xfrm>
                <a:off x="803610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15" name="円/楕円 514">
                <a:extLst>
                  <a:ext uri="{FF2B5EF4-FFF2-40B4-BE49-F238E27FC236}">
                    <a16:creationId xmlns:a16="http://schemas.microsoft.com/office/drawing/2014/main" id="{490F95A1-CEFD-51A2-AFF2-FCA7F51BB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1086212"/>
                <a:ext cx="140677" cy="14067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円/楕円 515">
                <a:extLst>
                  <a:ext uri="{FF2B5EF4-FFF2-40B4-BE49-F238E27FC236}">
                    <a16:creationId xmlns:a16="http://schemas.microsoft.com/office/drawing/2014/main" id="{F661D7B1-236F-2E13-87EA-57A66183B9B0}"/>
                  </a:ext>
                </a:extLst>
              </p:cNvPr>
              <p:cNvSpPr/>
              <p:nvPr/>
            </p:nvSpPr>
            <p:spPr>
              <a:xfrm>
                <a:off x="1742933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16" name="円/楕円 515">
                <a:extLst>
                  <a:ext uri="{FF2B5EF4-FFF2-40B4-BE49-F238E27FC236}">
                    <a16:creationId xmlns:a16="http://schemas.microsoft.com/office/drawing/2014/main" id="{F661D7B1-236F-2E13-87EA-57A66183B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785320"/>
                <a:ext cx="140677" cy="14067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円/楕円 516">
                <a:extLst>
                  <a:ext uri="{FF2B5EF4-FFF2-40B4-BE49-F238E27FC236}">
                    <a16:creationId xmlns:a16="http://schemas.microsoft.com/office/drawing/2014/main" id="{8C8A9484-8363-B531-B9EB-490BEFE0223B}"/>
                  </a:ext>
                </a:extLst>
              </p:cNvPr>
              <p:cNvSpPr/>
              <p:nvPr/>
            </p:nvSpPr>
            <p:spPr>
              <a:xfrm>
                <a:off x="803610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7" name="円/楕円 516">
                <a:extLst>
                  <a:ext uri="{FF2B5EF4-FFF2-40B4-BE49-F238E27FC236}">
                    <a16:creationId xmlns:a16="http://schemas.microsoft.com/office/drawing/2014/main" id="{8C8A9484-8363-B531-B9EB-490BEFE02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1397088"/>
                <a:ext cx="140677" cy="14067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円/楕円 517">
                <a:extLst>
                  <a:ext uri="{FF2B5EF4-FFF2-40B4-BE49-F238E27FC236}">
                    <a16:creationId xmlns:a16="http://schemas.microsoft.com/office/drawing/2014/main" id="{C4D6F67F-843B-3EC0-7B00-E855BD9F4AF6}"/>
                  </a:ext>
                </a:extLst>
              </p:cNvPr>
              <p:cNvSpPr/>
              <p:nvPr/>
            </p:nvSpPr>
            <p:spPr>
              <a:xfrm>
                <a:off x="1742933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8" name="円/楕円 517">
                <a:extLst>
                  <a:ext uri="{FF2B5EF4-FFF2-40B4-BE49-F238E27FC236}">
                    <a16:creationId xmlns:a16="http://schemas.microsoft.com/office/drawing/2014/main" id="{C4D6F67F-843B-3EC0-7B00-E855BD9F4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1397088"/>
                <a:ext cx="140677" cy="14067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円/楕円 518">
                <a:extLst>
                  <a:ext uri="{FF2B5EF4-FFF2-40B4-BE49-F238E27FC236}">
                    <a16:creationId xmlns:a16="http://schemas.microsoft.com/office/drawing/2014/main" id="{69D5E133-B283-0A0F-D1F8-A025F450DEC1}"/>
                  </a:ext>
                </a:extLst>
              </p:cNvPr>
              <p:cNvSpPr/>
              <p:nvPr/>
            </p:nvSpPr>
            <p:spPr>
              <a:xfrm>
                <a:off x="803610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19" name="円/楕円 518">
                <a:extLst>
                  <a:ext uri="{FF2B5EF4-FFF2-40B4-BE49-F238E27FC236}">
                    <a16:creationId xmlns:a16="http://schemas.microsoft.com/office/drawing/2014/main" id="{69D5E133-B283-0A0F-D1F8-A025F450D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1707964"/>
                <a:ext cx="140677" cy="140677"/>
              </a:xfrm>
              <a:prstGeom prst="ellipse">
                <a:avLst/>
              </a:prstGeom>
              <a:blipFill>
                <a:blip r:embed="rId11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円/楕円 519">
                <a:extLst>
                  <a:ext uri="{FF2B5EF4-FFF2-40B4-BE49-F238E27FC236}">
                    <a16:creationId xmlns:a16="http://schemas.microsoft.com/office/drawing/2014/main" id="{7A1E81A2-8A9C-F785-A44A-BCBDFA2BE852}"/>
                  </a:ext>
                </a:extLst>
              </p:cNvPr>
              <p:cNvSpPr/>
              <p:nvPr/>
            </p:nvSpPr>
            <p:spPr>
              <a:xfrm>
                <a:off x="1742933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0" name="円/楕円 519">
                <a:extLst>
                  <a:ext uri="{FF2B5EF4-FFF2-40B4-BE49-F238E27FC236}">
                    <a16:creationId xmlns:a16="http://schemas.microsoft.com/office/drawing/2014/main" id="{7A1E81A2-8A9C-F785-A44A-BCBDFA2BE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1707964"/>
                <a:ext cx="140677" cy="140677"/>
              </a:xfrm>
              <a:prstGeom prst="ellipse">
                <a:avLst/>
              </a:prstGeom>
              <a:blipFill>
                <a:blip r:embed="rId12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円/楕円 520">
                <a:extLst>
                  <a:ext uri="{FF2B5EF4-FFF2-40B4-BE49-F238E27FC236}">
                    <a16:creationId xmlns:a16="http://schemas.microsoft.com/office/drawing/2014/main" id="{54256716-04CD-2513-6575-8276CCDB5777}"/>
                  </a:ext>
                </a:extLst>
              </p:cNvPr>
              <p:cNvSpPr/>
              <p:nvPr/>
            </p:nvSpPr>
            <p:spPr>
              <a:xfrm>
                <a:off x="803610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21" name="円/楕円 520">
                <a:extLst>
                  <a:ext uri="{FF2B5EF4-FFF2-40B4-BE49-F238E27FC236}">
                    <a16:creationId xmlns:a16="http://schemas.microsoft.com/office/drawing/2014/main" id="{54256716-04CD-2513-6575-8276CCDB5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2018840"/>
                <a:ext cx="140677" cy="14067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円/楕円 521">
                <a:extLst>
                  <a:ext uri="{FF2B5EF4-FFF2-40B4-BE49-F238E27FC236}">
                    <a16:creationId xmlns:a16="http://schemas.microsoft.com/office/drawing/2014/main" id="{8A93A7B2-B7FC-193A-BC27-F3DDEA074488}"/>
                  </a:ext>
                </a:extLst>
              </p:cNvPr>
              <p:cNvSpPr/>
              <p:nvPr/>
            </p:nvSpPr>
            <p:spPr>
              <a:xfrm>
                <a:off x="1742933" y="201884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2" name="円/楕円 521">
                <a:extLst>
                  <a:ext uri="{FF2B5EF4-FFF2-40B4-BE49-F238E27FC236}">
                    <a16:creationId xmlns:a16="http://schemas.microsoft.com/office/drawing/2014/main" id="{8A93A7B2-B7FC-193A-BC27-F3DDEA074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2018840"/>
                <a:ext cx="140677" cy="14067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7" name="正方形/長方形 536">
                <a:extLst>
                  <a:ext uri="{FF2B5EF4-FFF2-40B4-BE49-F238E27FC236}">
                    <a16:creationId xmlns:a16="http://schemas.microsoft.com/office/drawing/2014/main" id="{56F3C955-63D5-97A9-2185-9B48B53F7C20}"/>
                  </a:ext>
                </a:extLst>
              </p:cNvPr>
              <p:cNvSpPr/>
              <p:nvPr/>
            </p:nvSpPr>
            <p:spPr>
              <a:xfrm>
                <a:off x="1199025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7" name="正方形/長方形 536">
                <a:extLst>
                  <a:ext uri="{FF2B5EF4-FFF2-40B4-BE49-F238E27FC236}">
                    <a16:creationId xmlns:a16="http://schemas.microsoft.com/office/drawing/2014/main" id="{56F3C955-63D5-97A9-2185-9B48B53F7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25" y="230671"/>
                <a:ext cx="289169" cy="289169"/>
              </a:xfrm>
              <a:prstGeom prst="rect">
                <a:avLst/>
              </a:prstGeom>
              <a:blipFill>
                <a:blip r:embed="rId15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FC9ED02-C622-A90D-4123-27CB973FA67B}"/>
              </a:ext>
            </a:extLst>
          </p:cNvPr>
          <p:cNvCxnSpPr>
            <a:cxnSpLocks/>
            <a:stCxn id="513" idx="6"/>
            <a:endCxn id="520" idx="2"/>
          </p:cNvCxnSpPr>
          <p:nvPr/>
        </p:nvCxnSpPr>
        <p:spPr>
          <a:xfrm>
            <a:off x="944287" y="85565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2C922A6A-291B-CBE6-15BA-2AD62B348742}"/>
              </a:ext>
            </a:extLst>
          </p:cNvPr>
          <p:cNvCxnSpPr>
            <a:cxnSpLocks/>
            <a:stCxn id="513" idx="7"/>
            <a:endCxn id="522" idx="2"/>
          </p:cNvCxnSpPr>
          <p:nvPr/>
        </p:nvCxnSpPr>
        <p:spPr>
          <a:xfrm>
            <a:off x="923685" y="805922"/>
            <a:ext cx="819248" cy="1283257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FD623EBA-F96A-4BFB-95E6-DFB2B53B10DE}"/>
              </a:ext>
            </a:extLst>
          </p:cNvPr>
          <p:cNvCxnSpPr>
            <a:cxnSpLocks/>
            <a:stCxn id="513" idx="6"/>
            <a:endCxn id="518" idx="2"/>
          </p:cNvCxnSpPr>
          <p:nvPr/>
        </p:nvCxnSpPr>
        <p:spPr>
          <a:xfrm>
            <a:off x="944287" y="855659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3C1BE3CC-3844-8BBC-62F3-189E4EE5D00B}"/>
              </a:ext>
            </a:extLst>
          </p:cNvPr>
          <p:cNvCxnSpPr>
            <a:cxnSpLocks/>
            <a:stCxn id="519" idx="6"/>
            <a:endCxn id="522" idx="2"/>
          </p:cNvCxnSpPr>
          <p:nvPr/>
        </p:nvCxnSpPr>
        <p:spPr>
          <a:xfrm>
            <a:off x="944287" y="177830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9170804E-3D7B-25C8-86D9-05BCA0083DDD}"/>
              </a:ext>
            </a:extLst>
          </p:cNvPr>
          <p:cNvCxnSpPr>
            <a:cxnSpLocks/>
            <a:stCxn id="521" idx="6"/>
            <a:endCxn id="522" idx="2"/>
          </p:cNvCxnSpPr>
          <p:nvPr/>
        </p:nvCxnSpPr>
        <p:spPr>
          <a:xfrm>
            <a:off x="944287" y="208917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6" name="角丸四角形 705">
            <a:extLst>
              <a:ext uri="{FF2B5EF4-FFF2-40B4-BE49-F238E27FC236}">
                <a16:creationId xmlns:a16="http://schemas.microsoft.com/office/drawing/2014/main" id="{700381D2-58D6-449A-9B01-6458BB9A287C}"/>
              </a:ext>
            </a:extLst>
          </p:cNvPr>
          <p:cNvSpPr/>
          <p:nvPr/>
        </p:nvSpPr>
        <p:spPr>
          <a:xfrm>
            <a:off x="478064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2209D77-AE74-0E75-34B4-1599A217E426}"/>
              </a:ext>
            </a:extLst>
          </p:cNvPr>
          <p:cNvCxnSpPr>
            <a:cxnSpLocks/>
            <a:endCxn id="516" idx="2"/>
          </p:cNvCxnSpPr>
          <p:nvPr/>
        </p:nvCxnSpPr>
        <p:spPr>
          <a:xfrm>
            <a:off x="944287" y="85565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7F97E9E-1CBA-59FF-2EC2-7FCFCF774733}"/>
              </a:ext>
            </a:extLst>
          </p:cNvPr>
          <p:cNvCxnSpPr>
            <a:cxnSpLocks/>
            <a:stCxn id="515" idx="6"/>
            <a:endCxn id="522" idx="2"/>
          </p:cNvCxnSpPr>
          <p:nvPr/>
        </p:nvCxnSpPr>
        <p:spPr>
          <a:xfrm>
            <a:off x="944287" y="1156551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35D2756-4E73-DEB1-8F4B-89CDAA42BB86}"/>
              </a:ext>
            </a:extLst>
          </p:cNvPr>
          <p:cNvCxnSpPr>
            <a:cxnSpLocks/>
            <a:stCxn id="517" idx="6"/>
            <a:endCxn id="522" idx="2"/>
          </p:cNvCxnSpPr>
          <p:nvPr/>
        </p:nvCxnSpPr>
        <p:spPr>
          <a:xfrm>
            <a:off x="944287" y="1467427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7035D25-A3C5-8479-9C0B-EB249CDEEB17}"/>
              </a:ext>
            </a:extLst>
          </p:cNvPr>
          <p:cNvCxnSpPr>
            <a:cxnSpLocks/>
            <a:stCxn id="513" idx="6"/>
            <a:endCxn id="514" idx="2"/>
          </p:cNvCxnSpPr>
          <p:nvPr/>
        </p:nvCxnSpPr>
        <p:spPr>
          <a:xfrm>
            <a:off x="944287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正方形/長方形 506">
                <a:extLst>
                  <a:ext uri="{FF2B5EF4-FFF2-40B4-BE49-F238E27FC236}">
                    <a16:creationId xmlns:a16="http://schemas.microsoft.com/office/drawing/2014/main" id="{C974710A-F6E3-4C28-033E-BE3FA628EED7}"/>
                  </a:ext>
                </a:extLst>
              </p:cNvPr>
              <p:cNvSpPr/>
              <p:nvPr/>
            </p:nvSpPr>
            <p:spPr>
              <a:xfrm>
                <a:off x="729253" y="2326617"/>
                <a:ext cx="1228655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07" name="正方形/長方形 506">
                <a:extLst>
                  <a:ext uri="{FF2B5EF4-FFF2-40B4-BE49-F238E27FC236}">
                    <a16:creationId xmlns:a16="http://schemas.microsoft.com/office/drawing/2014/main" id="{C974710A-F6E3-4C28-033E-BE3FA628E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53" y="2326617"/>
                <a:ext cx="1228655" cy="442721"/>
              </a:xfrm>
              <a:prstGeom prst="rect">
                <a:avLst/>
              </a:prstGeom>
              <a:blipFill>
                <a:blip r:embed="rId16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4" name="角丸四角形 733">
            <a:extLst>
              <a:ext uri="{FF2B5EF4-FFF2-40B4-BE49-F238E27FC236}">
                <a16:creationId xmlns:a16="http://schemas.microsoft.com/office/drawing/2014/main" id="{F54413F7-B283-7F72-5AD8-F68B1644FA7D}"/>
              </a:ext>
            </a:extLst>
          </p:cNvPr>
          <p:cNvSpPr/>
          <p:nvPr/>
        </p:nvSpPr>
        <p:spPr>
          <a:xfrm>
            <a:off x="6015615" y="3891734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5" name="角丸四角形 734">
            <a:extLst>
              <a:ext uri="{FF2B5EF4-FFF2-40B4-BE49-F238E27FC236}">
                <a16:creationId xmlns:a16="http://schemas.microsoft.com/office/drawing/2014/main" id="{8D71576E-2219-8C67-86BD-00D00A18CC35}"/>
              </a:ext>
            </a:extLst>
          </p:cNvPr>
          <p:cNvSpPr/>
          <p:nvPr/>
        </p:nvSpPr>
        <p:spPr>
          <a:xfrm>
            <a:off x="5064006" y="3891734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テキスト ボックス 735">
                <a:extLst>
                  <a:ext uri="{FF2B5EF4-FFF2-40B4-BE49-F238E27FC236}">
                    <a16:creationId xmlns:a16="http://schemas.microsoft.com/office/drawing/2014/main" id="{8598B716-EAD3-92AC-20EF-750FC7D8544A}"/>
                  </a:ext>
                </a:extLst>
              </p:cNvPr>
              <p:cNvSpPr txBox="1"/>
              <p:nvPr/>
            </p:nvSpPr>
            <p:spPr>
              <a:xfrm>
                <a:off x="5179502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6" name="テキスト ボックス 735">
                <a:extLst>
                  <a:ext uri="{FF2B5EF4-FFF2-40B4-BE49-F238E27FC236}">
                    <a16:creationId xmlns:a16="http://schemas.microsoft.com/office/drawing/2014/main" id="{8598B716-EAD3-92AC-20EF-750FC7D8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502" y="3767561"/>
                <a:ext cx="192360" cy="276999"/>
              </a:xfrm>
              <a:prstGeom prst="rect">
                <a:avLst/>
              </a:prstGeom>
              <a:blipFill>
                <a:blip r:embed="rId17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" name="テキスト ボックス 736">
                <a:extLst>
                  <a:ext uri="{FF2B5EF4-FFF2-40B4-BE49-F238E27FC236}">
                    <a16:creationId xmlns:a16="http://schemas.microsoft.com/office/drawing/2014/main" id="{94EF87AB-E23F-19C3-3BBB-9DC7BEA73F9F}"/>
                  </a:ext>
                </a:extLst>
              </p:cNvPr>
              <p:cNvSpPr txBox="1"/>
              <p:nvPr/>
            </p:nvSpPr>
            <p:spPr>
              <a:xfrm>
                <a:off x="6127622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7" name="テキスト ボックス 736">
                <a:extLst>
                  <a:ext uri="{FF2B5EF4-FFF2-40B4-BE49-F238E27FC236}">
                    <a16:creationId xmlns:a16="http://schemas.microsoft.com/office/drawing/2014/main" id="{94EF87AB-E23F-19C3-3BBB-9DC7BEA7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22" y="3767561"/>
                <a:ext cx="192360" cy="276999"/>
              </a:xfrm>
              <a:prstGeom prst="rect">
                <a:avLst/>
              </a:prstGeom>
              <a:blipFill>
                <a:blip r:embed="rId18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円/楕円 602">
                <a:extLst>
                  <a:ext uri="{FF2B5EF4-FFF2-40B4-BE49-F238E27FC236}">
                    <a16:creationId xmlns:a16="http://schemas.microsoft.com/office/drawing/2014/main" id="{8706919E-E7CC-69EA-DD4D-D446CB21B0B9}"/>
                  </a:ext>
                </a:extLst>
              </p:cNvPr>
              <p:cNvSpPr/>
              <p:nvPr/>
            </p:nvSpPr>
            <p:spPr>
              <a:xfrm>
                <a:off x="5208539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3" name="円/楕円 602">
                <a:extLst>
                  <a:ext uri="{FF2B5EF4-FFF2-40B4-BE49-F238E27FC236}">
                    <a16:creationId xmlns:a16="http://schemas.microsoft.com/office/drawing/2014/main" id="{8706919E-E7CC-69EA-DD4D-D446CB21B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4065136"/>
                <a:ext cx="140677" cy="140677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" name="円/楕円 603">
                <a:extLst>
                  <a:ext uri="{FF2B5EF4-FFF2-40B4-BE49-F238E27FC236}">
                    <a16:creationId xmlns:a16="http://schemas.microsoft.com/office/drawing/2014/main" id="{88498EF3-79E1-0DD5-A564-699508FE1DF8}"/>
                  </a:ext>
                </a:extLst>
              </p:cNvPr>
              <p:cNvSpPr/>
              <p:nvPr/>
            </p:nvSpPr>
            <p:spPr>
              <a:xfrm>
                <a:off x="6147862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4" name="円/楕円 603">
                <a:extLst>
                  <a:ext uri="{FF2B5EF4-FFF2-40B4-BE49-F238E27FC236}">
                    <a16:creationId xmlns:a16="http://schemas.microsoft.com/office/drawing/2014/main" id="{88498EF3-79E1-0DD5-A564-699508FE1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4065136"/>
                <a:ext cx="140677" cy="14067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円/楕円 604">
                <a:extLst>
                  <a:ext uri="{FF2B5EF4-FFF2-40B4-BE49-F238E27FC236}">
                    <a16:creationId xmlns:a16="http://schemas.microsoft.com/office/drawing/2014/main" id="{003825E6-33EA-0D20-A2D7-4EAC49A94283}"/>
                  </a:ext>
                </a:extLst>
              </p:cNvPr>
              <p:cNvSpPr/>
              <p:nvPr/>
            </p:nvSpPr>
            <p:spPr>
              <a:xfrm>
                <a:off x="5208539" y="436652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5" name="円/楕円 604">
                <a:extLst>
                  <a:ext uri="{FF2B5EF4-FFF2-40B4-BE49-F238E27FC236}">
                    <a16:creationId xmlns:a16="http://schemas.microsoft.com/office/drawing/2014/main" id="{003825E6-33EA-0D20-A2D7-4EAC49A94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4366522"/>
                <a:ext cx="140677" cy="140677"/>
              </a:xfrm>
              <a:prstGeom prst="ellipse">
                <a:avLst/>
              </a:prstGeom>
              <a:blipFill>
                <a:blip r:embed="rId21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6" name="円/楕円 605">
                <a:extLst>
                  <a:ext uri="{FF2B5EF4-FFF2-40B4-BE49-F238E27FC236}">
                    <a16:creationId xmlns:a16="http://schemas.microsoft.com/office/drawing/2014/main" id="{7B91E3E2-F1E0-4D28-5875-646A7359659E}"/>
                  </a:ext>
                </a:extLst>
              </p:cNvPr>
              <p:cNvSpPr/>
              <p:nvPr/>
            </p:nvSpPr>
            <p:spPr>
              <a:xfrm>
                <a:off x="6147862" y="4366522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6" name="円/楕円 605">
                <a:extLst>
                  <a:ext uri="{FF2B5EF4-FFF2-40B4-BE49-F238E27FC236}">
                    <a16:creationId xmlns:a16="http://schemas.microsoft.com/office/drawing/2014/main" id="{7B91E3E2-F1E0-4D28-5875-646A73596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4366522"/>
                <a:ext cx="140677" cy="140677"/>
              </a:xfrm>
              <a:prstGeom prst="ellipse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円/楕円 606">
                <a:extLst>
                  <a:ext uri="{FF2B5EF4-FFF2-40B4-BE49-F238E27FC236}">
                    <a16:creationId xmlns:a16="http://schemas.microsoft.com/office/drawing/2014/main" id="{86101F7A-B73F-384A-9CDC-540B84A7A5CA}"/>
                  </a:ext>
                </a:extLst>
              </p:cNvPr>
              <p:cNvSpPr/>
              <p:nvPr/>
            </p:nvSpPr>
            <p:spPr>
              <a:xfrm>
                <a:off x="5208539" y="467690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7" name="円/楕円 606">
                <a:extLst>
                  <a:ext uri="{FF2B5EF4-FFF2-40B4-BE49-F238E27FC236}">
                    <a16:creationId xmlns:a16="http://schemas.microsoft.com/office/drawing/2014/main" id="{86101F7A-B73F-384A-9CDC-540B84A7A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4676904"/>
                <a:ext cx="140677" cy="140677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円/楕円 607">
                <a:extLst>
                  <a:ext uri="{FF2B5EF4-FFF2-40B4-BE49-F238E27FC236}">
                    <a16:creationId xmlns:a16="http://schemas.microsoft.com/office/drawing/2014/main" id="{7051BB9D-B3AF-46F7-4BE0-4EEBDDDBFECE}"/>
                  </a:ext>
                </a:extLst>
              </p:cNvPr>
              <p:cNvSpPr/>
              <p:nvPr/>
            </p:nvSpPr>
            <p:spPr>
              <a:xfrm>
                <a:off x="6147862" y="4676904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8" name="円/楕円 607">
                <a:extLst>
                  <a:ext uri="{FF2B5EF4-FFF2-40B4-BE49-F238E27FC236}">
                    <a16:creationId xmlns:a16="http://schemas.microsoft.com/office/drawing/2014/main" id="{7051BB9D-B3AF-46F7-4BE0-4EEBDDDBF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4676904"/>
                <a:ext cx="140677" cy="140677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円/楕円 608">
                <a:extLst>
                  <a:ext uri="{FF2B5EF4-FFF2-40B4-BE49-F238E27FC236}">
                    <a16:creationId xmlns:a16="http://schemas.microsoft.com/office/drawing/2014/main" id="{7E7E83DC-3871-4991-1605-A0E79BABCC01}"/>
                  </a:ext>
                </a:extLst>
              </p:cNvPr>
              <p:cNvSpPr/>
              <p:nvPr/>
            </p:nvSpPr>
            <p:spPr>
              <a:xfrm>
                <a:off x="5208539" y="498778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609" name="円/楕円 608">
                <a:extLst>
                  <a:ext uri="{FF2B5EF4-FFF2-40B4-BE49-F238E27FC236}">
                    <a16:creationId xmlns:a16="http://schemas.microsoft.com/office/drawing/2014/main" id="{7E7E83DC-3871-4991-1605-A0E79BABC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4987780"/>
                <a:ext cx="140677" cy="140677"/>
              </a:xfrm>
              <a:prstGeom prst="ellipse">
                <a:avLst/>
              </a:prstGeom>
              <a:blipFill>
                <a:blip r:embed="rId25"/>
                <a:stretch>
                  <a:fillRect l="-7692" r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円/楕円 609">
                <a:extLst>
                  <a:ext uri="{FF2B5EF4-FFF2-40B4-BE49-F238E27FC236}">
                    <a16:creationId xmlns:a16="http://schemas.microsoft.com/office/drawing/2014/main" id="{F76F6A8F-0593-09D2-EAA5-A75F8C2128A5}"/>
                  </a:ext>
                </a:extLst>
              </p:cNvPr>
              <p:cNvSpPr/>
              <p:nvPr/>
            </p:nvSpPr>
            <p:spPr>
              <a:xfrm>
                <a:off x="6147862" y="498778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610" name="円/楕円 609">
                <a:extLst>
                  <a:ext uri="{FF2B5EF4-FFF2-40B4-BE49-F238E27FC236}">
                    <a16:creationId xmlns:a16="http://schemas.microsoft.com/office/drawing/2014/main" id="{F76F6A8F-0593-09D2-EAA5-A75F8C212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4987780"/>
                <a:ext cx="140677" cy="140677"/>
              </a:xfrm>
              <a:prstGeom prst="ellipse">
                <a:avLst/>
              </a:prstGeom>
              <a:blipFill>
                <a:blip r:embed="rId26"/>
                <a:stretch>
                  <a:fillRect l="-7143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円/楕円 610">
                <a:extLst>
                  <a:ext uri="{FF2B5EF4-FFF2-40B4-BE49-F238E27FC236}">
                    <a16:creationId xmlns:a16="http://schemas.microsoft.com/office/drawing/2014/main" id="{F0B0967E-3541-E7BB-1BE8-7817B1F2377A}"/>
                  </a:ext>
                </a:extLst>
              </p:cNvPr>
              <p:cNvSpPr/>
              <p:nvPr/>
            </p:nvSpPr>
            <p:spPr>
              <a:xfrm>
                <a:off x="5208539" y="5298656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611" name="円/楕円 610">
                <a:extLst>
                  <a:ext uri="{FF2B5EF4-FFF2-40B4-BE49-F238E27FC236}">
                    <a16:creationId xmlns:a16="http://schemas.microsoft.com/office/drawing/2014/main" id="{F0B0967E-3541-E7BB-1BE8-7817B1F23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5298656"/>
                <a:ext cx="140677" cy="140677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円/楕円 611">
                <a:extLst>
                  <a:ext uri="{FF2B5EF4-FFF2-40B4-BE49-F238E27FC236}">
                    <a16:creationId xmlns:a16="http://schemas.microsoft.com/office/drawing/2014/main" id="{1E766697-9B54-4397-4103-662AE7AAF6FE}"/>
                  </a:ext>
                </a:extLst>
              </p:cNvPr>
              <p:cNvSpPr/>
              <p:nvPr/>
            </p:nvSpPr>
            <p:spPr>
              <a:xfrm>
                <a:off x="6147862" y="529865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612" name="円/楕円 611">
                <a:extLst>
                  <a:ext uri="{FF2B5EF4-FFF2-40B4-BE49-F238E27FC236}">
                    <a16:creationId xmlns:a16="http://schemas.microsoft.com/office/drawing/2014/main" id="{1E766697-9B54-4397-4103-662AE7AAF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5298656"/>
                <a:ext cx="140677" cy="140677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0" name="直線コネクタ 619">
            <a:extLst>
              <a:ext uri="{FF2B5EF4-FFF2-40B4-BE49-F238E27FC236}">
                <a16:creationId xmlns:a16="http://schemas.microsoft.com/office/drawing/2014/main" id="{7CE2F618-9180-156D-94F5-A6D1997C5C47}"/>
              </a:ext>
            </a:extLst>
          </p:cNvPr>
          <p:cNvCxnSpPr>
            <a:stCxn id="603" idx="6"/>
            <a:endCxn id="604" idx="2"/>
          </p:cNvCxnSpPr>
          <p:nvPr/>
        </p:nvCxnSpPr>
        <p:spPr>
          <a:xfrm>
            <a:off x="5349216" y="4135475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D5DAA83E-E59E-0989-751A-0AEF80B54EC5}"/>
              </a:ext>
            </a:extLst>
          </p:cNvPr>
          <p:cNvCxnSpPr>
            <a:cxnSpLocks/>
            <a:stCxn id="603" idx="6"/>
            <a:endCxn id="606" idx="2"/>
          </p:cNvCxnSpPr>
          <p:nvPr/>
        </p:nvCxnSpPr>
        <p:spPr>
          <a:xfrm>
            <a:off x="5349216" y="4135475"/>
            <a:ext cx="798646" cy="3013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2" name="直線コネクタ 621">
            <a:extLst>
              <a:ext uri="{FF2B5EF4-FFF2-40B4-BE49-F238E27FC236}">
                <a16:creationId xmlns:a16="http://schemas.microsoft.com/office/drawing/2014/main" id="{CAEEB50C-27AF-43C7-988A-6D19DB201824}"/>
              </a:ext>
            </a:extLst>
          </p:cNvPr>
          <p:cNvCxnSpPr>
            <a:cxnSpLocks/>
            <a:stCxn id="603" idx="6"/>
            <a:endCxn id="608" idx="2"/>
          </p:cNvCxnSpPr>
          <p:nvPr/>
        </p:nvCxnSpPr>
        <p:spPr>
          <a:xfrm>
            <a:off x="5349216" y="4135475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F8315ED4-428B-247F-24FF-4AEB93326F85}"/>
              </a:ext>
            </a:extLst>
          </p:cNvPr>
          <p:cNvCxnSpPr>
            <a:cxnSpLocks/>
            <a:stCxn id="603" idx="6"/>
            <a:endCxn id="610" idx="2"/>
          </p:cNvCxnSpPr>
          <p:nvPr/>
        </p:nvCxnSpPr>
        <p:spPr>
          <a:xfrm>
            <a:off x="5349216" y="4135475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DFB16CEF-D85A-9EF1-FBEC-492EDC97C97B}"/>
              </a:ext>
            </a:extLst>
          </p:cNvPr>
          <p:cNvCxnSpPr>
            <a:cxnSpLocks/>
            <a:stCxn id="603" idx="6"/>
            <a:endCxn id="612" idx="2"/>
          </p:cNvCxnSpPr>
          <p:nvPr/>
        </p:nvCxnSpPr>
        <p:spPr>
          <a:xfrm>
            <a:off x="5349216" y="4135475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7" name="直線コネクタ 626">
            <a:extLst>
              <a:ext uri="{FF2B5EF4-FFF2-40B4-BE49-F238E27FC236}">
                <a16:creationId xmlns:a16="http://schemas.microsoft.com/office/drawing/2014/main" id="{B6E1DCC9-26A0-7998-35D9-B4ACCD12BC6C}"/>
              </a:ext>
            </a:extLst>
          </p:cNvPr>
          <p:cNvCxnSpPr>
            <a:cxnSpLocks/>
            <a:stCxn id="605" idx="6"/>
            <a:endCxn id="604" idx="2"/>
          </p:cNvCxnSpPr>
          <p:nvPr/>
        </p:nvCxnSpPr>
        <p:spPr>
          <a:xfrm flipV="1">
            <a:off x="5349216" y="4135475"/>
            <a:ext cx="798646" cy="30138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200C47A-1F71-B233-B0E9-A33ECE88AE99}"/>
              </a:ext>
            </a:extLst>
          </p:cNvPr>
          <p:cNvCxnSpPr>
            <a:cxnSpLocks/>
            <a:stCxn id="605" idx="6"/>
            <a:endCxn id="606" idx="2"/>
          </p:cNvCxnSpPr>
          <p:nvPr/>
        </p:nvCxnSpPr>
        <p:spPr>
          <a:xfrm>
            <a:off x="5349216" y="443686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B614759F-B184-6B14-960E-343710DF8B99}"/>
              </a:ext>
            </a:extLst>
          </p:cNvPr>
          <p:cNvCxnSpPr>
            <a:cxnSpLocks/>
            <a:stCxn id="605" idx="6"/>
            <a:endCxn id="608" idx="2"/>
          </p:cNvCxnSpPr>
          <p:nvPr/>
        </p:nvCxnSpPr>
        <p:spPr>
          <a:xfrm>
            <a:off x="5349216" y="4436861"/>
            <a:ext cx="798646" cy="31038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8C29A9A3-FD2C-04F6-2981-B1175344CED7}"/>
              </a:ext>
            </a:extLst>
          </p:cNvPr>
          <p:cNvCxnSpPr>
            <a:cxnSpLocks/>
            <a:stCxn id="605" idx="6"/>
            <a:endCxn id="610" idx="2"/>
          </p:cNvCxnSpPr>
          <p:nvPr/>
        </p:nvCxnSpPr>
        <p:spPr>
          <a:xfrm>
            <a:off x="5349216" y="4436861"/>
            <a:ext cx="798646" cy="62125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8AEFDD56-8F62-523C-3C4F-01E8C4DAFE63}"/>
              </a:ext>
            </a:extLst>
          </p:cNvPr>
          <p:cNvCxnSpPr>
            <a:cxnSpLocks/>
            <a:stCxn id="605" idx="6"/>
            <a:endCxn id="612" idx="2"/>
          </p:cNvCxnSpPr>
          <p:nvPr/>
        </p:nvCxnSpPr>
        <p:spPr>
          <a:xfrm>
            <a:off x="5349216" y="4436861"/>
            <a:ext cx="798646" cy="93213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9" name="左中かっこ 738">
            <a:extLst>
              <a:ext uri="{FF2B5EF4-FFF2-40B4-BE49-F238E27FC236}">
                <a16:creationId xmlns:a16="http://schemas.microsoft.com/office/drawing/2014/main" id="{5B82E459-5F63-A2D3-5C41-1AE22BEB2C28}"/>
              </a:ext>
            </a:extLst>
          </p:cNvPr>
          <p:cNvSpPr/>
          <p:nvPr/>
        </p:nvSpPr>
        <p:spPr>
          <a:xfrm>
            <a:off x="4932302" y="4688298"/>
            <a:ext cx="144000" cy="7509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0" name="右中かっこ 739">
            <a:extLst>
              <a:ext uri="{FF2B5EF4-FFF2-40B4-BE49-F238E27FC236}">
                <a16:creationId xmlns:a16="http://schemas.microsoft.com/office/drawing/2014/main" id="{B2A28F60-B5D3-894E-6792-59C56CB9166E}"/>
              </a:ext>
            </a:extLst>
          </p:cNvPr>
          <p:cNvSpPr/>
          <p:nvPr/>
        </p:nvSpPr>
        <p:spPr>
          <a:xfrm>
            <a:off x="6414286" y="4047556"/>
            <a:ext cx="140677" cy="185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1" name="右中かっこ 740">
            <a:extLst>
              <a:ext uri="{FF2B5EF4-FFF2-40B4-BE49-F238E27FC236}">
                <a16:creationId xmlns:a16="http://schemas.microsoft.com/office/drawing/2014/main" id="{AEC27A13-D9D5-90DE-0FDF-25C17D428B8F}"/>
              </a:ext>
            </a:extLst>
          </p:cNvPr>
          <p:cNvSpPr/>
          <p:nvPr/>
        </p:nvSpPr>
        <p:spPr>
          <a:xfrm>
            <a:off x="6414286" y="4688298"/>
            <a:ext cx="144000" cy="7506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2" name="テキスト ボックス 741">
                <a:extLst>
                  <a:ext uri="{FF2B5EF4-FFF2-40B4-BE49-F238E27FC236}">
                    <a16:creationId xmlns:a16="http://schemas.microsoft.com/office/drawing/2014/main" id="{B45E6E77-E204-8F5E-AF07-C6364A5F9119}"/>
                  </a:ext>
                </a:extLst>
              </p:cNvPr>
              <p:cNvSpPr txBox="1"/>
              <p:nvPr/>
            </p:nvSpPr>
            <p:spPr>
              <a:xfrm>
                <a:off x="4721293" y="4142049"/>
                <a:ext cx="213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2" name="テキスト ボックス 741">
                <a:extLst>
                  <a:ext uri="{FF2B5EF4-FFF2-40B4-BE49-F238E27FC236}">
                    <a16:creationId xmlns:a16="http://schemas.microsoft.com/office/drawing/2014/main" id="{B45E6E77-E204-8F5E-AF07-C6364A5F9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93" y="4142049"/>
                <a:ext cx="213840" cy="276999"/>
              </a:xfrm>
              <a:prstGeom prst="rect">
                <a:avLst/>
              </a:prstGeom>
              <a:blipFill>
                <a:blip r:embed="rId29"/>
                <a:stretch>
                  <a:fillRect l="-16667" r="-22222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3" name="テキスト ボックス 742">
                <a:extLst>
                  <a:ext uri="{FF2B5EF4-FFF2-40B4-BE49-F238E27FC236}">
                    <a16:creationId xmlns:a16="http://schemas.microsoft.com/office/drawing/2014/main" id="{3D217BF7-E2E6-D891-681D-9A3BDB3A5387}"/>
                  </a:ext>
                </a:extLst>
              </p:cNvPr>
              <p:cNvSpPr txBox="1"/>
              <p:nvPr/>
            </p:nvSpPr>
            <p:spPr>
              <a:xfrm>
                <a:off x="4656916" y="4925161"/>
                <a:ext cx="278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3" name="テキスト ボックス 742">
                <a:extLst>
                  <a:ext uri="{FF2B5EF4-FFF2-40B4-BE49-F238E27FC236}">
                    <a16:creationId xmlns:a16="http://schemas.microsoft.com/office/drawing/2014/main" id="{3D217BF7-E2E6-D891-681D-9A3BDB3A5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16" y="4925161"/>
                <a:ext cx="278217" cy="276999"/>
              </a:xfrm>
              <a:prstGeom prst="rect">
                <a:avLst/>
              </a:prstGeom>
              <a:blipFill>
                <a:blip r:embed="rId30"/>
                <a:stretch>
                  <a:fillRect l="-17391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4" name="テキスト ボックス 743">
                <a:extLst>
                  <a:ext uri="{FF2B5EF4-FFF2-40B4-BE49-F238E27FC236}">
                    <a16:creationId xmlns:a16="http://schemas.microsoft.com/office/drawing/2014/main" id="{FAC8E5BD-4456-E6D7-7D85-F16B192EC860}"/>
                  </a:ext>
                </a:extLst>
              </p:cNvPr>
              <p:cNvSpPr txBox="1"/>
              <p:nvPr/>
            </p:nvSpPr>
            <p:spPr>
              <a:xfrm>
                <a:off x="6570074" y="3998199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4" name="テキスト ボックス 743">
                <a:extLst>
                  <a:ext uri="{FF2B5EF4-FFF2-40B4-BE49-F238E27FC236}">
                    <a16:creationId xmlns:a16="http://schemas.microsoft.com/office/drawing/2014/main" id="{FAC8E5BD-4456-E6D7-7D85-F16B192EC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74" y="3998199"/>
                <a:ext cx="224228" cy="276999"/>
              </a:xfrm>
              <a:prstGeom prst="rect">
                <a:avLst/>
              </a:prstGeom>
              <a:blipFill>
                <a:blip r:embed="rId31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5" name="テキスト ボックス 744">
                <a:extLst>
                  <a:ext uri="{FF2B5EF4-FFF2-40B4-BE49-F238E27FC236}">
                    <a16:creationId xmlns:a16="http://schemas.microsoft.com/office/drawing/2014/main" id="{9B4B8B09-B86C-8DE2-B880-DA705993DDC1}"/>
                  </a:ext>
                </a:extLst>
              </p:cNvPr>
              <p:cNvSpPr txBox="1"/>
              <p:nvPr/>
            </p:nvSpPr>
            <p:spPr>
              <a:xfrm>
                <a:off x="6570074" y="4298360"/>
                <a:ext cx="29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5" name="テキスト ボックス 744">
                <a:extLst>
                  <a:ext uri="{FF2B5EF4-FFF2-40B4-BE49-F238E27FC236}">
                    <a16:creationId xmlns:a16="http://schemas.microsoft.com/office/drawing/2014/main" id="{9B4B8B09-B86C-8DE2-B880-DA705993D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74" y="4298360"/>
                <a:ext cx="293094" cy="276999"/>
              </a:xfrm>
              <a:prstGeom prst="rect">
                <a:avLst/>
              </a:prstGeom>
              <a:blipFill>
                <a:blip r:embed="rId32"/>
                <a:stretch>
                  <a:fillRect l="-1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6" name="正方形/長方形 745">
                <a:extLst>
                  <a:ext uri="{FF2B5EF4-FFF2-40B4-BE49-F238E27FC236}">
                    <a16:creationId xmlns:a16="http://schemas.microsoft.com/office/drawing/2014/main" id="{3186DF7C-EC9E-CAEA-B59B-E57AA7610E55}"/>
                  </a:ext>
                </a:extLst>
              </p:cNvPr>
              <p:cNvSpPr/>
              <p:nvPr/>
            </p:nvSpPr>
            <p:spPr>
              <a:xfrm>
                <a:off x="4681310" y="3443122"/>
                <a:ext cx="2197560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746" name="正方形/長方形 745">
                <a:extLst>
                  <a:ext uri="{FF2B5EF4-FFF2-40B4-BE49-F238E27FC236}">
                    <a16:creationId xmlns:a16="http://schemas.microsoft.com/office/drawing/2014/main" id="{3186DF7C-EC9E-CAEA-B59B-E57AA7610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10" y="3443122"/>
                <a:ext cx="2197560" cy="28916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" name="角丸四角形 746">
            <a:extLst>
              <a:ext uri="{FF2B5EF4-FFF2-40B4-BE49-F238E27FC236}">
                <a16:creationId xmlns:a16="http://schemas.microsoft.com/office/drawing/2014/main" id="{2A23AC71-E4C7-1BD2-E5A0-5CA62D16BA8F}"/>
              </a:ext>
            </a:extLst>
          </p:cNvPr>
          <p:cNvSpPr/>
          <p:nvPr/>
        </p:nvSpPr>
        <p:spPr>
          <a:xfrm>
            <a:off x="4644792" y="3360897"/>
            <a:ext cx="2228216" cy="2448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3" name="角丸四角形 802">
            <a:extLst>
              <a:ext uri="{FF2B5EF4-FFF2-40B4-BE49-F238E27FC236}">
                <a16:creationId xmlns:a16="http://schemas.microsoft.com/office/drawing/2014/main" id="{8CF13D97-B042-4F83-111C-D8DB378F6F42}"/>
              </a:ext>
            </a:extLst>
          </p:cNvPr>
          <p:cNvSpPr/>
          <p:nvPr/>
        </p:nvSpPr>
        <p:spPr>
          <a:xfrm>
            <a:off x="6874906" y="3360897"/>
            <a:ext cx="2228216" cy="2448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2" name="正方形/長方形 831">
                <a:extLst>
                  <a:ext uri="{FF2B5EF4-FFF2-40B4-BE49-F238E27FC236}">
                    <a16:creationId xmlns:a16="http://schemas.microsoft.com/office/drawing/2014/main" id="{0E794129-A38C-EF51-0D22-5F899AC32121}"/>
                  </a:ext>
                </a:extLst>
              </p:cNvPr>
              <p:cNvSpPr/>
              <p:nvPr/>
            </p:nvSpPr>
            <p:spPr>
              <a:xfrm>
                <a:off x="7569620" y="3443122"/>
                <a:ext cx="820608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832" name="正方形/長方形 831">
                <a:extLst>
                  <a:ext uri="{FF2B5EF4-FFF2-40B4-BE49-F238E27FC236}">
                    <a16:creationId xmlns:a16="http://schemas.microsoft.com/office/drawing/2014/main" id="{0E794129-A38C-EF51-0D22-5F899AC32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20" y="3443122"/>
                <a:ext cx="820608" cy="28916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5" name="テキスト ボックス 694">
                <a:extLst>
                  <a:ext uri="{FF2B5EF4-FFF2-40B4-BE49-F238E27FC236}">
                    <a16:creationId xmlns:a16="http://schemas.microsoft.com/office/drawing/2014/main" id="{F60D9137-4E06-5FED-B2CD-392295FDD277}"/>
                  </a:ext>
                </a:extLst>
              </p:cNvPr>
              <p:cNvSpPr txBox="1"/>
              <p:nvPr/>
            </p:nvSpPr>
            <p:spPr>
              <a:xfrm>
                <a:off x="6570074" y="4926533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5" name="テキスト ボックス 694">
                <a:extLst>
                  <a:ext uri="{FF2B5EF4-FFF2-40B4-BE49-F238E27FC236}">
                    <a16:creationId xmlns:a16="http://schemas.microsoft.com/office/drawing/2014/main" id="{F60D9137-4E06-5FED-B2CD-392295FD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74" y="4926533"/>
                <a:ext cx="224228" cy="276999"/>
              </a:xfrm>
              <a:prstGeom prst="rect">
                <a:avLst/>
              </a:prstGeom>
              <a:blipFill>
                <a:blip r:embed="rId35"/>
                <a:stretch>
                  <a:fillRect l="-21053" r="-1578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DDCE8CD8-D644-90E6-7064-213354C24FCB}"/>
              </a:ext>
            </a:extLst>
          </p:cNvPr>
          <p:cNvSpPr/>
          <p:nvPr/>
        </p:nvSpPr>
        <p:spPr>
          <a:xfrm>
            <a:off x="3350877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B9F1809F-86BC-8362-C6F2-553997B5583C}"/>
              </a:ext>
            </a:extLst>
          </p:cNvPr>
          <p:cNvSpPr/>
          <p:nvPr/>
        </p:nvSpPr>
        <p:spPr>
          <a:xfrm>
            <a:off x="2399268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09F96C9-C7C0-09E0-86BD-382E9999377D}"/>
                  </a:ext>
                </a:extLst>
              </p:cNvPr>
              <p:cNvSpPr txBox="1"/>
              <p:nvPr/>
            </p:nvSpPr>
            <p:spPr>
              <a:xfrm>
                <a:off x="2514764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09F96C9-C7C0-09E0-86BD-382E99993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64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B2F808-5C2F-3266-8F5B-3503AAFD72CA}"/>
                  </a:ext>
                </a:extLst>
              </p:cNvPr>
              <p:cNvSpPr txBox="1"/>
              <p:nvPr/>
            </p:nvSpPr>
            <p:spPr>
              <a:xfrm>
                <a:off x="3462884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B2F808-5C2F-3266-8F5B-3503AAFD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84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56BCBF99-5B70-E04F-B653-EDA40D869085}"/>
                  </a:ext>
                </a:extLst>
              </p:cNvPr>
              <p:cNvSpPr/>
              <p:nvPr/>
            </p:nvSpPr>
            <p:spPr>
              <a:xfrm>
                <a:off x="2535430" y="78532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56BCBF99-5B70-E04F-B653-EDA40D869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785320"/>
                <a:ext cx="140677" cy="140677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F280994A-816B-0840-FC84-008076FBF75D}"/>
                  </a:ext>
                </a:extLst>
              </p:cNvPr>
              <p:cNvSpPr/>
              <p:nvPr/>
            </p:nvSpPr>
            <p:spPr>
              <a:xfrm>
                <a:off x="3474753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F280994A-816B-0840-FC84-008076FB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1086212"/>
                <a:ext cx="140677" cy="140677"/>
              </a:xfrm>
              <a:prstGeom prst="ellipse">
                <a:avLst/>
              </a:prstGeom>
              <a:blipFill>
                <a:blip r:embed="rId37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445AE95B-F1BF-F460-79BD-08BA69618FFA}"/>
                  </a:ext>
                </a:extLst>
              </p:cNvPr>
              <p:cNvSpPr/>
              <p:nvPr/>
            </p:nvSpPr>
            <p:spPr>
              <a:xfrm>
                <a:off x="2535430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445AE95B-F1BF-F460-79BD-08BA69618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1086212"/>
                <a:ext cx="140677" cy="140677"/>
              </a:xfrm>
              <a:prstGeom prst="ellipse">
                <a:avLst/>
              </a:prstGeom>
              <a:blipFill>
                <a:blip r:embed="rId38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A1331D6E-6411-B18E-572E-3A0A1A4DA840}"/>
                  </a:ext>
                </a:extLst>
              </p:cNvPr>
              <p:cNvSpPr/>
              <p:nvPr/>
            </p:nvSpPr>
            <p:spPr>
              <a:xfrm>
                <a:off x="3474753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A1331D6E-6411-B18E-572E-3A0A1A4DA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785320"/>
                <a:ext cx="140677" cy="140677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F1F25502-0D9B-F731-4AD1-0F52F44179A5}"/>
                  </a:ext>
                </a:extLst>
              </p:cNvPr>
              <p:cNvSpPr/>
              <p:nvPr/>
            </p:nvSpPr>
            <p:spPr>
              <a:xfrm>
                <a:off x="2535430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F1F25502-0D9B-F731-4AD1-0F52F4417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1397088"/>
                <a:ext cx="140677" cy="140677"/>
              </a:xfrm>
              <a:prstGeom prst="ellipse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E2B332E9-FDED-9F50-179B-E808105AAC3F}"/>
                  </a:ext>
                </a:extLst>
              </p:cNvPr>
              <p:cNvSpPr/>
              <p:nvPr/>
            </p:nvSpPr>
            <p:spPr>
              <a:xfrm>
                <a:off x="3474753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E2B332E9-FDED-9F50-179B-E808105AA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1397088"/>
                <a:ext cx="140677" cy="140677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3A8CF547-58E0-5845-0256-A0A76AE4CC8B}"/>
                  </a:ext>
                </a:extLst>
              </p:cNvPr>
              <p:cNvSpPr/>
              <p:nvPr/>
            </p:nvSpPr>
            <p:spPr>
              <a:xfrm>
                <a:off x="2535430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3A8CF547-58E0-5845-0256-A0A76AE4C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1707964"/>
                <a:ext cx="140677" cy="140677"/>
              </a:xfrm>
              <a:prstGeom prst="ellipse">
                <a:avLst/>
              </a:prstGeom>
              <a:blipFill>
                <a:blip r:embed="rId4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EB4351A3-A1F7-FB43-532C-BAA3C0F5806C}"/>
                  </a:ext>
                </a:extLst>
              </p:cNvPr>
              <p:cNvSpPr/>
              <p:nvPr/>
            </p:nvSpPr>
            <p:spPr>
              <a:xfrm>
                <a:off x="3474753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EB4351A3-A1F7-FB43-532C-BAA3C0F58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1707964"/>
                <a:ext cx="140677" cy="140677"/>
              </a:xfrm>
              <a:prstGeom prst="ellipse">
                <a:avLst/>
              </a:prstGeom>
              <a:blipFill>
                <a:blip r:embed="rId4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円/楕円 44">
                <a:extLst>
                  <a:ext uri="{FF2B5EF4-FFF2-40B4-BE49-F238E27FC236}">
                    <a16:creationId xmlns:a16="http://schemas.microsoft.com/office/drawing/2014/main" id="{8FB4BD57-AF3A-8B55-D116-37C89013A706}"/>
                  </a:ext>
                </a:extLst>
              </p:cNvPr>
              <p:cNvSpPr/>
              <p:nvPr/>
            </p:nvSpPr>
            <p:spPr>
              <a:xfrm>
                <a:off x="2535430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5" name="円/楕円 44">
                <a:extLst>
                  <a:ext uri="{FF2B5EF4-FFF2-40B4-BE49-F238E27FC236}">
                    <a16:creationId xmlns:a16="http://schemas.microsoft.com/office/drawing/2014/main" id="{8FB4BD57-AF3A-8B55-D116-37C89013A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2018840"/>
                <a:ext cx="140677" cy="140677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F2CDAB0-7FF8-2488-C915-9EB728D0FDDE}"/>
                  </a:ext>
                </a:extLst>
              </p:cNvPr>
              <p:cNvSpPr/>
              <p:nvPr/>
            </p:nvSpPr>
            <p:spPr>
              <a:xfrm>
                <a:off x="3474753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F2CDAB0-7FF8-2488-C915-9EB728D0F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2018840"/>
                <a:ext cx="140677" cy="140677"/>
              </a:xfrm>
              <a:prstGeom prst="ellipse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0BA9C643-E1AE-0111-90BB-390D3A27C9BD}"/>
                  </a:ext>
                </a:extLst>
              </p:cNvPr>
              <p:cNvSpPr/>
              <p:nvPr/>
            </p:nvSpPr>
            <p:spPr>
              <a:xfrm>
                <a:off x="2930845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0BA9C643-E1AE-0111-90BB-390D3A27C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845" y="230671"/>
                <a:ext cx="289169" cy="289169"/>
              </a:xfrm>
              <a:prstGeom prst="rect">
                <a:avLst/>
              </a:prstGeom>
              <a:blipFill>
                <a:blip r:embed="rId46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E38CF671-22FF-AF0D-3C7C-3C45D07BD757}"/>
              </a:ext>
            </a:extLst>
          </p:cNvPr>
          <p:cNvSpPr/>
          <p:nvPr/>
        </p:nvSpPr>
        <p:spPr>
          <a:xfrm>
            <a:off x="2209884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40CED43-24A7-9824-DE2F-7A37EF642522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2676107" y="85565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65BA8800-29DE-AFDA-150A-6EAF43B44A16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2676107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5558476D-19FC-2F8F-EBC5-69B69FEE1F2E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2676107" y="855659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1831ADA0-8D1B-F51B-A7B5-62BD90DBCEC7}"/>
              </a:ext>
            </a:extLst>
          </p:cNvPr>
          <p:cNvCxnSpPr>
            <a:cxnSpLocks/>
            <a:stCxn id="32" idx="6"/>
            <a:endCxn id="46" idx="2"/>
          </p:cNvCxnSpPr>
          <p:nvPr/>
        </p:nvCxnSpPr>
        <p:spPr>
          <a:xfrm>
            <a:off x="2676107" y="855659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正方形/長方形 452">
                <a:extLst>
                  <a:ext uri="{FF2B5EF4-FFF2-40B4-BE49-F238E27FC236}">
                    <a16:creationId xmlns:a16="http://schemas.microsoft.com/office/drawing/2014/main" id="{80373E14-6742-627B-7E4C-6CF1949B211B}"/>
                  </a:ext>
                </a:extLst>
              </p:cNvPr>
              <p:cNvSpPr/>
              <p:nvPr/>
            </p:nvSpPr>
            <p:spPr>
              <a:xfrm>
                <a:off x="2498133" y="2326617"/>
                <a:ext cx="1154534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453" name="正方形/長方形 452">
                <a:extLst>
                  <a:ext uri="{FF2B5EF4-FFF2-40B4-BE49-F238E27FC236}">
                    <a16:creationId xmlns:a16="http://schemas.microsoft.com/office/drawing/2014/main" id="{80373E14-6742-627B-7E4C-6CF1949B2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33" y="2326617"/>
                <a:ext cx="1154534" cy="442721"/>
              </a:xfrm>
              <a:prstGeom prst="rect">
                <a:avLst/>
              </a:prstGeom>
              <a:blipFill>
                <a:blip r:embed="rId47"/>
                <a:stretch>
                  <a:fillRect b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6" name="角丸四角形 455">
            <a:extLst>
              <a:ext uri="{FF2B5EF4-FFF2-40B4-BE49-F238E27FC236}">
                <a16:creationId xmlns:a16="http://schemas.microsoft.com/office/drawing/2014/main" id="{AC45C326-4221-6F55-003F-ED42123CBF72}"/>
              </a:ext>
            </a:extLst>
          </p:cNvPr>
          <p:cNvSpPr/>
          <p:nvPr/>
        </p:nvSpPr>
        <p:spPr>
          <a:xfrm>
            <a:off x="5083290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角丸四角形 456">
            <a:extLst>
              <a:ext uri="{FF2B5EF4-FFF2-40B4-BE49-F238E27FC236}">
                <a16:creationId xmlns:a16="http://schemas.microsoft.com/office/drawing/2014/main" id="{DF80C548-956E-0A39-0923-C237407CF1E9}"/>
              </a:ext>
            </a:extLst>
          </p:cNvPr>
          <p:cNvSpPr/>
          <p:nvPr/>
        </p:nvSpPr>
        <p:spPr>
          <a:xfrm>
            <a:off x="4131681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テキスト ボックス 458">
                <a:extLst>
                  <a:ext uri="{FF2B5EF4-FFF2-40B4-BE49-F238E27FC236}">
                    <a16:creationId xmlns:a16="http://schemas.microsoft.com/office/drawing/2014/main" id="{12B2CBED-21DE-E6D6-6FD9-982C1AFF643D}"/>
                  </a:ext>
                </a:extLst>
              </p:cNvPr>
              <p:cNvSpPr txBox="1"/>
              <p:nvPr/>
            </p:nvSpPr>
            <p:spPr>
              <a:xfrm>
                <a:off x="4247177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9" name="テキスト ボックス 458">
                <a:extLst>
                  <a:ext uri="{FF2B5EF4-FFF2-40B4-BE49-F238E27FC236}">
                    <a16:creationId xmlns:a16="http://schemas.microsoft.com/office/drawing/2014/main" id="{12B2CBED-21DE-E6D6-6FD9-982C1AFF6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77" y="474444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テキスト ボックス 459">
                <a:extLst>
                  <a:ext uri="{FF2B5EF4-FFF2-40B4-BE49-F238E27FC236}">
                    <a16:creationId xmlns:a16="http://schemas.microsoft.com/office/drawing/2014/main" id="{FEFCF35F-F6C0-733C-8A6B-28F8FD612C4C}"/>
                  </a:ext>
                </a:extLst>
              </p:cNvPr>
              <p:cNvSpPr txBox="1"/>
              <p:nvPr/>
            </p:nvSpPr>
            <p:spPr>
              <a:xfrm>
                <a:off x="5195297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0" name="テキスト ボックス 459">
                <a:extLst>
                  <a:ext uri="{FF2B5EF4-FFF2-40B4-BE49-F238E27FC236}">
                    <a16:creationId xmlns:a16="http://schemas.microsoft.com/office/drawing/2014/main" id="{FEFCF35F-F6C0-733C-8A6B-28F8FD612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297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円/楕円 475">
                <a:extLst>
                  <a:ext uri="{FF2B5EF4-FFF2-40B4-BE49-F238E27FC236}">
                    <a16:creationId xmlns:a16="http://schemas.microsoft.com/office/drawing/2014/main" id="{1647A674-8931-17DE-8589-C5D1A81B4F4E}"/>
                  </a:ext>
                </a:extLst>
              </p:cNvPr>
              <p:cNvSpPr/>
              <p:nvPr/>
            </p:nvSpPr>
            <p:spPr>
              <a:xfrm>
                <a:off x="4267843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76" name="円/楕円 475">
                <a:extLst>
                  <a:ext uri="{FF2B5EF4-FFF2-40B4-BE49-F238E27FC236}">
                    <a16:creationId xmlns:a16="http://schemas.microsoft.com/office/drawing/2014/main" id="{1647A674-8931-17DE-8589-C5D1A81B4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785320"/>
                <a:ext cx="140677" cy="140677"/>
              </a:xfrm>
              <a:prstGeom prst="ellipse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円/楕円 476">
                <a:extLst>
                  <a:ext uri="{FF2B5EF4-FFF2-40B4-BE49-F238E27FC236}">
                    <a16:creationId xmlns:a16="http://schemas.microsoft.com/office/drawing/2014/main" id="{70E37B59-43EB-74F3-294E-53854BEC077C}"/>
                  </a:ext>
                </a:extLst>
              </p:cNvPr>
              <p:cNvSpPr/>
              <p:nvPr/>
            </p:nvSpPr>
            <p:spPr>
              <a:xfrm>
                <a:off x="5207166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77" name="円/楕円 476">
                <a:extLst>
                  <a:ext uri="{FF2B5EF4-FFF2-40B4-BE49-F238E27FC236}">
                    <a16:creationId xmlns:a16="http://schemas.microsoft.com/office/drawing/2014/main" id="{70E37B59-43EB-74F3-294E-53854BEC0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1086212"/>
                <a:ext cx="140677" cy="140677"/>
              </a:xfrm>
              <a:prstGeom prst="ellipse">
                <a:avLst/>
              </a:prstGeom>
              <a:blipFill>
                <a:blip r:embed="rId49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円/楕円 477">
                <a:extLst>
                  <a:ext uri="{FF2B5EF4-FFF2-40B4-BE49-F238E27FC236}">
                    <a16:creationId xmlns:a16="http://schemas.microsoft.com/office/drawing/2014/main" id="{C6A0C08E-3F6B-449A-1D93-61CBEFBD7313}"/>
                  </a:ext>
                </a:extLst>
              </p:cNvPr>
              <p:cNvSpPr/>
              <p:nvPr/>
            </p:nvSpPr>
            <p:spPr>
              <a:xfrm>
                <a:off x="4267843" y="108621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78" name="円/楕円 477">
                <a:extLst>
                  <a:ext uri="{FF2B5EF4-FFF2-40B4-BE49-F238E27FC236}">
                    <a16:creationId xmlns:a16="http://schemas.microsoft.com/office/drawing/2014/main" id="{C6A0C08E-3F6B-449A-1D93-61CBEFBD7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1086212"/>
                <a:ext cx="140677" cy="140677"/>
              </a:xfrm>
              <a:prstGeom prst="ellipse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円/楕円 479">
                <a:extLst>
                  <a:ext uri="{FF2B5EF4-FFF2-40B4-BE49-F238E27FC236}">
                    <a16:creationId xmlns:a16="http://schemas.microsoft.com/office/drawing/2014/main" id="{64B35806-6D52-CC06-8F6D-71CA3A8EDE66}"/>
                  </a:ext>
                </a:extLst>
              </p:cNvPr>
              <p:cNvSpPr/>
              <p:nvPr/>
            </p:nvSpPr>
            <p:spPr>
              <a:xfrm>
                <a:off x="5207166" y="78532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0" name="円/楕円 479">
                <a:extLst>
                  <a:ext uri="{FF2B5EF4-FFF2-40B4-BE49-F238E27FC236}">
                    <a16:creationId xmlns:a16="http://schemas.microsoft.com/office/drawing/2014/main" id="{64B35806-6D52-CC06-8F6D-71CA3A8ED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785320"/>
                <a:ext cx="140677" cy="140677"/>
              </a:xfrm>
              <a:prstGeom prst="ellipse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円/楕円 480">
                <a:extLst>
                  <a:ext uri="{FF2B5EF4-FFF2-40B4-BE49-F238E27FC236}">
                    <a16:creationId xmlns:a16="http://schemas.microsoft.com/office/drawing/2014/main" id="{2E4E6D46-038A-E788-9CCD-B259373EE9A0}"/>
                  </a:ext>
                </a:extLst>
              </p:cNvPr>
              <p:cNvSpPr/>
              <p:nvPr/>
            </p:nvSpPr>
            <p:spPr>
              <a:xfrm>
                <a:off x="4267843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1" name="円/楕円 480">
                <a:extLst>
                  <a:ext uri="{FF2B5EF4-FFF2-40B4-BE49-F238E27FC236}">
                    <a16:creationId xmlns:a16="http://schemas.microsoft.com/office/drawing/2014/main" id="{2E4E6D46-038A-E788-9CCD-B259373EE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1397088"/>
                <a:ext cx="140677" cy="140677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円/楕円 482">
                <a:extLst>
                  <a:ext uri="{FF2B5EF4-FFF2-40B4-BE49-F238E27FC236}">
                    <a16:creationId xmlns:a16="http://schemas.microsoft.com/office/drawing/2014/main" id="{7A2BFC84-54F5-5C12-D514-A3F863B06CCB}"/>
                  </a:ext>
                </a:extLst>
              </p:cNvPr>
              <p:cNvSpPr/>
              <p:nvPr/>
            </p:nvSpPr>
            <p:spPr>
              <a:xfrm>
                <a:off x="5207166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3" name="円/楕円 482">
                <a:extLst>
                  <a:ext uri="{FF2B5EF4-FFF2-40B4-BE49-F238E27FC236}">
                    <a16:creationId xmlns:a16="http://schemas.microsoft.com/office/drawing/2014/main" id="{7A2BFC84-54F5-5C12-D514-A3F863B06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1397088"/>
                <a:ext cx="140677" cy="140677"/>
              </a:xfrm>
              <a:prstGeom prst="ellipse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円/楕円 483">
                <a:extLst>
                  <a:ext uri="{FF2B5EF4-FFF2-40B4-BE49-F238E27FC236}">
                    <a16:creationId xmlns:a16="http://schemas.microsoft.com/office/drawing/2014/main" id="{7B7916C9-4689-93E0-D1AC-FE114085D854}"/>
                  </a:ext>
                </a:extLst>
              </p:cNvPr>
              <p:cNvSpPr/>
              <p:nvPr/>
            </p:nvSpPr>
            <p:spPr>
              <a:xfrm>
                <a:off x="4267843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84" name="円/楕円 483">
                <a:extLst>
                  <a:ext uri="{FF2B5EF4-FFF2-40B4-BE49-F238E27FC236}">
                    <a16:creationId xmlns:a16="http://schemas.microsoft.com/office/drawing/2014/main" id="{7B7916C9-4689-93E0-D1AC-FE114085D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1707964"/>
                <a:ext cx="140677" cy="140677"/>
              </a:xfrm>
              <a:prstGeom prst="ellipse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円/楕円 486">
                <a:extLst>
                  <a:ext uri="{FF2B5EF4-FFF2-40B4-BE49-F238E27FC236}">
                    <a16:creationId xmlns:a16="http://schemas.microsoft.com/office/drawing/2014/main" id="{C83D3099-256E-4A5D-C606-A9E6A257CBEC}"/>
                  </a:ext>
                </a:extLst>
              </p:cNvPr>
              <p:cNvSpPr/>
              <p:nvPr/>
            </p:nvSpPr>
            <p:spPr>
              <a:xfrm>
                <a:off x="5207166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7" name="円/楕円 486">
                <a:extLst>
                  <a:ext uri="{FF2B5EF4-FFF2-40B4-BE49-F238E27FC236}">
                    <a16:creationId xmlns:a16="http://schemas.microsoft.com/office/drawing/2014/main" id="{C83D3099-256E-4A5D-C606-A9E6A257C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1707964"/>
                <a:ext cx="140677" cy="140677"/>
              </a:xfrm>
              <a:prstGeom prst="ellipse">
                <a:avLst/>
              </a:prstGeom>
              <a:blipFill>
                <a:blip r:embed="rId55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円/楕円 492">
                <a:extLst>
                  <a:ext uri="{FF2B5EF4-FFF2-40B4-BE49-F238E27FC236}">
                    <a16:creationId xmlns:a16="http://schemas.microsoft.com/office/drawing/2014/main" id="{5C22D415-D675-A668-5053-6CDF8E8AC028}"/>
                  </a:ext>
                </a:extLst>
              </p:cNvPr>
              <p:cNvSpPr/>
              <p:nvPr/>
            </p:nvSpPr>
            <p:spPr>
              <a:xfrm>
                <a:off x="4267843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93" name="円/楕円 492">
                <a:extLst>
                  <a:ext uri="{FF2B5EF4-FFF2-40B4-BE49-F238E27FC236}">
                    <a16:creationId xmlns:a16="http://schemas.microsoft.com/office/drawing/2014/main" id="{5C22D415-D675-A668-5053-6CDF8E8AC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2018840"/>
                <a:ext cx="140677" cy="140677"/>
              </a:xfrm>
              <a:prstGeom prst="ellipse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円/楕円 495">
                <a:extLst>
                  <a:ext uri="{FF2B5EF4-FFF2-40B4-BE49-F238E27FC236}">
                    <a16:creationId xmlns:a16="http://schemas.microsoft.com/office/drawing/2014/main" id="{2C5EB9DE-38FB-4515-5AEA-B581A1EF51FB}"/>
                  </a:ext>
                </a:extLst>
              </p:cNvPr>
              <p:cNvSpPr/>
              <p:nvPr/>
            </p:nvSpPr>
            <p:spPr>
              <a:xfrm>
                <a:off x="5207166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496" name="円/楕円 495">
                <a:extLst>
                  <a:ext uri="{FF2B5EF4-FFF2-40B4-BE49-F238E27FC236}">
                    <a16:creationId xmlns:a16="http://schemas.microsoft.com/office/drawing/2014/main" id="{2C5EB9DE-38FB-4515-5AEA-B581A1EF5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2018840"/>
                <a:ext cx="140677" cy="140677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正方形/長方形 497">
                <a:extLst>
                  <a:ext uri="{FF2B5EF4-FFF2-40B4-BE49-F238E27FC236}">
                    <a16:creationId xmlns:a16="http://schemas.microsoft.com/office/drawing/2014/main" id="{389340E5-C6F4-3389-37FA-BE474BB73749}"/>
                  </a:ext>
                </a:extLst>
              </p:cNvPr>
              <p:cNvSpPr/>
              <p:nvPr/>
            </p:nvSpPr>
            <p:spPr>
              <a:xfrm>
                <a:off x="4663258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8" name="正方形/長方形 497">
                <a:extLst>
                  <a:ext uri="{FF2B5EF4-FFF2-40B4-BE49-F238E27FC236}">
                    <a16:creationId xmlns:a16="http://schemas.microsoft.com/office/drawing/2014/main" id="{389340E5-C6F4-3389-37FA-BE474BB73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58" y="230671"/>
                <a:ext cx="289169" cy="289169"/>
              </a:xfrm>
              <a:prstGeom prst="rect">
                <a:avLst/>
              </a:prstGeom>
              <a:blipFill>
                <a:blip r:embed="rId58"/>
                <a:stretch>
                  <a:fillRect l="-47826" r="-1304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9838BB59-004A-1AAD-2A6B-631D8DB1AB99}"/>
              </a:ext>
            </a:extLst>
          </p:cNvPr>
          <p:cNvCxnSpPr>
            <a:cxnSpLocks/>
            <a:stCxn id="476" idx="6"/>
            <a:endCxn id="480" idx="2"/>
          </p:cNvCxnSpPr>
          <p:nvPr/>
        </p:nvCxnSpPr>
        <p:spPr>
          <a:xfrm>
            <a:off x="4408520" y="85565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474567C-9F37-6DEB-EC2A-918B11181A06}"/>
              </a:ext>
            </a:extLst>
          </p:cNvPr>
          <p:cNvCxnSpPr>
            <a:cxnSpLocks/>
            <a:stCxn id="478" idx="6"/>
            <a:endCxn id="477" idx="2"/>
          </p:cNvCxnSpPr>
          <p:nvPr/>
        </p:nvCxnSpPr>
        <p:spPr>
          <a:xfrm>
            <a:off x="4408520" y="115655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83881CA2-FC65-EB43-D442-C7F26E39D632}"/>
              </a:ext>
            </a:extLst>
          </p:cNvPr>
          <p:cNvCxnSpPr>
            <a:cxnSpLocks/>
            <a:stCxn id="478" idx="6"/>
            <a:endCxn id="487" idx="2"/>
          </p:cNvCxnSpPr>
          <p:nvPr/>
        </p:nvCxnSpPr>
        <p:spPr>
          <a:xfrm>
            <a:off x="4408520" y="1156551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9C6CB468-5DF3-42F6-611A-1F4CD7B80DA3}"/>
              </a:ext>
            </a:extLst>
          </p:cNvPr>
          <p:cNvCxnSpPr>
            <a:cxnSpLocks/>
            <a:stCxn id="478" idx="6"/>
            <a:endCxn id="483" idx="2"/>
          </p:cNvCxnSpPr>
          <p:nvPr/>
        </p:nvCxnSpPr>
        <p:spPr>
          <a:xfrm>
            <a:off x="4408520" y="1156551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1BCC4C48-39DB-BD4B-33E8-1E617760E184}"/>
              </a:ext>
            </a:extLst>
          </p:cNvPr>
          <p:cNvCxnSpPr>
            <a:cxnSpLocks/>
            <a:stCxn id="493" idx="6"/>
            <a:endCxn id="480" idx="2"/>
          </p:cNvCxnSpPr>
          <p:nvPr/>
        </p:nvCxnSpPr>
        <p:spPr>
          <a:xfrm flipV="1">
            <a:off x="4408520" y="855659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角丸四角形 507">
            <a:extLst>
              <a:ext uri="{FF2B5EF4-FFF2-40B4-BE49-F238E27FC236}">
                <a16:creationId xmlns:a16="http://schemas.microsoft.com/office/drawing/2014/main" id="{96EA1BC7-54A0-DDBC-B7FA-637276CC878A}"/>
              </a:ext>
            </a:extLst>
          </p:cNvPr>
          <p:cNvSpPr/>
          <p:nvPr/>
        </p:nvSpPr>
        <p:spPr>
          <a:xfrm>
            <a:off x="3942297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CD419C28-BC3B-B529-F82F-6E799EE164F1}"/>
              </a:ext>
            </a:extLst>
          </p:cNvPr>
          <p:cNvCxnSpPr>
            <a:cxnSpLocks/>
            <a:stCxn id="481" idx="6"/>
            <a:endCxn id="480" idx="2"/>
          </p:cNvCxnSpPr>
          <p:nvPr/>
        </p:nvCxnSpPr>
        <p:spPr>
          <a:xfrm flipV="1">
            <a:off x="4408520" y="855659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5ECC52FF-EF84-A1A8-7A81-DA75FA6D8E84}"/>
              </a:ext>
            </a:extLst>
          </p:cNvPr>
          <p:cNvCxnSpPr>
            <a:cxnSpLocks/>
            <a:stCxn id="478" idx="6"/>
            <a:endCxn id="480" idx="2"/>
          </p:cNvCxnSpPr>
          <p:nvPr/>
        </p:nvCxnSpPr>
        <p:spPr>
          <a:xfrm flipV="1">
            <a:off x="4408520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85DFEC1-DBD1-FCE7-CE03-1CF22FA69377}"/>
              </a:ext>
            </a:extLst>
          </p:cNvPr>
          <p:cNvCxnSpPr>
            <a:cxnSpLocks/>
            <a:stCxn id="484" idx="6"/>
            <a:endCxn id="480" idx="2"/>
          </p:cNvCxnSpPr>
          <p:nvPr/>
        </p:nvCxnSpPr>
        <p:spPr>
          <a:xfrm flipV="1">
            <a:off x="4408520" y="85565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FC80FEE-8842-3BEB-C1BD-40AC39BE5071}"/>
              </a:ext>
            </a:extLst>
          </p:cNvPr>
          <p:cNvCxnSpPr>
            <a:cxnSpLocks/>
            <a:endCxn id="496" idx="2"/>
          </p:cNvCxnSpPr>
          <p:nvPr/>
        </p:nvCxnSpPr>
        <p:spPr>
          <a:xfrm>
            <a:off x="4415525" y="1156550"/>
            <a:ext cx="791641" cy="932629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E3D79AB6-C82E-2721-4759-DA32FBCCDB1E}"/>
                  </a:ext>
                </a:extLst>
              </p:cNvPr>
              <p:cNvSpPr/>
              <p:nvPr/>
            </p:nvSpPr>
            <p:spPr>
              <a:xfrm>
                <a:off x="4233663" y="2326617"/>
                <a:ext cx="1148301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E3D79AB6-C82E-2721-4759-DA32FBCCD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663" y="2326617"/>
                <a:ext cx="1148301" cy="442721"/>
              </a:xfrm>
              <a:prstGeom prst="rect">
                <a:avLst/>
              </a:prstGeom>
              <a:blipFill>
                <a:blip r:embed="rId59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44E2FC03-B1D8-4B3F-DE93-C09CDAF80689}"/>
              </a:ext>
            </a:extLst>
          </p:cNvPr>
          <p:cNvSpPr/>
          <p:nvPr/>
        </p:nvSpPr>
        <p:spPr>
          <a:xfrm>
            <a:off x="6816115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EDB35450-19F7-A947-A2E8-62A8BFE3DE6C}"/>
              </a:ext>
            </a:extLst>
          </p:cNvPr>
          <p:cNvSpPr/>
          <p:nvPr/>
        </p:nvSpPr>
        <p:spPr>
          <a:xfrm>
            <a:off x="5864506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4C2E4AA-65A3-CCF7-1D0A-68EA7EDCD3DB}"/>
                  </a:ext>
                </a:extLst>
              </p:cNvPr>
              <p:cNvSpPr txBox="1"/>
              <p:nvPr/>
            </p:nvSpPr>
            <p:spPr>
              <a:xfrm>
                <a:off x="5980002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4C2E4AA-65A3-CCF7-1D0A-68EA7EDCD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02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FC0AFFCC-49B2-71D7-D7EB-7C2F21AF9876}"/>
                  </a:ext>
                </a:extLst>
              </p:cNvPr>
              <p:cNvSpPr txBox="1"/>
              <p:nvPr/>
            </p:nvSpPr>
            <p:spPr>
              <a:xfrm>
                <a:off x="6928122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FC0AFFCC-49B2-71D7-D7EB-7C2F21AF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122" y="474444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C68C0891-894D-C3FF-695C-FACEEA6EF3E9}"/>
                  </a:ext>
                </a:extLst>
              </p:cNvPr>
              <p:cNvSpPr/>
              <p:nvPr/>
            </p:nvSpPr>
            <p:spPr>
              <a:xfrm>
                <a:off x="6000668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C68C0891-894D-C3FF-695C-FACEEA6EF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785320"/>
                <a:ext cx="140677" cy="140677"/>
              </a:xfrm>
              <a:prstGeom prst="ellipse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円/楕円 73">
                <a:extLst>
                  <a:ext uri="{FF2B5EF4-FFF2-40B4-BE49-F238E27FC236}">
                    <a16:creationId xmlns:a16="http://schemas.microsoft.com/office/drawing/2014/main" id="{EAEBD221-7543-0A94-4B56-ACB301F8F7B8}"/>
                  </a:ext>
                </a:extLst>
              </p:cNvPr>
              <p:cNvSpPr/>
              <p:nvPr/>
            </p:nvSpPr>
            <p:spPr>
              <a:xfrm>
                <a:off x="6939991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74" name="円/楕円 73">
                <a:extLst>
                  <a:ext uri="{FF2B5EF4-FFF2-40B4-BE49-F238E27FC236}">
                    <a16:creationId xmlns:a16="http://schemas.microsoft.com/office/drawing/2014/main" id="{EAEBD221-7543-0A94-4B56-ACB301F8F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1086212"/>
                <a:ext cx="140677" cy="140677"/>
              </a:xfrm>
              <a:prstGeom prst="ellipse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円/楕円 74">
                <a:extLst>
                  <a:ext uri="{FF2B5EF4-FFF2-40B4-BE49-F238E27FC236}">
                    <a16:creationId xmlns:a16="http://schemas.microsoft.com/office/drawing/2014/main" id="{4D6FF4E6-56D0-2363-31AA-9B3B87E40D8D}"/>
                  </a:ext>
                </a:extLst>
              </p:cNvPr>
              <p:cNvSpPr/>
              <p:nvPr/>
            </p:nvSpPr>
            <p:spPr>
              <a:xfrm>
                <a:off x="6000668" y="108621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5" name="円/楕円 74">
                <a:extLst>
                  <a:ext uri="{FF2B5EF4-FFF2-40B4-BE49-F238E27FC236}">
                    <a16:creationId xmlns:a16="http://schemas.microsoft.com/office/drawing/2014/main" id="{4D6FF4E6-56D0-2363-31AA-9B3B87E40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1086212"/>
                <a:ext cx="140677" cy="140677"/>
              </a:xfrm>
              <a:prstGeom prst="ellipse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円/楕円 75">
                <a:extLst>
                  <a:ext uri="{FF2B5EF4-FFF2-40B4-BE49-F238E27FC236}">
                    <a16:creationId xmlns:a16="http://schemas.microsoft.com/office/drawing/2014/main" id="{75ADE8F0-8D40-A6D9-C6D7-36C3D199926D}"/>
                  </a:ext>
                </a:extLst>
              </p:cNvPr>
              <p:cNvSpPr/>
              <p:nvPr/>
            </p:nvSpPr>
            <p:spPr>
              <a:xfrm>
                <a:off x="6939991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76" name="円/楕円 75">
                <a:extLst>
                  <a:ext uri="{FF2B5EF4-FFF2-40B4-BE49-F238E27FC236}">
                    <a16:creationId xmlns:a16="http://schemas.microsoft.com/office/drawing/2014/main" id="{75ADE8F0-8D40-A6D9-C6D7-36C3D199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785320"/>
                <a:ext cx="140677" cy="140677"/>
              </a:xfrm>
              <a:prstGeom prst="ellipse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506F26F9-253F-BC59-12A9-9016B4D33C79}"/>
                  </a:ext>
                </a:extLst>
              </p:cNvPr>
              <p:cNvSpPr/>
              <p:nvPr/>
            </p:nvSpPr>
            <p:spPr>
              <a:xfrm>
                <a:off x="6000668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506F26F9-253F-BC59-12A9-9016B4D33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1397088"/>
                <a:ext cx="140677" cy="140677"/>
              </a:xfrm>
              <a:prstGeom prst="ellipse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44D2DD05-8577-C706-2603-8B171CC8E1D9}"/>
                  </a:ext>
                </a:extLst>
              </p:cNvPr>
              <p:cNvSpPr/>
              <p:nvPr/>
            </p:nvSpPr>
            <p:spPr>
              <a:xfrm>
                <a:off x="6939991" y="1397088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44D2DD05-8577-C706-2603-8B171CC8E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1397088"/>
                <a:ext cx="140677" cy="140677"/>
              </a:xfrm>
              <a:prstGeom prst="ellipse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4A618AC4-999A-0560-B998-D74226728064}"/>
                  </a:ext>
                </a:extLst>
              </p:cNvPr>
              <p:cNvSpPr/>
              <p:nvPr/>
            </p:nvSpPr>
            <p:spPr>
              <a:xfrm>
                <a:off x="6000668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4A618AC4-999A-0560-B998-D74226728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1707964"/>
                <a:ext cx="140677" cy="140677"/>
              </a:xfrm>
              <a:prstGeom prst="ellipse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円/楕円 81">
                <a:extLst>
                  <a:ext uri="{FF2B5EF4-FFF2-40B4-BE49-F238E27FC236}">
                    <a16:creationId xmlns:a16="http://schemas.microsoft.com/office/drawing/2014/main" id="{8CBD9FAA-89C8-A5C6-2625-F94DB98EA20B}"/>
                  </a:ext>
                </a:extLst>
              </p:cNvPr>
              <p:cNvSpPr/>
              <p:nvPr/>
            </p:nvSpPr>
            <p:spPr>
              <a:xfrm>
                <a:off x="6939991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円/楕円 81">
                <a:extLst>
                  <a:ext uri="{FF2B5EF4-FFF2-40B4-BE49-F238E27FC236}">
                    <a16:creationId xmlns:a16="http://schemas.microsoft.com/office/drawing/2014/main" id="{8CBD9FAA-89C8-A5C6-2625-F94DB98EA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1707964"/>
                <a:ext cx="140677" cy="140677"/>
              </a:xfrm>
              <a:prstGeom prst="ellipse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円/楕円 82">
                <a:extLst>
                  <a:ext uri="{FF2B5EF4-FFF2-40B4-BE49-F238E27FC236}">
                    <a16:creationId xmlns:a16="http://schemas.microsoft.com/office/drawing/2014/main" id="{35927D6A-C1A3-69D6-B99E-82C9949C18B2}"/>
                  </a:ext>
                </a:extLst>
              </p:cNvPr>
              <p:cNvSpPr/>
              <p:nvPr/>
            </p:nvSpPr>
            <p:spPr>
              <a:xfrm>
                <a:off x="6000668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83" name="円/楕円 82">
                <a:extLst>
                  <a:ext uri="{FF2B5EF4-FFF2-40B4-BE49-F238E27FC236}">
                    <a16:creationId xmlns:a16="http://schemas.microsoft.com/office/drawing/2014/main" id="{35927D6A-C1A3-69D6-B99E-82C9949C1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2018840"/>
                <a:ext cx="140677" cy="140677"/>
              </a:xfrm>
              <a:prstGeom prst="ellipse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円/楕円 83">
                <a:extLst>
                  <a:ext uri="{FF2B5EF4-FFF2-40B4-BE49-F238E27FC236}">
                    <a16:creationId xmlns:a16="http://schemas.microsoft.com/office/drawing/2014/main" id="{AB5245F8-A91C-328B-D5AF-BB85902EC411}"/>
                  </a:ext>
                </a:extLst>
              </p:cNvPr>
              <p:cNvSpPr/>
              <p:nvPr/>
            </p:nvSpPr>
            <p:spPr>
              <a:xfrm>
                <a:off x="6939991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84" name="円/楕円 83">
                <a:extLst>
                  <a:ext uri="{FF2B5EF4-FFF2-40B4-BE49-F238E27FC236}">
                    <a16:creationId xmlns:a16="http://schemas.microsoft.com/office/drawing/2014/main" id="{AB5245F8-A91C-328B-D5AF-BB85902EC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2018840"/>
                <a:ext cx="140677" cy="140677"/>
              </a:xfrm>
              <a:prstGeom prst="ellipse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AE98D37A-2688-5668-DF2F-5DB8A9956A1B}"/>
                  </a:ext>
                </a:extLst>
              </p:cNvPr>
              <p:cNvSpPr/>
              <p:nvPr/>
            </p:nvSpPr>
            <p:spPr>
              <a:xfrm>
                <a:off x="6396083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AE98D37A-2688-5668-DF2F-5DB8A9956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083" y="230671"/>
                <a:ext cx="289169" cy="289169"/>
              </a:xfrm>
              <a:prstGeom prst="rect">
                <a:avLst/>
              </a:prstGeom>
              <a:blipFill>
                <a:blip r:embed="rId70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9392D85-1692-33A1-D87D-55C743D45AA6}"/>
              </a:ext>
            </a:extLst>
          </p:cNvPr>
          <p:cNvCxnSpPr>
            <a:cxnSpLocks/>
            <a:stCxn id="73" idx="6"/>
            <a:endCxn id="79" idx="2"/>
          </p:cNvCxnSpPr>
          <p:nvPr/>
        </p:nvCxnSpPr>
        <p:spPr>
          <a:xfrm>
            <a:off x="6141345" y="855659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DE71738-0FCA-0BD0-0525-B53D4736C2B8}"/>
              </a:ext>
            </a:extLst>
          </p:cNvPr>
          <p:cNvCxnSpPr>
            <a:cxnSpLocks/>
            <a:stCxn id="75" idx="6"/>
            <a:endCxn id="79" idx="2"/>
          </p:cNvCxnSpPr>
          <p:nvPr/>
        </p:nvCxnSpPr>
        <p:spPr>
          <a:xfrm>
            <a:off x="6141345" y="1156551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727C048-1837-7323-71C5-5DB6D7CE0B31}"/>
              </a:ext>
            </a:extLst>
          </p:cNvPr>
          <p:cNvCxnSpPr>
            <a:cxnSpLocks/>
            <a:stCxn id="75" idx="6"/>
            <a:endCxn id="82" idx="2"/>
          </p:cNvCxnSpPr>
          <p:nvPr/>
        </p:nvCxnSpPr>
        <p:spPr>
          <a:xfrm>
            <a:off x="6141345" y="1156551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5F4E4E8-350C-9589-47F2-3A67E18C80FD}"/>
              </a:ext>
            </a:extLst>
          </p:cNvPr>
          <p:cNvCxnSpPr>
            <a:cxnSpLocks/>
            <a:stCxn id="80" idx="6"/>
            <a:endCxn id="79" idx="2"/>
          </p:cNvCxnSpPr>
          <p:nvPr/>
        </p:nvCxnSpPr>
        <p:spPr>
          <a:xfrm flipV="1">
            <a:off x="6141345" y="1467427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F80259EC-FA0E-77DC-2A35-F6E662908E07}"/>
              </a:ext>
            </a:extLst>
          </p:cNvPr>
          <p:cNvCxnSpPr>
            <a:cxnSpLocks/>
            <a:stCxn id="83" idx="6"/>
            <a:endCxn id="79" idx="2"/>
          </p:cNvCxnSpPr>
          <p:nvPr/>
        </p:nvCxnSpPr>
        <p:spPr>
          <a:xfrm flipV="1">
            <a:off x="6141345" y="1467427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6ABDA12E-1799-8865-FCCB-CF296E697A4C}"/>
              </a:ext>
            </a:extLst>
          </p:cNvPr>
          <p:cNvSpPr/>
          <p:nvPr/>
        </p:nvSpPr>
        <p:spPr>
          <a:xfrm>
            <a:off x="5675122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0160F55B-AE74-3C17-C1FA-7CB3282517E0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 flipV="1">
            <a:off x="6141345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AB40ACE2-2443-B3C9-D06D-7449FA224B50}"/>
              </a:ext>
            </a:extLst>
          </p:cNvPr>
          <p:cNvCxnSpPr>
            <a:cxnSpLocks/>
            <a:stCxn id="75" idx="6"/>
            <a:endCxn id="74" idx="2"/>
          </p:cNvCxnSpPr>
          <p:nvPr/>
        </p:nvCxnSpPr>
        <p:spPr>
          <a:xfrm>
            <a:off x="6141345" y="115655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A27F9C16-4973-8A55-DEAC-1C357A154FF1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6141345" y="1467427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27951181-98B3-8784-4219-A9FBF87A326B}"/>
              </a:ext>
            </a:extLst>
          </p:cNvPr>
          <p:cNvCxnSpPr>
            <a:cxnSpLocks/>
            <a:stCxn id="75" idx="6"/>
            <a:endCxn id="84" idx="2"/>
          </p:cNvCxnSpPr>
          <p:nvPr/>
        </p:nvCxnSpPr>
        <p:spPr>
          <a:xfrm>
            <a:off x="6141345" y="1156551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B60F489B-F8C5-E8DA-F23A-CEC4FC043A70}"/>
                  </a:ext>
                </a:extLst>
              </p:cNvPr>
              <p:cNvSpPr/>
              <p:nvPr/>
            </p:nvSpPr>
            <p:spPr>
              <a:xfrm>
                <a:off x="5967940" y="2326617"/>
                <a:ext cx="1145397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B60F489B-F8C5-E8DA-F23A-CEC4FC043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940" y="2326617"/>
                <a:ext cx="1145397" cy="442721"/>
              </a:xfrm>
              <a:prstGeom prst="rect">
                <a:avLst/>
              </a:prstGeom>
              <a:blipFill>
                <a:blip r:embed="rId71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角丸四角形 98">
            <a:extLst>
              <a:ext uri="{FF2B5EF4-FFF2-40B4-BE49-F238E27FC236}">
                <a16:creationId xmlns:a16="http://schemas.microsoft.com/office/drawing/2014/main" id="{387CF10A-6574-4DC7-1B4A-8694E2761EB7}"/>
              </a:ext>
            </a:extLst>
          </p:cNvPr>
          <p:cNvSpPr/>
          <p:nvPr/>
        </p:nvSpPr>
        <p:spPr>
          <a:xfrm>
            <a:off x="8549006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>
            <a:extLst>
              <a:ext uri="{FF2B5EF4-FFF2-40B4-BE49-F238E27FC236}">
                <a16:creationId xmlns:a16="http://schemas.microsoft.com/office/drawing/2014/main" id="{31F464F5-6473-1016-97FF-2461FB187F07}"/>
              </a:ext>
            </a:extLst>
          </p:cNvPr>
          <p:cNvSpPr/>
          <p:nvPr/>
        </p:nvSpPr>
        <p:spPr>
          <a:xfrm>
            <a:off x="7597397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B8BF5447-6687-EC70-0A03-7496A5E9D66D}"/>
                  </a:ext>
                </a:extLst>
              </p:cNvPr>
              <p:cNvSpPr txBox="1"/>
              <p:nvPr/>
            </p:nvSpPr>
            <p:spPr>
              <a:xfrm>
                <a:off x="7712893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B8BF5447-6687-EC70-0A03-7496A5E9D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93" y="474444"/>
                <a:ext cx="192360" cy="276999"/>
              </a:xfrm>
              <a:prstGeom prst="rect">
                <a:avLst/>
              </a:prstGeom>
              <a:blipFill>
                <a:blip r:embed="rId72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E27BFBE4-1D33-BF06-D5C5-8085A9BCFCB0}"/>
                  </a:ext>
                </a:extLst>
              </p:cNvPr>
              <p:cNvSpPr txBox="1"/>
              <p:nvPr/>
            </p:nvSpPr>
            <p:spPr>
              <a:xfrm>
                <a:off x="8661013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E27BFBE4-1D33-BF06-D5C5-8085A9BCF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013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20C5EA31-1E11-4301-A1EC-685A2C0B8028}"/>
                  </a:ext>
                </a:extLst>
              </p:cNvPr>
              <p:cNvSpPr/>
              <p:nvPr/>
            </p:nvSpPr>
            <p:spPr>
              <a:xfrm>
                <a:off x="7733559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20C5EA31-1E11-4301-A1EC-685A2C0B8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785320"/>
                <a:ext cx="140677" cy="140677"/>
              </a:xfrm>
              <a:prstGeom prst="ellipse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F9DBCE40-2EBD-7752-3424-F77E1175797C}"/>
                  </a:ext>
                </a:extLst>
              </p:cNvPr>
              <p:cNvSpPr/>
              <p:nvPr/>
            </p:nvSpPr>
            <p:spPr>
              <a:xfrm>
                <a:off x="8672882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F9DBCE40-2EBD-7752-3424-F77E11757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1086212"/>
                <a:ext cx="140677" cy="140677"/>
              </a:xfrm>
              <a:prstGeom prst="ellipse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D7994DE6-B3D7-D88B-D6F3-3132E8621E63}"/>
                  </a:ext>
                </a:extLst>
              </p:cNvPr>
              <p:cNvSpPr/>
              <p:nvPr/>
            </p:nvSpPr>
            <p:spPr>
              <a:xfrm>
                <a:off x="7733559" y="108621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D7994DE6-B3D7-D88B-D6F3-3132E8621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1086212"/>
                <a:ext cx="140677" cy="140677"/>
              </a:xfrm>
              <a:prstGeom prst="ellipse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円/楕円 109">
                <a:extLst>
                  <a:ext uri="{FF2B5EF4-FFF2-40B4-BE49-F238E27FC236}">
                    <a16:creationId xmlns:a16="http://schemas.microsoft.com/office/drawing/2014/main" id="{42501AC5-F841-A634-8359-FFE75DDF735E}"/>
                  </a:ext>
                </a:extLst>
              </p:cNvPr>
              <p:cNvSpPr/>
              <p:nvPr/>
            </p:nvSpPr>
            <p:spPr>
              <a:xfrm>
                <a:off x="8672882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110" name="円/楕円 109">
                <a:extLst>
                  <a:ext uri="{FF2B5EF4-FFF2-40B4-BE49-F238E27FC236}">
                    <a16:creationId xmlns:a16="http://schemas.microsoft.com/office/drawing/2014/main" id="{42501AC5-F841-A634-8359-FFE75DDF7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785320"/>
                <a:ext cx="140677" cy="140677"/>
              </a:xfrm>
              <a:prstGeom prst="ellipse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290291F3-7266-B9C6-EF5F-C97A9E75FF21}"/>
                  </a:ext>
                </a:extLst>
              </p:cNvPr>
              <p:cNvSpPr/>
              <p:nvPr/>
            </p:nvSpPr>
            <p:spPr>
              <a:xfrm>
                <a:off x="7733559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290291F3-7266-B9C6-EF5F-C97A9E75F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1397088"/>
                <a:ext cx="140677" cy="140677"/>
              </a:xfrm>
              <a:prstGeom prst="ellipse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A7DCB690-39FF-B45D-4F8E-9F8A198714A8}"/>
                  </a:ext>
                </a:extLst>
              </p:cNvPr>
              <p:cNvSpPr/>
              <p:nvPr/>
            </p:nvSpPr>
            <p:spPr>
              <a:xfrm>
                <a:off x="8672882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A7DCB690-39FF-B45D-4F8E-9F8A19871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1397088"/>
                <a:ext cx="140677" cy="140677"/>
              </a:xfrm>
              <a:prstGeom prst="ellipse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6ADA434B-4034-D1D5-2300-A397E90A93E2}"/>
                  </a:ext>
                </a:extLst>
              </p:cNvPr>
              <p:cNvSpPr/>
              <p:nvPr/>
            </p:nvSpPr>
            <p:spPr>
              <a:xfrm>
                <a:off x="7733559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6ADA434B-4034-D1D5-2300-A397E90A9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1707964"/>
                <a:ext cx="140677" cy="140677"/>
              </a:xfrm>
              <a:prstGeom prst="ellipse">
                <a:avLst/>
              </a:prstGeom>
              <a:blipFill>
                <a:blip r:embed="rId79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1756121B-462D-174C-1C4F-10E852FCD40F}"/>
                  </a:ext>
                </a:extLst>
              </p:cNvPr>
              <p:cNvSpPr/>
              <p:nvPr/>
            </p:nvSpPr>
            <p:spPr>
              <a:xfrm>
                <a:off x="8672882" y="1707964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1756121B-462D-174C-1C4F-10E852FCD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1707964"/>
                <a:ext cx="140677" cy="140677"/>
              </a:xfrm>
              <a:prstGeom prst="ellipse">
                <a:avLst/>
              </a:prstGeom>
              <a:blipFill>
                <a:blip r:embed="rId80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099416C6-2593-D91C-519D-DC7CE164E907}"/>
                  </a:ext>
                </a:extLst>
              </p:cNvPr>
              <p:cNvSpPr/>
              <p:nvPr/>
            </p:nvSpPr>
            <p:spPr>
              <a:xfrm>
                <a:off x="7733559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099416C6-2593-D91C-519D-DC7CE164E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2018840"/>
                <a:ext cx="140677" cy="140677"/>
              </a:xfrm>
              <a:prstGeom prst="ellipse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7F6BE9E9-91F9-FECD-8C31-066DA4AA7F2A}"/>
                  </a:ext>
                </a:extLst>
              </p:cNvPr>
              <p:cNvSpPr/>
              <p:nvPr/>
            </p:nvSpPr>
            <p:spPr>
              <a:xfrm>
                <a:off x="8672882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7F6BE9E9-91F9-FECD-8C31-066DA4AA7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2018840"/>
                <a:ext cx="140677" cy="140677"/>
              </a:xfrm>
              <a:prstGeom prst="ellipse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1F426B0-CA75-278C-F896-B6F495455ECE}"/>
                  </a:ext>
                </a:extLst>
              </p:cNvPr>
              <p:cNvSpPr/>
              <p:nvPr/>
            </p:nvSpPr>
            <p:spPr>
              <a:xfrm>
                <a:off x="8128974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1F426B0-CA75-278C-F896-B6F495455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974" y="230671"/>
                <a:ext cx="289169" cy="289169"/>
              </a:xfrm>
              <a:prstGeom prst="rect">
                <a:avLst/>
              </a:prstGeom>
              <a:blipFill>
                <a:blip r:embed="rId83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30D160CD-1E5D-8023-B741-8416A0513226}"/>
              </a:ext>
            </a:extLst>
          </p:cNvPr>
          <p:cNvCxnSpPr>
            <a:cxnSpLocks/>
            <a:stCxn id="105" idx="6"/>
            <a:endCxn id="115" idx="2"/>
          </p:cNvCxnSpPr>
          <p:nvPr/>
        </p:nvCxnSpPr>
        <p:spPr>
          <a:xfrm>
            <a:off x="7874236" y="85565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FAFEF6E6-98EF-E68A-CF0D-BEBA46D05928}"/>
              </a:ext>
            </a:extLst>
          </p:cNvPr>
          <p:cNvCxnSpPr>
            <a:cxnSpLocks/>
            <a:stCxn id="108" idx="6"/>
            <a:endCxn id="115" idx="2"/>
          </p:cNvCxnSpPr>
          <p:nvPr/>
        </p:nvCxnSpPr>
        <p:spPr>
          <a:xfrm>
            <a:off x="7874236" y="1156551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2394AE7F-D6E8-2D96-D2AA-A7E01B5A4F4E}"/>
              </a:ext>
            </a:extLst>
          </p:cNvPr>
          <p:cNvCxnSpPr>
            <a:cxnSpLocks/>
            <a:stCxn id="111" idx="6"/>
            <a:endCxn id="115" idx="2"/>
          </p:cNvCxnSpPr>
          <p:nvPr/>
        </p:nvCxnSpPr>
        <p:spPr>
          <a:xfrm>
            <a:off x="7874236" y="1467427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BAC63143-7CFB-E10C-CB09-672E103A0038}"/>
              </a:ext>
            </a:extLst>
          </p:cNvPr>
          <p:cNvCxnSpPr>
            <a:cxnSpLocks/>
            <a:stCxn id="114" idx="6"/>
            <a:endCxn id="115" idx="2"/>
          </p:cNvCxnSpPr>
          <p:nvPr/>
        </p:nvCxnSpPr>
        <p:spPr>
          <a:xfrm>
            <a:off x="7874236" y="1778303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2C12E88F-CD9E-CCCB-C887-9CD9400F899B}"/>
              </a:ext>
            </a:extLst>
          </p:cNvPr>
          <p:cNvCxnSpPr>
            <a:cxnSpLocks/>
            <a:stCxn id="116" idx="6"/>
          </p:cNvCxnSpPr>
          <p:nvPr/>
        </p:nvCxnSpPr>
        <p:spPr>
          <a:xfrm flipV="1">
            <a:off x="7874236" y="1778303"/>
            <a:ext cx="783917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角丸四角形 123">
            <a:extLst>
              <a:ext uri="{FF2B5EF4-FFF2-40B4-BE49-F238E27FC236}">
                <a16:creationId xmlns:a16="http://schemas.microsoft.com/office/drawing/2014/main" id="{B52D8572-515E-17DF-AFCA-13BA4ACCBE38}"/>
              </a:ext>
            </a:extLst>
          </p:cNvPr>
          <p:cNvSpPr/>
          <p:nvPr/>
        </p:nvSpPr>
        <p:spPr>
          <a:xfrm>
            <a:off x="7408013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8661D466-D787-2D4D-A5FB-D05F7DE923C4}"/>
              </a:ext>
            </a:extLst>
          </p:cNvPr>
          <p:cNvCxnSpPr>
            <a:cxnSpLocks/>
            <a:stCxn id="108" idx="6"/>
            <a:endCxn id="110" idx="2"/>
          </p:cNvCxnSpPr>
          <p:nvPr/>
        </p:nvCxnSpPr>
        <p:spPr>
          <a:xfrm flipV="1">
            <a:off x="7874236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E77D5288-BE42-E8CE-660D-5F56DADC70D4}"/>
              </a:ext>
            </a:extLst>
          </p:cNvPr>
          <p:cNvCxnSpPr>
            <a:cxnSpLocks/>
            <a:stCxn id="108" idx="6"/>
            <a:endCxn id="107" idx="2"/>
          </p:cNvCxnSpPr>
          <p:nvPr/>
        </p:nvCxnSpPr>
        <p:spPr>
          <a:xfrm>
            <a:off x="7874236" y="115655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96876F70-FBA7-6469-3882-6DC15B3FD496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>
            <a:off x="7874236" y="1156551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75DA2F3-F023-8B71-9AD2-13D2A20738C4}"/>
              </a:ext>
            </a:extLst>
          </p:cNvPr>
          <p:cNvCxnSpPr>
            <a:cxnSpLocks/>
            <a:stCxn id="108" idx="6"/>
            <a:endCxn id="117" idx="2"/>
          </p:cNvCxnSpPr>
          <p:nvPr/>
        </p:nvCxnSpPr>
        <p:spPr>
          <a:xfrm>
            <a:off x="7874236" y="1156551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正方形/長方形 526">
                <a:extLst>
                  <a:ext uri="{FF2B5EF4-FFF2-40B4-BE49-F238E27FC236}">
                    <a16:creationId xmlns:a16="http://schemas.microsoft.com/office/drawing/2014/main" id="{683D580A-A2BA-8675-346E-849D334A1C9A}"/>
                  </a:ext>
                </a:extLst>
              </p:cNvPr>
              <p:cNvSpPr/>
              <p:nvPr/>
            </p:nvSpPr>
            <p:spPr>
              <a:xfrm>
                <a:off x="7707991" y="2326617"/>
                <a:ext cx="1131077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27" name="正方形/長方形 526">
                <a:extLst>
                  <a:ext uri="{FF2B5EF4-FFF2-40B4-BE49-F238E27FC236}">
                    <a16:creationId xmlns:a16="http://schemas.microsoft.com/office/drawing/2014/main" id="{683D580A-A2BA-8675-346E-849D334A1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91" y="2326617"/>
                <a:ext cx="1131077" cy="442721"/>
              </a:xfrm>
              <a:prstGeom prst="rect">
                <a:avLst/>
              </a:prstGeom>
              <a:blipFill>
                <a:blip r:embed="rId84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" name="角丸四角形 528">
            <a:extLst>
              <a:ext uri="{FF2B5EF4-FFF2-40B4-BE49-F238E27FC236}">
                <a16:creationId xmlns:a16="http://schemas.microsoft.com/office/drawing/2014/main" id="{EFEF2512-F4BD-F27A-6F29-7D84A6CA598A}"/>
              </a:ext>
            </a:extLst>
          </p:cNvPr>
          <p:cNvSpPr/>
          <p:nvPr/>
        </p:nvSpPr>
        <p:spPr>
          <a:xfrm>
            <a:off x="10285074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0" name="角丸四角形 529">
            <a:extLst>
              <a:ext uri="{FF2B5EF4-FFF2-40B4-BE49-F238E27FC236}">
                <a16:creationId xmlns:a16="http://schemas.microsoft.com/office/drawing/2014/main" id="{B5C64A58-69C4-1F80-4908-B32D91EF54FE}"/>
              </a:ext>
            </a:extLst>
          </p:cNvPr>
          <p:cNvSpPr/>
          <p:nvPr/>
        </p:nvSpPr>
        <p:spPr>
          <a:xfrm>
            <a:off x="9333465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テキスト ボックス 530">
                <a:extLst>
                  <a:ext uri="{FF2B5EF4-FFF2-40B4-BE49-F238E27FC236}">
                    <a16:creationId xmlns:a16="http://schemas.microsoft.com/office/drawing/2014/main" id="{E3CAD877-4AB9-2D2F-7328-4A895EF4107C}"/>
                  </a:ext>
                </a:extLst>
              </p:cNvPr>
              <p:cNvSpPr txBox="1"/>
              <p:nvPr/>
            </p:nvSpPr>
            <p:spPr>
              <a:xfrm>
                <a:off x="9448961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1" name="テキスト ボックス 530">
                <a:extLst>
                  <a:ext uri="{FF2B5EF4-FFF2-40B4-BE49-F238E27FC236}">
                    <a16:creationId xmlns:a16="http://schemas.microsoft.com/office/drawing/2014/main" id="{E3CAD877-4AB9-2D2F-7328-4A895EF41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961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テキスト ボックス 531">
                <a:extLst>
                  <a:ext uri="{FF2B5EF4-FFF2-40B4-BE49-F238E27FC236}">
                    <a16:creationId xmlns:a16="http://schemas.microsoft.com/office/drawing/2014/main" id="{C915EE08-39D4-3C3D-FA2E-892127020C09}"/>
                  </a:ext>
                </a:extLst>
              </p:cNvPr>
              <p:cNvSpPr txBox="1"/>
              <p:nvPr/>
            </p:nvSpPr>
            <p:spPr>
              <a:xfrm>
                <a:off x="10397081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2" name="テキスト ボックス 531">
                <a:extLst>
                  <a:ext uri="{FF2B5EF4-FFF2-40B4-BE49-F238E27FC236}">
                    <a16:creationId xmlns:a16="http://schemas.microsoft.com/office/drawing/2014/main" id="{C915EE08-39D4-3C3D-FA2E-892127020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081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円/楕円 532">
                <a:extLst>
                  <a:ext uri="{FF2B5EF4-FFF2-40B4-BE49-F238E27FC236}">
                    <a16:creationId xmlns:a16="http://schemas.microsoft.com/office/drawing/2014/main" id="{50CE2A52-4106-EB1C-E918-34EAC015ADE1}"/>
                  </a:ext>
                </a:extLst>
              </p:cNvPr>
              <p:cNvSpPr/>
              <p:nvPr/>
            </p:nvSpPr>
            <p:spPr>
              <a:xfrm>
                <a:off x="9469627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33" name="円/楕円 532">
                <a:extLst>
                  <a:ext uri="{FF2B5EF4-FFF2-40B4-BE49-F238E27FC236}">
                    <a16:creationId xmlns:a16="http://schemas.microsoft.com/office/drawing/2014/main" id="{50CE2A52-4106-EB1C-E918-34EAC015A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785320"/>
                <a:ext cx="140677" cy="140677"/>
              </a:xfrm>
              <a:prstGeom prst="ellipse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円/楕円 533">
                <a:extLst>
                  <a:ext uri="{FF2B5EF4-FFF2-40B4-BE49-F238E27FC236}">
                    <a16:creationId xmlns:a16="http://schemas.microsoft.com/office/drawing/2014/main" id="{641948B1-343E-C228-CC72-1CC310AF961E}"/>
                  </a:ext>
                </a:extLst>
              </p:cNvPr>
              <p:cNvSpPr/>
              <p:nvPr/>
            </p:nvSpPr>
            <p:spPr>
              <a:xfrm>
                <a:off x="10408950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34" name="円/楕円 533">
                <a:extLst>
                  <a:ext uri="{FF2B5EF4-FFF2-40B4-BE49-F238E27FC236}">
                    <a16:creationId xmlns:a16="http://schemas.microsoft.com/office/drawing/2014/main" id="{641948B1-343E-C228-CC72-1CC310AF9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1086212"/>
                <a:ext cx="140677" cy="140677"/>
              </a:xfrm>
              <a:prstGeom prst="ellipse">
                <a:avLst/>
              </a:prstGeom>
              <a:blipFill>
                <a:blip r:embed="rId86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円/楕円 534">
                <a:extLst>
                  <a:ext uri="{FF2B5EF4-FFF2-40B4-BE49-F238E27FC236}">
                    <a16:creationId xmlns:a16="http://schemas.microsoft.com/office/drawing/2014/main" id="{DEFCE03E-99D0-72B3-050A-C7FE51943159}"/>
                  </a:ext>
                </a:extLst>
              </p:cNvPr>
              <p:cNvSpPr/>
              <p:nvPr/>
            </p:nvSpPr>
            <p:spPr>
              <a:xfrm>
                <a:off x="9469627" y="108621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35" name="円/楕円 534">
                <a:extLst>
                  <a:ext uri="{FF2B5EF4-FFF2-40B4-BE49-F238E27FC236}">
                    <a16:creationId xmlns:a16="http://schemas.microsoft.com/office/drawing/2014/main" id="{DEFCE03E-99D0-72B3-050A-C7FE51943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1086212"/>
                <a:ext cx="140677" cy="140677"/>
              </a:xfrm>
              <a:prstGeom prst="ellipse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6" name="円/楕円 535">
                <a:extLst>
                  <a:ext uri="{FF2B5EF4-FFF2-40B4-BE49-F238E27FC236}">
                    <a16:creationId xmlns:a16="http://schemas.microsoft.com/office/drawing/2014/main" id="{0C833929-CD6C-76E5-E026-DEBA241E3B2A}"/>
                  </a:ext>
                </a:extLst>
              </p:cNvPr>
              <p:cNvSpPr/>
              <p:nvPr/>
            </p:nvSpPr>
            <p:spPr>
              <a:xfrm>
                <a:off x="10408950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36" name="円/楕円 535">
                <a:extLst>
                  <a:ext uri="{FF2B5EF4-FFF2-40B4-BE49-F238E27FC236}">
                    <a16:creationId xmlns:a16="http://schemas.microsoft.com/office/drawing/2014/main" id="{0C833929-CD6C-76E5-E026-DEBA241E3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785320"/>
                <a:ext cx="140677" cy="140677"/>
              </a:xfrm>
              <a:prstGeom prst="ellipse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8" name="円/楕円 537">
                <a:extLst>
                  <a:ext uri="{FF2B5EF4-FFF2-40B4-BE49-F238E27FC236}">
                    <a16:creationId xmlns:a16="http://schemas.microsoft.com/office/drawing/2014/main" id="{09C08DA0-F7F1-0DE7-597E-8D9148558529}"/>
                  </a:ext>
                </a:extLst>
              </p:cNvPr>
              <p:cNvSpPr/>
              <p:nvPr/>
            </p:nvSpPr>
            <p:spPr>
              <a:xfrm>
                <a:off x="9469627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8" name="円/楕円 537">
                <a:extLst>
                  <a:ext uri="{FF2B5EF4-FFF2-40B4-BE49-F238E27FC236}">
                    <a16:creationId xmlns:a16="http://schemas.microsoft.com/office/drawing/2014/main" id="{09C08DA0-F7F1-0DE7-597E-8D914855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1397088"/>
                <a:ext cx="140677" cy="140677"/>
              </a:xfrm>
              <a:prstGeom prst="ellipse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1" name="円/楕円 540">
                <a:extLst>
                  <a:ext uri="{FF2B5EF4-FFF2-40B4-BE49-F238E27FC236}">
                    <a16:creationId xmlns:a16="http://schemas.microsoft.com/office/drawing/2014/main" id="{F424B4D1-19C0-E10E-3D70-31B7AF247949}"/>
                  </a:ext>
                </a:extLst>
              </p:cNvPr>
              <p:cNvSpPr/>
              <p:nvPr/>
            </p:nvSpPr>
            <p:spPr>
              <a:xfrm>
                <a:off x="10408950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41" name="円/楕円 540">
                <a:extLst>
                  <a:ext uri="{FF2B5EF4-FFF2-40B4-BE49-F238E27FC236}">
                    <a16:creationId xmlns:a16="http://schemas.microsoft.com/office/drawing/2014/main" id="{F424B4D1-19C0-E10E-3D70-31B7AF247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1397088"/>
                <a:ext cx="140677" cy="140677"/>
              </a:xfrm>
              <a:prstGeom prst="ellipse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円/楕円 541">
                <a:extLst>
                  <a:ext uri="{FF2B5EF4-FFF2-40B4-BE49-F238E27FC236}">
                    <a16:creationId xmlns:a16="http://schemas.microsoft.com/office/drawing/2014/main" id="{4987B43C-A1B5-E10D-935B-E1C0776DC0C6}"/>
                  </a:ext>
                </a:extLst>
              </p:cNvPr>
              <p:cNvSpPr/>
              <p:nvPr/>
            </p:nvSpPr>
            <p:spPr>
              <a:xfrm>
                <a:off x="9469627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42" name="円/楕円 541">
                <a:extLst>
                  <a:ext uri="{FF2B5EF4-FFF2-40B4-BE49-F238E27FC236}">
                    <a16:creationId xmlns:a16="http://schemas.microsoft.com/office/drawing/2014/main" id="{4987B43C-A1B5-E10D-935B-E1C0776DC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1707964"/>
                <a:ext cx="140677" cy="140677"/>
              </a:xfrm>
              <a:prstGeom prst="ellipse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3" name="円/楕円 542">
                <a:extLst>
                  <a:ext uri="{FF2B5EF4-FFF2-40B4-BE49-F238E27FC236}">
                    <a16:creationId xmlns:a16="http://schemas.microsoft.com/office/drawing/2014/main" id="{76BDA54B-B761-8982-CF74-9F2208F9B495}"/>
                  </a:ext>
                </a:extLst>
              </p:cNvPr>
              <p:cNvSpPr/>
              <p:nvPr/>
            </p:nvSpPr>
            <p:spPr>
              <a:xfrm>
                <a:off x="10408950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3" name="円/楕円 542">
                <a:extLst>
                  <a:ext uri="{FF2B5EF4-FFF2-40B4-BE49-F238E27FC236}">
                    <a16:creationId xmlns:a16="http://schemas.microsoft.com/office/drawing/2014/main" id="{76BDA54B-B761-8982-CF74-9F2208F9B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1707964"/>
                <a:ext cx="140677" cy="140677"/>
              </a:xfrm>
              <a:prstGeom prst="ellipse">
                <a:avLst/>
              </a:prstGeom>
              <a:blipFill>
                <a:blip r:embed="rId9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円/楕円 543">
                <a:extLst>
                  <a:ext uri="{FF2B5EF4-FFF2-40B4-BE49-F238E27FC236}">
                    <a16:creationId xmlns:a16="http://schemas.microsoft.com/office/drawing/2014/main" id="{5DB63C2B-3094-0F38-C3E3-99844547839D}"/>
                  </a:ext>
                </a:extLst>
              </p:cNvPr>
              <p:cNvSpPr/>
              <p:nvPr/>
            </p:nvSpPr>
            <p:spPr>
              <a:xfrm>
                <a:off x="9469627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544" name="円/楕円 543">
                <a:extLst>
                  <a:ext uri="{FF2B5EF4-FFF2-40B4-BE49-F238E27FC236}">
                    <a16:creationId xmlns:a16="http://schemas.microsoft.com/office/drawing/2014/main" id="{5DB63C2B-3094-0F38-C3E3-998445478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2018840"/>
                <a:ext cx="140677" cy="140677"/>
              </a:xfrm>
              <a:prstGeom prst="ellipse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円/楕円 544">
                <a:extLst>
                  <a:ext uri="{FF2B5EF4-FFF2-40B4-BE49-F238E27FC236}">
                    <a16:creationId xmlns:a16="http://schemas.microsoft.com/office/drawing/2014/main" id="{9F4097F0-8D20-D888-584C-F0CA15FBF3E2}"/>
                  </a:ext>
                </a:extLst>
              </p:cNvPr>
              <p:cNvSpPr/>
              <p:nvPr/>
            </p:nvSpPr>
            <p:spPr>
              <a:xfrm>
                <a:off x="10408950" y="201884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45" name="円/楕円 544">
                <a:extLst>
                  <a:ext uri="{FF2B5EF4-FFF2-40B4-BE49-F238E27FC236}">
                    <a16:creationId xmlns:a16="http://schemas.microsoft.com/office/drawing/2014/main" id="{9F4097F0-8D20-D888-584C-F0CA15FBF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2018840"/>
                <a:ext cx="140677" cy="140677"/>
              </a:xfrm>
              <a:prstGeom prst="ellipse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正方形/長方形 545">
                <a:extLst>
                  <a:ext uri="{FF2B5EF4-FFF2-40B4-BE49-F238E27FC236}">
                    <a16:creationId xmlns:a16="http://schemas.microsoft.com/office/drawing/2014/main" id="{B33F8BB9-B7DB-FB0E-4139-C33CAAB70795}"/>
                  </a:ext>
                </a:extLst>
              </p:cNvPr>
              <p:cNvSpPr/>
              <p:nvPr/>
            </p:nvSpPr>
            <p:spPr>
              <a:xfrm>
                <a:off x="9865042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6" name="正方形/長方形 545">
                <a:extLst>
                  <a:ext uri="{FF2B5EF4-FFF2-40B4-BE49-F238E27FC236}">
                    <a16:creationId xmlns:a16="http://schemas.microsoft.com/office/drawing/2014/main" id="{B33F8BB9-B7DB-FB0E-4139-C33CAAB70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042" y="230671"/>
                <a:ext cx="289169" cy="289169"/>
              </a:xfrm>
              <a:prstGeom prst="rect">
                <a:avLst/>
              </a:prstGeom>
              <a:blipFill>
                <a:blip r:embed="rId95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70F298F4-0478-7027-3F5B-F78AB71300C2}"/>
              </a:ext>
            </a:extLst>
          </p:cNvPr>
          <p:cNvCxnSpPr>
            <a:cxnSpLocks/>
            <a:stCxn id="533" idx="6"/>
            <a:endCxn id="545" idx="2"/>
          </p:cNvCxnSpPr>
          <p:nvPr/>
        </p:nvCxnSpPr>
        <p:spPr>
          <a:xfrm>
            <a:off x="9610304" y="855659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7473936-787F-198F-7170-D1E3D674EA5F}"/>
              </a:ext>
            </a:extLst>
          </p:cNvPr>
          <p:cNvCxnSpPr>
            <a:cxnSpLocks/>
            <a:stCxn id="535" idx="6"/>
            <a:endCxn id="545" idx="2"/>
          </p:cNvCxnSpPr>
          <p:nvPr/>
        </p:nvCxnSpPr>
        <p:spPr>
          <a:xfrm>
            <a:off x="9610304" y="1156551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29C69640-6FF9-3F7F-83A4-1246B2704E84}"/>
              </a:ext>
            </a:extLst>
          </p:cNvPr>
          <p:cNvCxnSpPr>
            <a:cxnSpLocks/>
            <a:endCxn id="543" idx="2"/>
          </p:cNvCxnSpPr>
          <p:nvPr/>
        </p:nvCxnSpPr>
        <p:spPr>
          <a:xfrm>
            <a:off x="9628094" y="1156550"/>
            <a:ext cx="780856" cy="621753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2CBA655D-E217-EA10-2C9D-F14DA3C81F02}"/>
              </a:ext>
            </a:extLst>
          </p:cNvPr>
          <p:cNvCxnSpPr>
            <a:cxnSpLocks/>
            <a:stCxn id="542" idx="6"/>
            <a:endCxn id="545" idx="2"/>
          </p:cNvCxnSpPr>
          <p:nvPr/>
        </p:nvCxnSpPr>
        <p:spPr>
          <a:xfrm>
            <a:off x="9610304" y="177830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109EB46-EE8C-BED8-4E30-DE167D99E039}"/>
              </a:ext>
            </a:extLst>
          </p:cNvPr>
          <p:cNvCxnSpPr>
            <a:cxnSpLocks/>
            <a:stCxn id="544" idx="6"/>
            <a:endCxn id="545" idx="2"/>
          </p:cNvCxnSpPr>
          <p:nvPr/>
        </p:nvCxnSpPr>
        <p:spPr>
          <a:xfrm>
            <a:off x="9610304" y="208917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角丸四角形 557">
            <a:extLst>
              <a:ext uri="{FF2B5EF4-FFF2-40B4-BE49-F238E27FC236}">
                <a16:creationId xmlns:a16="http://schemas.microsoft.com/office/drawing/2014/main" id="{943AAFBC-7606-EAD8-40FE-8F2419DA4BC2}"/>
              </a:ext>
            </a:extLst>
          </p:cNvPr>
          <p:cNvSpPr/>
          <p:nvPr/>
        </p:nvSpPr>
        <p:spPr>
          <a:xfrm>
            <a:off x="9144081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822C3752-6FD3-E500-7D61-05E188893F54}"/>
              </a:ext>
            </a:extLst>
          </p:cNvPr>
          <p:cNvCxnSpPr>
            <a:cxnSpLocks/>
            <a:stCxn id="535" idx="6"/>
            <a:endCxn id="536" idx="2"/>
          </p:cNvCxnSpPr>
          <p:nvPr/>
        </p:nvCxnSpPr>
        <p:spPr>
          <a:xfrm flipV="1">
            <a:off x="9610304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0922569A-F542-6045-4E83-0C30A0E7241B}"/>
              </a:ext>
            </a:extLst>
          </p:cNvPr>
          <p:cNvCxnSpPr>
            <a:cxnSpLocks/>
            <a:stCxn id="535" idx="6"/>
            <a:endCxn id="534" idx="2"/>
          </p:cNvCxnSpPr>
          <p:nvPr/>
        </p:nvCxnSpPr>
        <p:spPr>
          <a:xfrm>
            <a:off x="9610304" y="115655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0AC382A9-2515-4999-0A51-3E87697A2DF5}"/>
              </a:ext>
            </a:extLst>
          </p:cNvPr>
          <p:cNvCxnSpPr>
            <a:cxnSpLocks/>
            <a:stCxn id="535" idx="6"/>
            <a:endCxn id="541" idx="2"/>
          </p:cNvCxnSpPr>
          <p:nvPr/>
        </p:nvCxnSpPr>
        <p:spPr>
          <a:xfrm>
            <a:off x="9610304" y="1156551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14C4BFF8-90ED-568C-DD04-9DC838BDD883}"/>
              </a:ext>
            </a:extLst>
          </p:cNvPr>
          <p:cNvCxnSpPr>
            <a:cxnSpLocks/>
            <a:stCxn id="538" idx="6"/>
            <a:endCxn id="545" idx="2"/>
          </p:cNvCxnSpPr>
          <p:nvPr/>
        </p:nvCxnSpPr>
        <p:spPr>
          <a:xfrm>
            <a:off x="9610304" y="1467427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5252FE9F-A4CF-CFA0-827D-87B9BC56EF06}"/>
                  </a:ext>
                </a:extLst>
              </p:cNvPr>
              <p:cNvSpPr/>
              <p:nvPr/>
            </p:nvSpPr>
            <p:spPr>
              <a:xfrm>
                <a:off x="9446184" y="2326617"/>
                <a:ext cx="1126827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5252FE9F-A4CF-CFA0-827D-87B9BC56E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184" y="2326617"/>
                <a:ext cx="1126827" cy="442721"/>
              </a:xfrm>
              <a:prstGeom prst="rect">
                <a:avLst/>
              </a:prstGeom>
              <a:blipFill>
                <a:blip r:embed="rId96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A13988E1-8DCB-7F15-8FD8-C6660EC43715}"/>
              </a:ext>
            </a:extLst>
          </p:cNvPr>
          <p:cNvCxnSpPr>
            <a:cxnSpLocks/>
            <a:stCxn id="32" idx="6"/>
            <a:endCxn id="43" idx="2"/>
          </p:cNvCxnSpPr>
          <p:nvPr/>
        </p:nvCxnSpPr>
        <p:spPr>
          <a:xfrm>
            <a:off x="2676107" y="85565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A835583C-D6BD-6A73-C79C-923C300CF48D}"/>
              </a:ext>
            </a:extLst>
          </p:cNvPr>
          <p:cNvCxnSpPr>
            <a:cxnSpLocks/>
            <a:stCxn id="521" idx="6"/>
            <a:endCxn id="516" idx="2"/>
          </p:cNvCxnSpPr>
          <p:nvPr/>
        </p:nvCxnSpPr>
        <p:spPr>
          <a:xfrm flipV="1">
            <a:off x="944287" y="855659"/>
            <a:ext cx="798646" cy="1233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DB0C7572-86AA-90B9-62CE-D1248C3309A9}"/>
              </a:ext>
            </a:extLst>
          </p:cNvPr>
          <p:cNvCxnSpPr>
            <a:cxnSpLocks/>
            <a:stCxn id="476" idx="6"/>
            <a:endCxn id="477" idx="2"/>
          </p:cNvCxnSpPr>
          <p:nvPr/>
        </p:nvCxnSpPr>
        <p:spPr>
          <a:xfrm>
            <a:off x="4408520" y="855659"/>
            <a:ext cx="798646" cy="300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直線コネクタ 632">
            <a:extLst>
              <a:ext uri="{FF2B5EF4-FFF2-40B4-BE49-F238E27FC236}">
                <a16:creationId xmlns:a16="http://schemas.microsoft.com/office/drawing/2014/main" id="{18506BD9-BE1F-936B-3DEE-65F19608D867}"/>
              </a:ext>
            </a:extLst>
          </p:cNvPr>
          <p:cNvCxnSpPr>
            <a:cxnSpLocks/>
            <a:stCxn id="78" idx="6"/>
            <a:endCxn id="74" idx="2"/>
          </p:cNvCxnSpPr>
          <p:nvPr/>
        </p:nvCxnSpPr>
        <p:spPr>
          <a:xfrm flipV="1">
            <a:off x="6141345" y="1156551"/>
            <a:ext cx="798646" cy="310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0B3A05D2-46A8-4A85-3117-0FCA70605763}"/>
              </a:ext>
            </a:extLst>
          </p:cNvPr>
          <p:cNvCxnSpPr>
            <a:cxnSpLocks/>
            <a:stCxn id="114" idx="6"/>
            <a:endCxn id="107" idx="2"/>
          </p:cNvCxnSpPr>
          <p:nvPr/>
        </p:nvCxnSpPr>
        <p:spPr>
          <a:xfrm flipV="1">
            <a:off x="7874236" y="1156551"/>
            <a:ext cx="798646" cy="6217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B7A38746-51F5-FBB4-0683-BAFBB59B6B7F}"/>
              </a:ext>
            </a:extLst>
          </p:cNvPr>
          <p:cNvCxnSpPr>
            <a:cxnSpLocks/>
            <a:stCxn id="544" idx="6"/>
            <a:endCxn id="534" idx="2"/>
          </p:cNvCxnSpPr>
          <p:nvPr/>
        </p:nvCxnSpPr>
        <p:spPr>
          <a:xfrm flipV="1">
            <a:off x="9610304" y="1156551"/>
            <a:ext cx="798646" cy="932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7" name="左中かっこ 656">
            <a:extLst>
              <a:ext uri="{FF2B5EF4-FFF2-40B4-BE49-F238E27FC236}">
                <a16:creationId xmlns:a16="http://schemas.microsoft.com/office/drawing/2014/main" id="{D70E56EF-92FF-7D72-AE49-E681B0398D9D}"/>
              </a:ext>
            </a:extLst>
          </p:cNvPr>
          <p:cNvSpPr/>
          <p:nvPr/>
        </p:nvSpPr>
        <p:spPr>
          <a:xfrm>
            <a:off x="4939447" y="4057489"/>
            <a:ext cx="136855" cy="4497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0" name="右中かっこ 659">
            <a:extLst>
              <a:ext uri="{FF2B5EF4-FFF2-40B4-BE49-F238E27FC236}">
                <a16:creationId xmlns:a16="http://schemas.microsoft.com/office/drawing/2014/main" id="{037D8D25-7102-C5B8-C018-51577CC3835D}"/>
              </a:ext>
            </a:extLst>
          </p:cNvPr>
          <p:cNvSpPr/>
          <p:nvPr/>
        </p:nvSpPr>
        <p:spPr>
          <a:xfrm>
            <a:off x="6414286" y="4348769"/>
            <a:ext cx="140677" cy="185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4CA8E5EA-61F7-6F81-C9E1-A8A1A88E468E}"/>
              </a:ext>
            </a:extLst>
          </p:cNvPr>
          <p:cNvCxnSpPr>
            <a:cxnSpLocks/>
            <a:stCxn id="607" idx="6"/>
            <a:endCxn id="604" idx="2"/>
          </p:cNvCxnSpPr>
          <p:nvPr/>
        </p:nvCxnSpPr>
        <p:spPr>
          <a:xfrm flipV="1">
            <a:off x="5349216" y="4135475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95D297F-7060-452A-58A5-2E93F0CF82D1}"/>
              </a:ext>
            </a:extLst>
          </p:cNvPr>
          <p:cNvCxnSpPr>
            <a:cxnSpLocks/>
            <a:stCxn id="609" idx="6"/>
            <a:endCxn id="604" idx="2"/>
          </p:cNvCxnSpPr>
          <p:nvPr/>
        </p:nvCxnSpPr>
        <p:spPr>
          <a:xfrm flipV="1">
            <a:off x="5349216" y="4135475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D096EDEA-3CB0-4B09-DCEF-13769B0FE639}"/>
              </a:ext>
            </a:extLst>
          </p:cNvPr>
          <p:cNvCxnSpPr>
            <a:cxnSpLocks/>
            <a:stCxn id="611" idx="6"/>
            <a:endCxn id="604" idx="2"/>
          </p:cNvCxnSpPr>
          <p:nvPr/>
        </p:nvCxnSpPr>
        <p:spPr>
          <a:xfrm flipV="1">
            <a:off x="5349216" y="4135475"/>
            <a:ext cx="798646" cy="1233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B044F49B-8F07-91CF-69A0-EB8DEE5A190A}"/>
              </a:ext>
            </a:extLst>
          </p:cNvPr>
          <p:cNvCxnSpPr>
            <a:cxnSpLocks/>
            <a:stCxn id="607" idx="6"/>
            <a:endCxn id="608" idx="2"/>
          </p:cNvCxnSpPr>
          <p:nvPr/>
        </p:nvCxnSpPr>
        <p:spPr>
          <a:xfrm>
            <a:off x="5349216" y="4747243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0" name="直線コネクタ 709">
            <a:extLst>
              <a:ext uri="{FF2B5EF4-FFF2-40B4-BE49-F238E27FC236}">
                <a16:creationId xmlns:a16="http://schemas.microsoft.com/office/drawing/2014/main" id="{03155527-1153-DB3F-7594-A2DBA14C5EF0}"/>
              </a:ext>
            </a:extLst>
          </p:cNvPr>
          <p:cNvCxnSpPr>
            <a:cxnSpLocks/>
            <a:stCxn id="609" idx="6"/>
            <a:endCxn id="608" idx="2"/>
          </p:cNvCxnSpPr>
          <p:nvPr/>
        </p:nvCxnSpPr>
        <p:spPr>
          <a:xfrm flipV="1">
            <a:off x="5349216" y="474724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直線コネクタ 712">
            <a:extLst>
              <a:ext uri="{FF2B5EF4-FFF2-40B4-BE49-F238E27FC236}">
                <a16:creationId xmlns:a16="http://schemas.microsoft.com/office/drawing/2014/main" id="{CECFAE59-90BE-1BAC-2699-6E3BFD8125D3}"/>
              </a:ext>
            </a:extLst>
          </p:cNvPr>
          <p:cNvCxnSpPr>
            <a:cxnSpLocks/>
            <a:stCxn id="611" idx="6"/>
            <a:endCxn id="608" idx="2"/>
          </p:cNvCxnSpPr>
          <p:nvPr/>
        </p:nvCxnSpPr>
        <p:spPr>
          <a:xfrm flipV="1">
            <a:off x="5349216" y="4747243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2CF900A3-522C-183C-0A18-F9E33ECAB468}"/>
              </a:ext>
            </a:extLst>
          </p:cNvPr>
          <p:cNvCxnSpPr>
            <a:cxnSpLocks/>
            <a:stCxn id="607" idx="6"/>
            <a:endCxn id="610" idx="2"/>
          </p:cNvCxnSpPr>
          <p:nvPr/>
        </p:nvCxnSpPr>
        <p:spPr>
          <a:xfrm>
            <a:off x="5349216" y="474724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55A16AFA-6FDD-15D1-9C3A-D978CDED8C4D}"/>
              </a:ext>
            </a:extLst>
          </p:cNvPr>
          <p:cNvCxnSpPr>
            <a:cxnSpLocks/>
            <a:endCxn id="610" idx="2"/>
          </p:cNvCxnSpPr>
          <p:nvPr/>
        </p:nvCxnSpPr>
        <p:spPr>
          <a:xfrm>
            <a:off x="5371862" y="5058118"/>
            <a:ext cx="776000" cy="1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F24A10E6-6FBD-60B7-E98B-72235EC371D9}"/>
              </a:ext>
            </a:extLst>
          </p:cNvPr>
          <p:cNvCxnSpPr>
            <a:cxnSpLocks/>
            <a:stCxn id="611" idx="6"/>
            <a:endCxn id="610" idx="2"/>
          </p:cNvCxnSpPr>
          <p:nvPr/>
        </p:nvCxnSpPr>
        <p:spPr>
          <a:xfrm flipV="1">
            <a:off x="5349216" y="5058119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直線コネクタ 782">
            <a:extLst>
              <a:ext uri="{FF2B5EF4-FFF2-40B4-BE49-F238E27FC236}">
                <a16:creationId xmlns:a16="http://schemas.microsoft.com/office/drawing/2014/main" id="{4BA52F49-684C-A4AB-EDBB-EA70768B26AC}"/>
              </a:ext>
            </a:extLst>
          </p:cNvPr>
          <p:cNvCxnSpPr>
            <a:cxnSpLocks/>
            <a:stCxn id="607" idx="6"/>
            <a:endCxn id="612" idx="2"/>
          </p:cNvCxnSpPr>
          <p:nvPr/>
        </p:nvCxnSpPr>
        <p:spPr>
          <a:xfrm>
            <a:off x="5349216" y="4747243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直線コネクタ 788">
            <a:extLst>
              <a:ext uri="{FF2B5EF4-FFF2-40B4-BE49-F238E27FC236}">
                <a16:creationId xmlns:a16="http://schemas.microsoft.com/office/drawing/2014/main" id="{B3405D1D-B229-D187-54FD-4F29983AE9D9}"/>
              </a:ext>
            </a:extLst>
          </p:cNvPr>
          <p:cNvCxnSpPr>
            <a:cxnSpLocks/>
            <a:stCxn id="609" idx="6"/>
            <a:endCxn id="612" idx="2"/>
          </p:cNvCxnSpPr>
          <p:nvPr/>
        </p:nvCxnSpPr>
        <p:spPr>
          <a:xfrm>
            <a:off x="5349216" y="5058119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3" name="直線コネクタ 792">
            <a:extLst>
              <a:ext uri="{FF2B5EF4-FFF2-40B4-BE49-F238E27FC236}">
                <a16:creationId xmlns:a16="http://schemas.microsoft.com/office/drawing/2014/main" id="{3AE51487-BE8E-219A-18C8-E01558EEEAF7}"/>
              </a:ext>
            </a:extLst>
          </p:cNvPr>
          <p:cNvCxnSpPr>
            <a:cxnSpLocks/>
            <a:stCxn id="611" idx="6"/>
            <a:endCxn id="612" idx="2"/>
          </p:cNvCxnSpPr>
          <p:nvPr/>
        </p:nvCxnSpPr>
        <p:spPr>
          <a:xfrm>
            <a:off x="5349216" y="5368995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6" name="角丸四角形 795">
            <a:extLst>
              <a:ext uri="{FF2B5EF4-FFF2-40B4-BE49-F238E27FC236}">
                <a16:creationId xmlns:a16="http://schemas.microsoft.com/office/drawing/2014/main" id="{E2AFB2A3-75A1-FBE2-A04B-5E4AE258FC1E}"/>
              </a:ext>
            </a:extLst>
          </p:cNvPr>
          <p:cNvSpPr/>
          <p:nvPr/>
        </p:nvSpPr>
        <p:spPr>
          <a:xfrm>
            <a:off x="8254002" y="3891734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7" name="角丸四角形 796">
            <a:extLst>
              <a:ext uri="{FF2B5EF4-FFF2-40B4-BE49-F238E27FC236}">
                <a16:creationId xmlns:a16="http://schemas.microsoft.com/office/drawing/2014/main" id="{D6990F8E-B4E4-EB6E-B543-AE47ECB12C82}"/>
              </a:ext>
            </a:extLst>
          </p:cNvPr>
          <p:cNvSpPr/>
          <p:nvPr/>
        </p:nvSpPr>
        <p:spPr>
          <a:xfrm>
            <a:off x="7302393" y="3891734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" name="テキスト ボックス 797">
                <a:extLst>
                  <a:ext uri="{FF2B5EF4-FFF2-40B4-BE49-F238E27FC236}">
                    <a16:creationId xmlns:a16="http://schemas.microsoft.com/office/drawing/2014/main" id="{5031FEE0-99A7-E2FA-E3A9-19FE1C9E19DF}"/>
                  </a:ext>
                </a:extLst>
              </p:cNvPr>
              <p:cNvSpPr txBox="1"/>
              <p:nvPr/>
            </p:nvSpPr>
            <p:spPr>
              <a:xfrm>
                <a:off x="7417889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98" name="テキスト ボックス 797">
                <a:extLst>
                  <a:ext uri="{FF2B5EF4-FFF2-40B4-BE49-F238E27FC236}">
                    <a16:creationId xmlns:a16="http://schemas.microsoft.com/office/drawing/2014/main" id="{5031FEE0-99A7-E2FA-E3A9-19FE1C9E1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889" y="3767561"/>
                <a:ext cx="192360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9" name="テキスト ボックス 798">
                <a:extLst>
                  <a:ext uri="{FF2B5EF4-FFF2-40B4-BE49-F238E27FC236}">
                    <a16:creationId xmlns:a16="http://schemas.microsoft.com/office/drawing/2014/main" id="{9C36C713-1058-8B7C-A77D-5BBAD563B8F1}"/>
                  </a:ext>
                </a:extLst>
              </p:cNvPr>
              <p:cNvSpPr txBox="1"/>
              <p:nvPr/>
            </p:nvSpPr>
            <p:spPr>
              <a:xfrm>
                <a:off x="8366009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99" name="テキスト ボックス 798">
                <a:extLst>
                  <a:ext uri="{FF2B5EF4-FFF2-40B4-BE49-F238E27FC236}">
                    <a16:creationId xmlns:a16="http://schemas.microsoft.com/office/drawing/2014/main" id="{9C36C713-1058-8B7C-A77D-5BBAD563B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009" y="3767561"/>
                <a:ext cx="192360" cy="276999"/>
              </a:xfrm>
              <a:prstGeom prst="rect">
                <a:avLst/>
              </a:prstGeom>
              <a:blipFill>
                <a:blip r:embed="rId17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0" name="円/楕円 799">
                <a:extLst>
                  <a:ext uri="{FF2B5EF4-FFF2-40B4-BE49-F238E27FC236}">
                    <a16:creationId xmlns:a16="http://schemas.microsoft.com/office/drawing/2014/main" id="{33568A77-C956-0701-2C14-1C0050CF2DF0}"/>
                  </a:ext>
                </a:extLst>
              </p:cNvPr>
              <p:cNvSpPr/>
              <p:nvPr/>
            </p:nvSpPr>
            <p:spPr>
              <a:xfrm>
                <a:off x="7446926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00" name="円/楕円 799">
                <a:extLst>
                  <a:ext uri="{FF2B5EF4-FFF2-40B4-BE49-F238E27FC236}">
                    <a16:creationId xmlns:a16="http://schemas.microsoft.com/office/drawing/2014/main" id="{33568A77-C956-0701-2C14-1C0050CF2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4065136"/>
                <a:ext cx="140677" cy="140677"/>
              </a:xfrm>
              <a:prstGeom prst="ellipse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1" name="円/楕円 800">
                <a:extLst>
                  <a:ext uri="{FF2B5EF4-FFF2-40B4-BE49-F238E27FC236}">
                    <a16:creationId xmlns:a16="http://schemas.microsoft.com/office/drawing/2014/main" id="{A235DB61-224C-CB4B-AC68-41C21E64042D}"/>
                  </a:ext>
                </a:extLst>
              </p:cNvPr>
              <p:cNvSpPr/>
              <p:nvPr/>
            </p:nvSpPr>
            <p:spPr>
              <a:xfrm>
                <a:off x="8386249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01" name="円/楕円 800">
                <a:extLst>
                  <a:ext uri="{FF2B5EF4-FFF2-40B4-BE49-F238E27FC236}">
                    <a16:creationId xmlns:a16="http://schemas.microsoft.com/office/drawing/2014/main" id="{A235DB61-224C-CB4B-AC68-41C21E640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4065136"/>
                <a:ext cx="140677" cy="140677"/>
              </a:xfrm>
              <a:prstGeom prst="ellipse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2" name="円/楕円 801">
                <a:extLst>
                  <a:ext uri="{FF2B5EF4-FFF2-40B4-BE49-F238E27FC236}">
                    <a16:creationId xmlns:a16="http://schemas.microsoft.com/office/drawing/2014/main" id="{B270BC06-61F3-105C-27E6-4BD6DAF7C6F8}"/>
                  </a:ext>
                </a:extLst>
              </p:cNvPr>
              <p:cNvSpPr/>
              <p:nvPr/>
            </p:nvSpPr>
            <p:spPr>
              <a:xfrm>
                <a:off x="7446926" y="436652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02" name="円/楕円 801">
                <a:extLst>
                  <a:ext uri="{FF2B5EF4-FFF2-40B4-BE49-F238E27FC236}">
                    <a16:creationId xmlns:a16="http://schemas.microsoft.com/office/drawing/2014/main" id="{B270BC06-61F3-105C-27E6-4BD6DAF7C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4366522"/>
                <a:ext cx="140677" cy="140677"/>
              </a:xfrm>
              <a:prstGeom prst="ellipse">
                <a:avLst/>
              </a:prstGeom>
              <a:blipFill>
                <a:blip r:embed="rId99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4" name="円/楕円 803">
                <a:extLst>
                  <a:ext uri="{FF2B5EF4-FFF2-40B4-BE49-F238E27FC236}">
                    <a16:creationId xmlns:a16="http://schemas.microsoft.com/office/drawing/2014/main" id="{E9507C7D-3B2E-539E-B011-492B1ECB8E3D}"/>
                  </a:ext>
                </a:extLst>
              </p:cNvPr>
              <p:cNvSpPr/>
              <p:nvPr/>
            </p:nvSpPr>
            <p:spPr>
              <a:xfrm>
                <a:off x="8386249" y="4366522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4" name="円/楕円 803">
                <a:extLst>
                  <a:ext uri="{FF2B5EF4-FFF2-40B4-BE49-F238E27FC236}">
                    <a16:creationId xmlns:a16="http://schemas.microsoft.com/office/drawing/2014/main" id="{E9507C7D-3B2E-539E-B011-492B1ECB8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4366522"/>
                <a:ext cx="140677" cy="140677"/>
              </a:xfrm>
              <a:prstGeom prst="ellipse">
                <a:avLst/>
              </a:prstGeom>
              <a:blipFill>
                <a:blip r:embed="rId100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5" name="円/楕円 804">
                <a:extLst>
                  <a:ext uri="{FF2B5EF4-FFF2-40B4-BE49-F238E27FC236}">
                    <a16:creationId xmlns:a16="http://schemas.microsoft.com/office/drawing/2014/main" id="{7C3617C5-C515-A105-D7E3-1027D5C10873}"/>
                  </a:ext>
                </a:extLst>
              </p:cNvPr>
              <p:cNvSpPr/>
              <p:nvPr/>
            </p:nvSpPr>
            <p:spPr>
              <a:xfrm>
                <a:off x="7446926" y="467690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5" name="円/楕円 804">
                <a:extLst>
                  <a:ext uri="{FF2B5EF4-FFF2-40B4-BE49-F238E27FC236}">
                    <a16:creationId xmlns:a16="http://schemas.microsoft.com/office/drawing/2014/main" id="{7C3617C5-C515-A105-D7E3-1027D5C10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4676904"/>
                <a:ext cx="140677" cy="140677"/>
              </a:xfrm>
              <a:prstGeom prst="ellipse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6" name="円/楕円 805">
                <a:extLst>
                  <a:ext uri="{FF2B5EF4-FFF2-40B4-BE49-F238E27FC236}">
                    <a16:creationId xmlns:a16="http://schemas.microsoft.com/office/drawing/2014/main" id="{98C6FC2E-4506-048A-BB21-A984EFC9DB63}"/>
                  </a:ext>
                </a:extLst>
              </p:cNvPr>
              <p:cNvSpPr/>
              <p:nvPr/>
            </p:nvSpPr>
            <p:spPr>
              <a:xfrm>
                <a:off x="8386249" y="4676904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06" name="円/楕円 805">
                <a:extLst>
                  <a:ext uri="{FF2B5EF4-FFF2-40B4-BE49-F238E27FC236}">
                    <a16:creationId xmlns:a16="http://schemas.microsoft.com/office/drawing/2014/main" id="{98C6FC2E-4506-048A-BB21-A984EFC9D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4676904"/>
                <a:ext cx="140677" cy="140677"/>
              </a:xfrm>
              <a:prstGeom prst="ellipse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7" name="円/楕円 806">
                <a:extLst>
                  <a:ext uri="{FF2B5EF4-FFF2-40B4-BE49-F238E27FC236}">
                    <a16:creationId xmlns:a16="http://schemas.microsoft.com/office/drawing/2014/main" id="{E16261F4-1348-E221-C62B-1E49B5FAE966}"/>
                  </a:ext>
                </a:extLst>
              </p:cNvPr>
              <p:cNvSpPr/>
              <p:nvPr/>
            </p:nvSpPr>
            <p:spPr>
              <a:xfrm>
                <a:off x="7446926" y="498778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807" name="円/楕円 806">
                <a:extLst>
                  <a:ext uri="{FF2B5EF4-FFF2-40B4-BE49-F238E27FC236}">
                    <a16:creationId xmlns:a16="http://schemas.microsoft.com/office/drawing/2014/main" id="{E16261F4-1348-E221-C62B-1E49B5FAE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4987780"/>
                <a:ext cx="140677" cy="140677"/>
              </a:xfrm>
              <a:prstGeom prst="ellipse">
                <a:avLst/>
              </a:prstGeom>
              <a:blipFill>
                <a:blip r:embed="rId103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8" name="円/楕円 807">
                <a:extLst>
                  <a:ext uri="{FF2B5EF4-FFF2-40B4-BE49-F238E27FC236}">
                    <a16:creationId xmlns:a16="http://schemas.microsoft.com/office/drawing/2014/main" id="{BAE780DE-B626-C02E-6C15-790CBAA2C34A}"/>
                  </a:ext>
                </a:extLst>
              </p:cNvPr>
              <p:cNvSpPr/>
              <p:nvPr/>
            </p:nvSpPr>
            <p:spPr>
              <a:xfrm>
                <a:off x="8386249" y="498778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 xmlns="">
          <p:sp>
            <p:nvSpPr>
              <p:cNvPr id="808" name="円/楕円 807">
                <a:extLst>
                  <a:ext uri="{FF2B5EF4-FFF2-40B4-BE49-F238E27FC236}">
                    <a16:creationId xmlns:a16="http://schemas.microsoft.com/office/drawing/2014/main" id="{BAE780DE-B626-C02E-6C15-790CBAA2C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4987780"/>
                <a:ext cx="140677" cy="140677"/>
              </a:xfrm>
              <a:prstGeom prst="ellipse">
                <a:avLst/>
              </a:prstGeom>
              <a:blipFill>
                <a:blip r:embed="rId104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" name="円/楕円 808">
                <a:extLst>
                  <a:ext uri="{FF2B5EF4-FFF2-40B4-BE49-F238E27FC236}">
                    <a16:creationId xmlns:a16="http://schemas.microsoft.com/office/drawing/2014/main" id="{3578085C-943C-32E9-D9A7-EA4D830F6488}"/>
                  </a:ext>
                </a:extLst>
              </p:cNvPr>
              <p:cNvSpPr/>
              <p:nvPr/>
            </p:nvSpPr>
            <p:spPr>
              <a:xfrm>
                <a:off x="7446926" y="5298656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809" name="円/楕円 808">
                <a:extLst>
                  <a:ext uri="{FF2B5EF4-FFF2-40B4-BE49-F238E27FC236}">
                    <a16:creationId xmlns:a16="http://schemas.microsoft.com/office/drawing/2014/main" id="{3578085C-943C-32E9-D9A7-EA4D830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5298656"/>
                <a:ext cx="140677" cy="140677"/>
              </a:xfrm>
              <a:prstGeom prst="ellipse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0" name="円/楕円 809">
                <a:extLst>
                  <a:ext uri="{FF2B5EF4-FFF2-40B4-BE49-F238E27FC236}">
                    <a16:creationId xmlns:a16="http://schemas.microsoft.com/office/drawing/2014/main" id="{C8572B2B-1C6B-1620-7CF3-7EA6D101DB78}"/>
                  </a:ext>
                </a:extLst>
              </p:cNvPr>
              <p:cNvSpPr/>
              <p:nvPr/>
            </p:nvSpPr>
            <p:spPr>
              <a:xfrm>
                <a:off x="8386249" y="529865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 xmlns="">
          <p:sp>
            <p:nvSpPr>
              <p:cNvPr id="810" name="円/楕円 809">
                <a:extLst>
                  <a:ext uri="{FF2B5EF4-FFF2-40B4-BE49-F238E27FC236}">
                    <a16:creationId xmlns:a16="http://schemas.microsoft.com/office/drawing/2014/main" id="{C8572B2B-1C6B-1620-7CF3-7EA6D101D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5298656"/>
                <a:ext cx="140677" cy="140677"/>
              </a:xfrm>
              <a:prstGeom prst="ellipse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2" name="直線コネクタ 811">
            <a:extLst>
              <a:ext uri="{FF2B5EF4-FFF2-40B4-BE49-F238E27FC236}">
                <a16:creationId xmlns:a16="http://schemas.microsoft.com/office/drawing/2014/main" id="{3160F30E-CF6E-BBD3-DC75-831547B3795D}"/>
              </a:ext>
            </a:extLst>
          </p:cNvPr>
          <p:cNvCxnSpPr>
            <a:cxnSpLocks/>
            <a:stCxn id="805" idx="6"/>
            <a:endCxn id="804" idx="2"/>
          </p:cNvCxnSpPr>
          <p:nvPr/>
        </p:nvCxnSpPr>
        <p:spPr>
          <a:xfrm flipV="1">
            <a:off x="7587603" y="4436861"/>
            <a:ext cx="798646" cy="3103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" name="左中かっこ 820">
            <a:extLst>
              <a:ext uri="{FF2B5EF4-FFF2-40B4-BE49-F238E27FC236}">
                <a16:creationId xmlns:a16="http://schemas.microsoft.com/office/drawing/2014/main" id="{561D2E47-65F9-4924-0FBF-E453F4F24ACF}"/>
              </a:ext>
            </a:extLst>
          </p:cNvPr>
          <p:cNvSpPr/>
          <p:nvPr/>
        </p:nvSpPr>
        <p:spPr>
          <a:xfrm>
            <a:off x="7170689" y="4688298"/>
            <a:ext cx="144000" cy="7509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2" name="右中かっこ 821">
            <a:extLst>
              <a:ext uri="{FF2B5EF4-FFF2-40B4-BE49-F238E27FC236}">
                <a16:creationId xmlns:a16="http://schemas.microsoft.com/office/drawing/2014/main" id="{2AC70AC4-9348-0785-2EE6-CB52D37C4851}"/>
              </a:ext>
            </a:extLst>
          </p:cNvPr>
          <p:cNvSpPr/>
          <p:nvPr/>
        </p:nvSpPr>
        <p:spPr>
          <a:xfrm>
            <a:off x="8652673" y="4047556"/>
            <a:ext cx="140677" cy="185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3" name="右中かっこ 822">
            <a:extLst>
              <a:ext uri="{FF2B5EF4-FFF2-40B4-BE49-F238E27FC236}">
                <a16:creationId xmlns:a16="http://schemas.microsoft.com/office/drawing/2014/main" id="{7E7E570D-2D4C-564E-8A00-43413B4B390A}"/>
              </a:ext>
            </a:extLst>
          </p:cNvPr>
          <p:cNvSpPr/>
          <p:nvPr/>
        </p:nvSpPr>
        <p:spPr>
          <a:xfrm>
            <a:off x="8652673" y="4688298"/>
            <a:ext cx="144000" cy="7506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4" name="テキスト ボックス 823">
                <a:extLst>
                  <a:ext uri="{FF2B5EF4-FFF2-40B4-BE49-F238E27FC236}">
                    <a16:creationId xmlns:a16="http://schemas.microsoft.com/office/drawing/2014/main" id="{47B9D69A-735F-6061-20F5-D845AE1C60CE}"/>
                  </a:ext>
                </a:extLst>
              </p:cNvPr>
              <p:cNvSpPr txBox="1"/>
              <p:nvPr/>
            </p:nvSpPr>
            <p:spPr>
              <a:xfrm>
                <a:off x="6959680" y="4142049"/>
                <a:ext cx="213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4" name="テキスト ボックス 823">
                <a:extLst>
                  <a:ext uri="{FF2B5EF4-FFF2-40B4-BE49-F238E27FC236}">
                    <a16:creationId xmlns:a16="http://schemas.microsoft.com/office/drawing/2014/main" id="{47B9D69A-735F-6061-20F5-D845AE1C6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80" y="4142049"/>
                <a:ext cx="213840" cy="276999"/>
              </a:xfrm>
              <a:prstGeom prst="rect">
                <a:avLst/>
              </a:prstGeom>
              <a:blipFill>
                <a:blip r:embed="rId29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5" name="テキスト ボックス 824">
                <a:extLst>
                  <a:ext uri="{FF2B5EF4-FFF2-40B4-BE49-F238E27FC236}">
                    <a16:creationId xmlns:a16="http://schemas.microsoft.com/office/drawing/2014/main" id="{491F4E80-05CD-D064-43CA-8EFF1818AA27}"/>
                  </a:ext>
                </a:extLst>
              </p:cNvPr>
              <p:cNvSpPr txBox="1"/>
              <p:nvPr/>
            </p:nvSpPr>
            <p:spPr>
              <a:xfrm>
                <a:off x="6895303" y="4925161"/>
                <a:ext cx="278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5" name="テキスト ボックス 824">
                <a:extLst>
                  <a:ext uri="{FF2B5EF4-FFF2-40B4-BE49-F238E27FC236}">
                    <a16:creationId xmlns:a16="http://schemas.microsoft.com/office/drawing/2014/main" id="{491F4E80-05CD-D064-43CA-8EFF1818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03" y="4925161"/>
                <a:ext cx="278217" cy="276999"/>
              </a:xfrm>
              <a:prstGeom prst="rect">
                <a:avLst/>
              </a:prstGeom>
              <a:blipFill>
                <a:blip r:embed="rId107"/>
                <a:stretch>
                  <a:fillRect l="-1304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6" name="テキスト ボックス 825">
                <a:extLst>
                  <a:ext uri="{FF2B5EF4-FFF2-40B4-BE49-F238E27FC236}">
                    <a16:creationId xmlns:a16="http://schemas.microsoft.com/office/drawing/2014/main" id="{FF6A67A5-A8D3-13B6-C739-CF4465AAF20A}"/>
                  </a:ext>
                </a:extLst>
              </p:cNvPr>
              <p:cNvSpPr txBox="1"/>
              <p:nvPr/>
            </p:nvSpPr>
            <p:spPr>
              <a:xfrm>
                <a:off x="8808461" y="3998199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6" name="テキスト ボックス 825">
                <a:extLst>
                  <a:ext uri="{FF2B5EF4-FFF2-40B4-BE49-F238E27FC236}">
                    <a16:creationId xmlns:a16="http://schemas.microsoft.com/office/drawing/2014/main" id="{FF6A67A5-A8D3-13B6-C739-CF4465AAF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61" y="3998199"/>
                <a:ext cx="224228" cy="276999"/>
              </a:xfrm>
              <a:prstGeom prst="rect">
                <a:avLst/>
              </a:prstGeom>
              <a:blipFill>
                <a:blip r:embed="rId108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テキスト ボックス 826">
                <a:extLst>
                  <a:ext uri="{FF2B5EF4-FFF2-40B4-BE49-F238E27FC236}">
                    <a16:creationId xmlns:a16="http://schemas.microsoft.com/office/drawing/2014/main" id="{FB8DC587-6A17-5F33-3C83-C1D8542BE501}"/>
                  </a:ext>
                </a:extLst>
              </p:cNvPr>
              <p:cNvSpPr txBox="1"/>
              <p:nvPr/>
            </p:nvSpPr>
            <p:spPr>
              <a:xfrm>
                <a:off x="8808461" y="4298360"/>
                <a:ext cx="29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7" name="テキスト ボックス 826">
                <a:extLst>
                  <a:ext uri="{FF2B5EF4-FFF2-40B4-BE49-F238E27FC236}">
                    <a16:creationId xmlns:a16="http://schemas.microsoft.com/office/drawing/2014/main" id="{FB8DC587-6A17-5F33-3C83-C1D8542BE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61" y="4298360"/>
                <a:ext cx="293094" cy="276999"/>
              </a:xfrm>
              <a:prstGeom prst="rect">
                <a:avLst/>
              </a:prstGeom>
              <a:blipFill>
                <a:blip r:embed="rId109"/>
                <a:stretch>
                  <a:fillRect l="-16667" r="-41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8" name="テキスト ボックス 827">
                <a:extLst>
                  <a:ext uri="{FF2B5EF4-FFF2-40B4-BE49-F238E27FC236}">
                    <a16:creationId xmlns:a16="http://schemas.microsoft.com/office/drawing/2014/main" id="{92416856-7FC9-BAB0-02E4-F1B308DAD64C}"/>
                  </a:ext>
                </a:extLst>
              </p:cNvPr>
              <p:cNvSpPr txBox="1"/>
              <p:nvPr/>
            </p:nvSpPr>
            <p:spPr>
              <a:xfrm>
                <a:off x="8808461" y="4926533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8" name="テキスト ボックス 827">
                <a:extLst>
                  <a:ext uri="{FF2B5EF4-FFF2-40B4-BE49-F238E27FC236}">
                    <a16:creationId xmlns:a16="http://schemas.microsoft.com/office/drawing/2014/main" id="{92416856-7FC9-BAB0-02E4-F1B308DAD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61" y="4926533"/>
                <a:ext cx="224228" cy="276999"/>
              </a:xfrm>
              <a:prstGeom prst="rect">
                <a:avLst/>
              </a:prstGeom>
              <a:blipFill>
                <a:blip r:embed="rId110"/>
                <a:stretch>
                  <a:fillRect l="-21053" r="-1578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" name="左中かっこ 828">
            <a:extLst>
              <a:ext uri="{FF2B5EF4-FFF2-40B4-BE49-F238E27FC236}">
                <a16:creationId xmlns:a16="http://schemas.microsoft.com/office/drawing/2014/main" id="{7DEAB816-DAA8-C138-7B76-F990867CE300}"/>
              </a:ext>
            </a:extLst>
          </p:cNvPr>
          <p:cNvSpPr/>
          <p:nvPr/>
        </p:nvSpPr>
        <p:spPr>
          <a:xfrm>
            <a:off x="7177834" y="4057489"/>
            <a:ext cx="136855" cy="4497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0" name="右中かっこ 829">
            <a:extLst>
              <a:ext uri="{FF2B5EF4-FFF2-40B4-BE49-F238E27FC236}">
                <a16:creationId xmlns:a16="http://schemas.microsoft.com/office/drawing/2014/main" id="{C7819649-5E11-EEF4-3896-6B05CF1BA4C7}"/>
              </a:ext>
            </a:extLst>
          </p:cNvPr>
          <p:cNvSpPr/>
          <p:nvPr/>
        </p:nvSpPr>
        <p:spPr>
          <a:xfrm>
            <a:off x="8652673" y="4348769"/>
            <a:ext cx="140677" cy="185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558D7AB2-C3A6-E53E-352F-FE5298D9DBC6}"/>
              </a:ext>
            </a:extLst>
          </p:cNvPr>
          <p:cNvCxnSpPr>
            <a:cxnSpLocks/>
            <a:stCxn id="809" idx="6"/>
            <a:endCxn id="804" idx="2"/>
          </p:cNvCxnSpPr>
          <p:nvPr/>
        </p:nvCxnSpPr>
        <p:spPr>
          <a:xfrm flipV="1">
            <a:off x="7587603" y="4436861"/>
            <a:ext cx="798646" cy="9321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82F42F44-20E8-FC92-F7BF-D9659A3CB9D3}"/>
              </a:ext>
            </a:extLst>
          </p:cNvPr>
          <p:cNvCxnSpPr>
            <a:cxnSpLocks/>
            <a:stCxn id="807" idx="6"/>
            <a:endCxn id="804" idx="2"/>
          </p:cNvCxnSpPr>
          <p:nvPr/>
        </p:nvCxnSpPr>
        <p:spPr>
          <a:xfrm flipV="1">
            <a:off x="7587603" y="4436861"/>
            <a:ext cx="798646" cy="621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4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C732B-0749-C351-D090-59D479A5E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79F3B95-5D57-7C80-02A0-5CEBD3764BC4}"/>
              </a:ext>
            </a:extLst>
          </p:cNvPr>
          <p:cNvGrpSpPr/>
          <p:nvPr/>
        </p:nvGrpSpPr>
        <p:grpSpPr>
          <a:xfrm>
            <a:off x="3820681" y="215532"/>
            <a:ext cx="1731033" cy="2594085"/>
            <a:chOff x="2209884" y="230671"/>
            <a:chExt cx="1731033" cy="2594085"/>
          </a:xfrm>
        </p:grpSpPr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F90CFC71-0088-D676-0B11-CB2FE8C6E1CE}"/>
                </a:ext>
              </a:extLst>
            </p:cNvPr>
            <p:cNvSpPr/>
            <p:nvPr/>
          </p:nvSpPr>
          <p:spPr>
            <a:xfrm>
              <a:off x="3350877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7ED2F04A-7FAC-75A1-C2E7-8F72B21E779D}"/>
                </a:ext>
              </a:extLst>
            </p:cNvPr>
            <p:cNvSpPr/>
            <p:nvPr/>
          </p:nvSpPr>
          <p:spPr>
            <a:xfrm>
              <a:off x="2399268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08FF958-C73C-E981-C986-E7A680972A9A}"/>
                    </a:ext>
                  </a:extLst>
                </p:cNvPr>
                <p:cNvSpPr txBox="1"/>
                <p:nvPr/>
              </p:nvSpPr>
              <p:spPr>
                <a:xfrm>
                  <a:off x="251476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08FF958-C73C-E981-C986-E7A68097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64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2C2B63D4-FC7D-8403-F23E-4DF6683429F9}"/>
                    </a:ext>
                  </a:extLst>
                </p:cNvPr>
                <p:cNvSpPr txBox="1"/>
                <p:nvPr/>
              </p:nvSpPr>
              <p:spPr>
                <a:xfrm>
                  <a:off x="346288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2C2B63D4-FC7D-8403-F23E-4DF668342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884" y="474444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円/楕円 31">
                  <a:extLst>
                    <a:ext uri="{FF2B5EF4-FFF2-40B4-BE49-F238E27FC236}">
                      <a16:creationId xmlns:a16="http://schemas.microsoft.com/office/drawing/2014/main" id="{8DB48A14-33AD-5EAE-107B-53EA854C0E49}"/>
                    </a:ext>
                  </a:extLst>
                </p:cNvPr>
                <p:cNvSpPr/>
                <p:nvPr/>
              </p:nvSpPr>
              <p:spPr>
                <a:xfrm>
                  <a:off x="2535430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円/楕円 31">
                  <a:extLst>
                    <a:ext uri="{FF2B5EF4-FFF2-40B4-BE49-F238E27FC236}">
                      <a16:creationId xmlns:a16="http://schemas.microsoft.com/office/drawing/2014/main" id="{8DB48A14-33AD-5EAE-107B-53EA854C0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785320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円/楕円 33">
                  <a:extLst>
                    <a:ext uri="{FF2B5EF4-FFF2-40B4-BE49-F238E27FC236}">
                      <a16:creationId xmlns:a16="http://schemas.microsoft.com/office/drawing/2014/main" id="{884DC561-703C-B8B2-910D-8F03CE5DFF53}"/>
                    </a:ext>
                  </a:extLst>
                </p:cNvPr>
                <p:cNvSpPr/>
                <p:nvPr/>
              </p:nvSpPr>
              <p:spPr>
                <a:xfrm>
                  <a:off x="3474753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34" name="円/楕円 33">
                  <a:extLst>
                    <a:ext uri="{FF2B5EF4-FFF2-40B4-BE49-F238E27FC236}">
                      <a16:creationId xmlns:a16="http://schemas.microsoft.com/office/drawing/2014/main" id="{884DC561-703C-B8B2-910D-8F03CE5D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086212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E9C8E68B-68BD-D791-9270-CD20F0ACE0D8}"/>
                    </a:ext>
                  </a:extLst>
                </p:cNvPr>
                <p:cNvSpPr/>
                <p:nvPr/>
              </p:nvSpPr>
              <p:spPr>
                <a:xfrm>
                  <a:off x="253543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E9C8E68B-68BD-D791-9270-CD20F0AC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086212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31514FA8-5839-EA8B-AF66-78C5543FC52F}"/>
                    </a:ext>
                  </a:extLst>
                </p:cNvPr>
                <p:cNvSpPr/>
                <p:nvPr/>
              </p:nvSpPr>
              <p:spPr>
                <a:xfrm>
                  <a:off x="347475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31514FA8-5839-EA8B-AF66-78C5543FC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785320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52240651-C1AA-0865-3B06-16BB9F2B97EE}"/>
                    </a:ext>
                  </a:extLst>
                </p:cNvPr>
                <p:cNvSpPr/>
                <p:nvPr/>
              </p:nvSpPr>
              <p:spPr>
                <a:xfrm>
                  <a:off x="253543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52240651-C1AA-0865-3B06-16BB9F2B9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397088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DD56C148-E54B-B8FE-2D0D-D6F9DE4AFC66}"/>
                    </a:ext>
                  </a:extLst>
                </p:cNvPr>
                <p:cNvSpPr/>
                <p:nvPr/>
              </p:nvSpPr>
              <p:spPr>
                <a:xfrm>
                  <a:off x="347475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DD56C148-E54B-B8FE-2D0D-D6F9DE4AFC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397088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72075ADF-9536-152A-3D14-B02C22E6B0D4}"/>
                    </a:ext>
                  </a:extLst>
                </p:cNvPr>
                <p:cNvSpPr/>
                <p:nvPr/>
              </p:nvSpPr>
              <p:spPr>
                <a:xfrm>
                  <a:off x="2535430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72075ADF-9536-152A-3D14-B02C22E6B0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707964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A3685432-8944-5E9F-A8F7-96E0260986DA}"/>
                    </a:ext>
                  </a:extLst>
                </p:cNvPr>
                <p:cNvSpPr/>
                <p:nvPr/>
              </p:nvSpPr>
              <p:spPr>
                <a:xfrm>
                  <a:off x="3474753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A3685432-8944-5E9F-A8F7-96E0260986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707964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8D3959A8-9AEF-DC9E-B01C-65291F5B96D7}"/>
                    </a:ext>
                  </a:extLst>
                </p:cNvPr>
                <p:cNvSpPr/>
                <p:nvPr/>
              </p:nvSpPr>
              <p:spPr>
                <a:xfrm>
                  <a:off x="2535430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8D3959A8-9AEF-DC9E-B01C-65291F5B9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2018840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51241A3F-0CB0-8F9E-D5C3-55AEB573D154}"/>
                    </a:ext>
                  </a:extLst>
                </p:cNvPr>
                <p:cNvSpPr/>
                <p:nvPr/>
              </p:nvSpPr>
              <p:spPr>
                <a:xfrm>
                  <a:off x="3474753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51241A3F-0CB0-8F9E-D5C3-55AEB573D1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2018840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0953FEF-310D-EB0F-DED1-E2A6341EF64F}"/>
                    </a:ext>
                  </a:extLst>
                </p:cNvPr>
                <p:cNvSpPr/>
                <p:nvPr/>
              </p:nvSpPr>
              <p:spPr>
                <a:xfrm>
                  <a:off x="2930845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0953FEF-310D-EB0F-DED1-E2A6341EF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845" y="230671"/>
                  <a:ext cx="289169" cy="289169"/>
                </a:xfrm>
                <a:prstGeom prst="rect">
                  <a:avLst/>
                </a:prstGeom>
                <a:blipFill>
                  <a:blip r:embed="rId15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角丸四角形 60">
              <a:extLst>
                <a:ext uri="{FF2B5EF4-FFF2-40B4-BE49-F238E27FC236}">
                  <a16:creationId xmlns:a16="http://schemas.microsoft.com/office/drawing/2014/main" id="{005F6BFF-1B90-3BE7-E5A8-170BF1D066EF}"/>
                </a:ext>
              </a:extLst>
            </p:cNvPr>
            <p:cNvSpPr/>
            <p:nvPr/>
          </p:nvSpPr>
          <p:spPr>
            <a:xfrm>
              <a:off x="2209884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E26DDC3-1B0B-1004-5CB8-73B51EF08353}"/>
                </a:ext>
              </a:extLst>
            </p:cNvPr>
            <p:cNvCxnSpPr>
              <a:cxnSpLocks/>
              <a:stCxn id="32" idx="6"/>
              <a:endCxn id="37" idx="2"/>
            </p:cNvCxnSpPr>
            <p:nvPr/>
          </p:nvCxnSpPr>
          <p:spPr>
            <a:xfrm>
              <a:off x="2676107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FBD16000-8D26-15F4-1421-9F624FCA6468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>
              <a:off x="2676107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86CF39FA-1CC6-A6E7-3F61-7A6AF5C3C0FE}"/>
                </a:ext>
              </a:extLst>
            </p:cNvPr>
            <p:cNvCxnSpPr>
              <a:cxnSpLocks/>
              <a:stCxn id="32" idx="6"/>
              <a:endCxn id="40" idx="2"/>
            </p:cNvCxnSpPr>
            <p:nvPr/>
          </p:nvCxnSpPr>
          <p:spPr>
            <a:xfrm>
              <a:off x="2676107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870645AD-E6C9-812E-6C6F-0DE26AD5EDB3}"/>
                </a:ext>
              </a:extLst>
            </p:cNvPr>
            <p:cNvCxnSpPr>
              <a:cxnSpLocks/>
              <a:stCxn id="32" idx="6"/>
              <a:endCxn id="46" idx="2"/>
            </p:cNvCxnSpPr>
            <p:nvPr/>
          </p:nvCxnSpPr>
          <p:spPr>
            <a:xfrm>
              <a:off x="2676107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55306F91-D416-0942-FCEA-6747AE927E86}"/>
                    </a:ext>
                  </a:extLst>
                </p:cNvPr>
                <p:cNvSpPr/>
                <p:nvPr/>
              </p:nvSpPr>
              <p:spPr>
                <a:xfrm>
                  <a:off x="2498133" y="2326617"/>
                  <a:ext cx="1154534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55306F91-D416-0942-FCEA-6747AE927E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133" y="2326617"/>
                  <a:ext cx="1154534" cy="442721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7351BE56-F2FC-6B8F-AC75-8A0EC972531C}"/>
                </a:ext>
              </a:extLst>
            </p:cNvPr>
            <p:cNvCxnSpPr>
              <a:cxnSpLocks/>
              <a:stCxn id="32" idx="6"/>
              <a:endCxn id="43" idx="2"/>
            </p:cNvCxnSpPr>
            <p:nvPr/>
          </p:nvCxnSpPr>
          <p:spPr>
            <a:xfrm>
              <a:off x="2676107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E37F0C5-8984-ADF0-88CF-EFD98366B03F}"/>
              </a:ext>
            </a:extLst>
          </p:cNvPr>
          <p:cNvGrpSpPr/>
          <p:nvPr/>
        </p:nvGrpSpPr>
        <p:grpSpPr>
          <a:xfrm>
            <a:off x="2088860" y="215532"/>
            <a:ext cx="1731033" cy="2594085"/>
            <a:chOff x="478064" y="230671"/>
            <a:chExt cx="1731033" cy="2594085"/>
          </a:xfrm>
        </p:grpSpPr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659FF777-0487-3702-779E-97B8F69B7E9A}"/>
                </a:ext>
              </a:extLst>
            </p:cNvPr>
            <p:cNvSpPr/>
            <p:nvPr/>
          </p:nvSpPr>
          <p:spPr>
            <a:xfrm>
              <a:off x="1619057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58C5432-9BA0-9095-C1C3-6F9B40F796DB}"/>
                </a:ext>
              </a:extLst>
            </p:cNvPr>
            <p:cNvSpPr/>
            <p:nvPr/>
          </p:nvSpPr>
          <p:spPr>
            <a:xfrm>
              <a:off x="667448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E94BB09F-06E1-41F7-6C42-F234DED761E5}"/>
                    </a:ext>
                  </a:extLst>
                </p:cNvPr>
                <p:cNvSpPr txBox="1"/>
                <p:nvPr/>
              </p:nvSpPr>
              <p:spPr>
                <a:xfrm>
                  <a:off x="78294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E94BB09F-06E1-41F7-6C42-F234DED76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944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1CE7DEC5-A493-60C0-0AA5-FD21114EFAFE}"/>
                    </a:ext>
                  </a:extLst>
                </p:cNvPr>
                <p:cNvSpPr txBox="1"/>
                <p:nvPr/>
              </p:nvSpPr>
              <p:spPr>
                <a:xfrm>
                  <a:off x="173106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1CE7DEC5-A493-60C0-0AA5-FD21114EF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64" y="474444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845CF16E-1C9B-2401-3866-6CA1A505C350}"/>
                    </a:ext>
                  </a:extLst>
                </p:cNvPr>
                <p:cNvSpPr/>
                <p:nvPr/>
              </p:nvSpPr>
              <p:spPr>
                <a:xfrm>
                  <a:off x="803610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845CF16E-1C9B-2401-3866-6CA1A505C3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785320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565DC38C-6EA7-6DA2-3D28-FCA4BEF9AA88}"/>
                    </a:ext>
                  </a:extLst>
                </p:cNvPr>
                <p:cNvSpPr/>
                <p:nvPr/>
              </p:nvSpPr>
              <p:spPr>
                <a:xfrm>
                  <a:off x="1742933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565DC38C-6EA7-6DA2-3D28-FCA4BEF9AA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086212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417A4E17-2453-E649-7442-4D97ACDEB3D8}"/>
                    </a:ext>
                  </a:extLst>
                </p:cNvPr>
                <p:cNvSpPr/>
                <p:nvPr/>
              </p:nvSpPr>
              <p:spPr>
                <a:xfrm>
                  <a:off x="80361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417A4E17-2453-E649-7442-4D97ACDEB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086212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F45B7AC8-1B3F-03FB-7CC0-18109570442F}"/>
                    </a:ext>
                  </a:extLst>
                </p:cNvPr>
                <p:cNvSpPr/>
                <p:nvPr/>
              </p:nvSpPr>
              <p:spPr>
                <a:xfrm>
                  <a:off x="174293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F45B7AC8-1B3F-03FB-7CC0-181095704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785320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BED8B49-44AC-5AB7-7942-0D74E9A963F6}"/>
                    </a:ext>
                  </a:extLst>
                </p:cNvPr>
                <p:cNvSpPr/>
                <p:nvPr/>
              </p:nvSpPr>
              <p:spPr>
                <a:xfrm>
                  <a:off x="80361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BED8B49-44AC-5AB7-7942-0D74E9A963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397088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889F0C72-B90F-81FC-962F-B0ED5832EC1A}"/>
                    </a:ext>
                  </a:extLst>
                </p:cNvPr>
                <p:cNvSpPr/>
                <p:nvPr/>
              </p:nvSpPr>
              <p:spPr>
                <a:xfrm>
                  <a:off x="174293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889F0C72-B90F-81FC-962F-B0ED5832EC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397088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BBF8A130-9C17-4D28-F773-CDBB280F37E5}"/>
                    </a:ext>
                  </a:extLst>
                </p:cNvPr>
                <p:cNvSpPr/>
                <p:nvPr/>
              </p:nvSpPr>
              <p:spPr>
                <a:xfrm>
                  <a:off x="803610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BBF8A130-9C17-4D28-F773-CDBB280F3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707964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B3C741C0-0E84-FC13-26A2-7F512B3B9E88}"/>
                    </a:ext>
                  </a:extLst>
                </p:cNvPr>
                <p:cNvSpPr/>
                <p:nvPr/>
              </p:nvSpPr>
              <p:spPr>
                <a:xfrm>
                  <a:off x="1742933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B3C741C0-0E84-FC13-26A2-7F512B3B9E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707964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0E483393-7ED7-4E8F-3826-5A06F8F55A33}"/>
                    </a:ext>
                  </a:extLst>
                </p:cNvPr>
                <p:cNvSpPr/>
                <p:nvPr/>
              </p:nvSpPr>
              <p:spPr>
                <a:xfrm>
                  <a:off x="803610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0E483393-7ED7-4E8F-3826-5A06F8F55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201884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F0310708-35F4-0E12-BCDB-1746532A4521}"/>
                    </a:ext>
                  </a:extLst>
                </p:cNvPr>
                <p:cNvSpPr/>
                <p:nvPr/>
              </p:nvSpPr>
              <p:spPr>
                <a:xfrm>
                  <a:off x="1742933" y="201884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F0310708-35F4-0E12-BCDB-1746532A4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2018840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D532DE70-75D1-2217-87CB-4EB91B5AC479}"/>
                    </a:ext>
                  </a:extLst>
                </p:cNvPr>
                <p:cNvSpPr/>
                <p:nvPr/>
              </p:nvSpPr>
              <p:spPr>
                <a:xfrm>
                  <a:off x="1199025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D532DE70-75D1-2217-87CB-4EB91B5AC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025" y="230671"/>
                  <a:ext cx="289169" cy="289169"/>
                </a:xfrm>
                <a:prstGeom prst="rect">
                  <a:avLst/>
                </a:prstGeom>
                <a:blipFill>
                  <a:blip r:embed="rId29"/>
                  <a:stretch>
                    <a:fillRect l="-47826" r="-1304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84820743-3167-9F70-ABC2-E07044819D8B}"/>
                </a:ext>
              </a:extLst>
            </p:cNvPr>
            <p:cNvCxnSpPr>
              <a:cxnSpLocks/>
              <a:stCxn id="513" idx="6"/>
              <a:endCxn id="520" idx="2"/>
            </p:cNvCxnSpPr>
            <p:nvPr/>
          </p:nvCxnSpPr>
          <p:spPr>
            <a:xfrm>
              <a:off x="944287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598F6AB0-67A6-F105-861A-3C966488DB93}"/>
                </a:ext>
              </a:extLst>
            </p:cNvPr>
            <p:cNvCxnSpPr>
              <a:cxnSpLocks/>
              <a:stCxn id="513" idx="7"/>
              <a:endCxn id="522" idx="2"/>
            </p:cNvCxnSpPr>
            <p:nvPr/>
          </p:nvCxnSpPr>
          <p:spPr>
            <a:xfrm>
              <a:off x="923685" y="805922"/>
              <a:ext cx="819248" cy="1283257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0F9543E2-326F-BFFD-DE76-C5800CF9952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944287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2A13EB09-F9B1-88AB-7CAE-AFCA974E9262}"/>
                </a:ext>
              </a:extLst>
            </p:cNvPr>
            <p:cNvCxnSpPr>
              <a:cxnSpLocks/>
              <a:stCxn id="519" idx="6"/>
              <a:endCxn id="522" idx="2"/>
            </p:cNvCxnSpPr>
            <p:nvPr/>
          </p:nvCxnSpPr>
          <p:spPr>
            <a:xfrm>
              <a:off x="944287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E16712A9-5D6A-308B-25B4-DDCD88F74F50}"/>
                </a:ext>
              </a:extLst>
            </p:cNvPr>
            <p:cNvCxnSpPr>
              <a:cxnSpLocks/>
              <a:stCxn id="521" idx="6"/>
              <a:endCxn id="522" idx="2"/>
            </p:cNvCxnSpPr>
            <p:nvPr/>
          </p:nvCxnSpPr>
          <p:spPr>
            <a:xfrm>
              <a:off x="944287" y="208917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119D187B-51E2-DE4B-54FD-04D25747936D}"/>
                </a:ext>
              </a:extLst>
            </p:cNvPr>
            <p:cNvSpPr/>
            <p:nvPr/>
          </p:nvSpPr>
          <p:spPr>
            <a:xfrm>
              <a:off x="478064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D72552A-9272-2C7A-FA53-6239B76BD985}"/>
                </a:ext>
              </a:extLst>
            </p:cNvPr>
            <p:cNvCxnSpPr>
              <a:cxnSpLocks/>
              <a:endCxn id="516" idx="2"/>
            </p:cNvCxnSpPr>
            <p:nvPr/>
          </p:nvCxnSpPr>
          <p:spPr>
            <a:xfrm>
              <a:off x="944287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6BCCB48-FA81-476D-817B-36E652F67845}"/>
                </a:ext>
              </a:extLst>
            </p:cNvPr>
            <p:cNvCxnSpPr>
              <a:cxnSpLocks/>
              <a:stCxn id="515" idx="6"/>
              <a:endCxn id="522" idx="2"/>
            </p:cNvCxnSpPr>
            <p:nvPr/>
          </p:nvCxnSpPr>
          <p:spPr>
            <a:xfrm>
              <a:off x="944287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6F68F66C-9E49-0CA8-4D83-151213A41794}"/>
                </a:ext>
              </a:extLst>
            </p:cNvPr>
            <p:cNvCxnSpPr>
              <a:cxnSpLocks/>
              <a:stCxn id="517" idx="6"/>
              <a:endCxn id="522" idx="2"/>
            </p:cNvCxnSpPr>
            <p:nvPr/>
          </p:nvCxnSpPr>
          <p:spPr>
            <a:xfrm>
              <a:off x="944287" y="1467427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810C641-A605-E570-9524-10531197B434}"/>
                </a:ext>
              </a:extLst>
            </p:cNvPr>
            <p:cNvCxnSpPr>
              <a:cxnSpLocks/>
              <a:stCxn id="513" idx="6"/>
              <a:endCxn id="514" idx="2"/>
            </p:cNvCxnSpPr>
            <p:nvPr/>
          </p:nvCxnSpPr>
          <p:spPr>
            <a:xfrm>
              <a:off x="944287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>
                  <a:extLst>
                    <a:ext uri="{FF2B5EF4-FFF2-40B4-BE49-F238E27FC236}">
                      <a16:creationId xmlns:a16="http://schemas.microsoft.com/office/drawing/2014/main" id="{8C09504D-DD42-321B-F2B4-F48296C979F5}"/>
                    </a:ext>
                  </a:extLst>
                </p:cNvPr>
                <p:cNvSpPr/>
                <p:nvPr/>
              </p:nvSpPr>
              <p:spPr>
                <a:xfrm>
                  <a:off x="729253" y="2326617"/>
                  <a:ext cx="1228655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07" name="正方形/長方形 506">
                  <a:extLst>
                    <a:ext uri="{FF2B5EF4-FFF2-40B4-BE49-F238E27FC236}">
                      <a16:creationId xmlns:a16="http://schemas.microsoft.com/office/drawing/2014/main" id="{8C09504D-DD42-321B-F2B4-F48296C97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53" y="2326617"/>
                  <a:ext cx="1228655" cy="442721"/>
                </a:xfrm>
                <a:prstGeom prst="rect">
                  <a:avLst/>
                </a:prstGeom>
                <a:blipFill>
                  <a:blip r:embed="rId30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直線コネクタ 599">
              <a:extLst>
                <a:ext uri="{FF2B5EF4-FFF2-40B4-BE49-F238E27FC236}">
                  <a16:creationId xmlns:a16="http://schemas.microsoft.com/office/drawing/2014/main" id="{9DF2DF6C-7CA6-CD9D-57B8-01C090C22113}"/>
                </a:ext>
              </a:extLst>
            </p:cNvPr>
            <p:cNvCxnSpPr>
              <a:cxnSpLocks/>
              <a:stCxn id="521" idx="6"/>
              <a:endCxn id="516" idx="2"/>
            </p:cNvCxnSpPr>
            <p:nvPr/>
          </p:nvCxnSpPr>
          <p:spPr>
            <a:xfrm flipV="1">
              <a:off x="944287" y="855659"/>
              <a:ext cx="798646" cy="12335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7330BC5-04D0-2356-F82D-4C2B3FF252EA}"/>
              </a:ext>
            </a:extLst>
          </p:cNvPr>
          <p:cNvGrpSpPr/>
          <p:nvPr/>
        </p:nvGrpSpPr>
        <p:grpSpPr>
          <a:xfrm>
            <a:off x="5553092" y="215532"/>
            <a:ext cx="1731033" cy="2594085"/>
            <a:chOff x="3942297" y="230671"/>
            <a:chExt cx="1731033" cy="2594085"/>
          </a:xfrm>
        </p:grpSpPr>
        <p:sp>
          <p:nvSpPr>
            <p:cNvPr id="456" name="角丸四角形 455">
              <a:extLst>
                <a:ext uri="{FF2B5EF4-FFF2-40B4-BE49-F238E27FC236}">
                  <a16:creationId xmlns:a16="http://schemas.microsoft.com/office/drawing/2014/main" id="{9898ADD8-22B4-E496-4F7B-B7F611D8CE8D}"/>
                </a:ext>
              </a:extLst>
            </p:cNvPr>
            <p:cNvSpPr/>
            <p:nvPr/>
          </p:nvSpPr>
          <p:spPr>
            <a:xfrm>
              <a:off x="5083290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FD461F90-B297-EB00-370B-DB2B469279C3}"/>
                </a:ext>
              </a:extLst>
            </p:cNvPr>
            <p:cNvSpPr/>
            <p:nvPr/>
          </p:nvSpPr>
          <p:spPr>
            <a:xfrm>
              <a:off x="4131681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テキスト ボックス 458">
                  <a:extLst>
                    <a:ext uri="{FF2B5EF4-FFF2-40B4-BE49-F238E27FC236}">
                      <a16:creationId xmlns:a16="http://schemas.microsoft.com/office/drawing/2014/main" id="{CFEE1C42-C1D0-69AE-32CE-FFFE2E190B87}"/>
                    </a:ext>
                  </a:extLst>
                </p:cNvPr>
                <p:cNvSpPr txBox="1"/>
                <p:nvPr/>
              </p:nvSpPr>
              <p:spPr>
                <a:xfrm>
                  <a:off x="4247177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9" name="テキスト ボックス 458">
                  <a:extLst>
                    <a:ext uri="{FF2B5EF4-FFF2-40B4-BE49-F238E27FC236}">
                      <a16:creationId xmlns:a16="http://schemas.microsoft.com/office/drawing/2014/main" id="{CFEE1C42-C1D0-69AE-32CE-FFFE2E190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177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テキスト ボックス 459">
                  <a:extLst>
                    <a:ext uri="{FF2B5EF4-FFF2-40B4-BE49-F238E27FC236}">
                      <a16:creationId xmlns:a16="http://schemas.microsoft.com/office/drawing/2014/main" id="{2A7EC8BD-DFAF-6752-2546-57A26A076EEA}"/>
                    </a:ext>
                  </a:extLst>
                </p:cNvPr>
                <p:cNvSpPr txBox="1"/>
                <p:nvPr/>
              </p:nvSpPr>
              <p:spPr>
                <a:xfrm>
                  <a:off x="5195297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0" name="テキスト ボックス 459">
                  <a:extLst>
                    <a:ext uri="{FF2B5EF4-FFF2-40B4-BE49-F238E27FC236}">
                      <a16:creationId xmlns:a16="http://schemas.microsoft.com/office/drawing/2014/main" id="{2A7EC8BD-DFAF-6752-2546-57A26A076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297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円/楕円 475">
                  <a:extLst>
                    <a:ext uri="{FF2B5EF4-FFF2-40B4-BE49-F238E27FC236}">
                      <a16:creationId xmlns:a16="http://schemas.microsoft.com/office/drawing/2014/main" id="{2A513A5D-FF1D-6CC4-D7D3-E5B2AD92C74A}"/>
                    </a:ext>
                  </a:extLst>
                </p:cNvPr>
                <p:cNvSpPr/>
                <p:nvPr/>
              </p:nvSpPr>
              <p:spPr>
                <a:xfrm>
                  <a:off x="426784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6" name="円/楕円 475">
                  <a:extLst>
                    <a:ext uri="{FF2B5EF4-FFF2-40B4-BE49-F238E27FC236}">
                      <a16:creationId xmlns:a16="http://schemas.microsoft.com/office/drawing/2014/main" id="{2A513A5D-FF1D-6CC4-D7D3-E5B2AD92C7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785320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円/楕円 476">
                  <a:extLst>
                    <a:ext uri="{FF2B5EF4-FFF2-40B4-BE49-F238E27FC236}">
                      <a16:creationId xmlns:a16="http://schemas.microsoft.com/office/drawing/2014/main" id="{995DD65F-94E4-495C-9646-2E13CDFBE1F9}"/>
                    </a:ext>
                  </a:extLst>
                </p:cNvPr>
                <p:cNvSpPr/>
                <p:nvPr/>
              </p:nvSpPr>
              <p:spPr>
                <a:xfrm>
                  <a:off x="5207166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7" name="円/楕円 476">
                  <a:extLst>
                    <a:ext uri="{FF2B5EF4-FFF2-40B4-BE49-F238E27FC236}">
                      <a16:creationId xmlns:a16="http://schemas.microsoft.com/office/drawing/2014/main" id="{995DD65F-94E4-495C-9646-2E13CDFBE1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086212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円/楕円 477">
                  <a:extLst>
                    <a:ext uri="{FF2B5EF4-FFF2-40B4-BE49-F238E27FC236}">
                      <a16:creationId xmlns:a16="http://schemas.microsoft.com/office/drawing/2014/main" id="{0980AFFA-993E-B559-E6BE-8C27FDDA6A11}"/>
                    </a:ext>
                  </a:extLst>
                </p:cNvPr>
                <p:cNvSpPr/>
                <p:nvPr/>
              </p:nvSpPr>
              <p:spPr>
                <a:xfrm>
                  <a:off x="4267843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78" name="円/楕円 477">
                  <a:extLst>
                    <a:ext uri="{FF2B5EF4-FFF2-40B4-BE49-F238E27FC236}">
                      <a16:creationId xmlns:a16="http://schemas.microsoft.com/office/drawing/2014/main" id="{0980AFFA-993E-B559-E6BE-8C27FDDA6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086212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円/楕円 479">
                  <a:extLst>
                    <a:ext uri="{FF2B5EF4-FFF2-40B4-BE49-F238E27FC236}">
                      <a16:creationId xmlns:a16="http://schemas.microsoft.com/office/drawing/2014/main" id="{DA976567-F2E6-6378-9DE7-3FA5BF0879A9}"/>
                    </a:ext>
                  </a:extLst>
                </p:cNvPr>
                <p:cNvSpPr/>
                <p:nvPr/>
              </p:nvSpPr>
              <p:spPr>
                <a:xfrm>
                  <a:off x="5207166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0" name="円/楕円 479">
                  <a:extLst>
                    <a:ext uri="{FF2B5EF4-FFF2-40B4-BE49-F238E27FC236}">
                      <a16:creationId xmlns:a16="http://schemas.microsoft.com/office/drawing/2014/main" id="{DA976567-F2E6-6378-9DE7-3FA5BF087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785320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円/楕円 480">
                  <a:extLst>
                    <a:ext uri="{FF2B5EF4-FFF2-40B4-BE49-F238E27FC236}">
                      <a16:creationId xmlns:a16="http://schemas.microsoft.com/office/drawing/2014/main" id="{039516BB-5D4F-9FDB-D584-8BAB99E5D4ED}"/>
                    </a:ext>
                  </a:extLst>
                </p:cNvPr>
                <p:cNvSpPr/>
                <p:nvPr/>
              </p:nvSpPr>
              <p:spPr>
                <a:xfrm>
                  <a:off x="426784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1" name="円/楕円 480">
                  <a:extLst>
                    <a:ext uri="{FF2B5EF4-FFF2-40B4-BE49-F238E27FC236}">
                      <a16:creationId xmlns:a16="http://schemas.microsoft.com/office/drawing/2014/main" id="{039516BB-5D4F-9FDB-D584-8BAB99E5D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397088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円/楕円 482">
                  <a:extLst>
                    <a:ext uri="{FF2B5EF4-FFF2-40B4-BE49-F238E27FC236}">
                      <a16:creationId xmlns:a16="http://schemas.microsoft.com/office/drawing/2014/main" id="{4B7998DC-737B-0567-94CB-F355258DECF4}"/>
                    </a:ext>
                  </a:extLst>
                </p:cNvPr>
                <p:cNvSpPr/>
                <p:nvPr/>
              </p:nvSpPr>
              <p:spPr>
                <a:xfrm>
                  <a:off x="5207166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3" name="円/楕円 482">
                  <a:extLst>
                    <a:ext uri="{FF2B5EF4-FFF2-40B4-BE49-F238E27FC236}">
                      <a16:creationId xmlns:a16="http://schemas.microsoft.com/office/drawing/2014/main" id="{4B7998DC-737B-0567-94CB-F355258DE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397088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円/楕円 483">
                  <a:extLst>
                    <a:ext uri="{FF2B5EF4-FFF2-40B4-BE49-F238E27FC236}">
                      <a16:creationId xmlns:a16="http://schemas.microsoft.com/office/drawing/2014/main" id="{DCE2B4F9-FA93-E976-3DD2-863D8403135F}"/>
                    </a:ext>
                  </a:extLst>
                </p:cNvPr>
                <p:cNvSpPr/>
                <p:nvPr/>
              </p:nvSpPr>
              <p:spPr>
                <a:xfrm>
                  <a:off x="4267843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84" name="円/楕円 483">
                  <a:extLst>
                    <a:ext uri="{FF2B5EF4-FFF2-40B4-BE49-F238E27FC236}">
                      <a16:creationId xmlns:a16="http://schemas.microsoft.com/office/drawing/2014/main" id="{DCE2B4F9-FA93-E976-3DD2-863D84031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707964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円/楕円 486">
                  <a:extLst>
                    <a:ext uri="{FF2B5EF4-FFF2-40B4-BE49-F238E27FC236}">
                      <a16:creationId xmlns:a16="http://schemas.microsoft.com/office/drawing/2014/main" id="{9D7A3F40-AC3B-4DC7-481D-5BA69754F164}"/>
                    </a:ext>
                  </a:extLst>
                </p:cNvPr>
                <p:cNvSpPr/>
                <p:nvPr/>
              </p:nvSpPr>
              <p:spPr>
                <a:xfrm>
                  <a:off x="5207166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円/楕円 486">
                  <a:extLst>
                    <a:ext uri="{FF2B5EF4-FFF2-40B4-BE49-F238E27FC236}">
                      <a16:creationId xmlns:a16="http://schemas.microsoft.com/office/drawing/2014/main" id="{9D7A3F40-AC3B-4DC7-481D-5BA69754F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707964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円/楕円 492">
                  <a:extLst>
                    <a:ext uri="{FF2B5EF4-FFF2-40B4-BE49-F238E27FC236}">
                      <a16:creationId xmlns:a16="http://schemas.microsoft.com/office/drawing/2014/main" id="{5CA0B861-F669-E7AB-DE54-38E09F80FB8A}"/>
                    </a:ext>
                  </a:extLst>
                </p:cNvPr>
                <p:cNvSpPr/>
                <p:nvPr/>
              </p:nvSpPr>
              <p:spPr>
                <a:xfrm>
                  <a:off x="4267843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3" name="円/楕円 492">
                  <a:extLst>
                    <a:ext uri="{FF2B5EF4-FFF2-40B4-BE49-F238E27FC236}">
                      <a16:creationId xmlns:a16="http://schemas.microsoft.com/office/drawing/2014/main" id="{5CA0B861-F669-E7AB-DE54-38E09F80F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2018840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円/楕円 495">
                  <a:extLst>
                    <a:ext uri="{FF2B5EF4-FFF2-40B4-BE49-F238E27FC236}">
                      <a16:creationId xmlns:a16="http://schemas.microsoft.com/office/drawing/2014/main" id="{ADE94294-B249-886A-60C4-0EC1ABC6DC8C}"/>
                    </a:ext>
                  </a:extLst>
                </p:cNvPr>
                <p:cNvSpPr/>
                <p:nvPr/>
              </p:nvSpPr>
              <p:spPr>
                <a:xfrm>
                  <a:off x="5207166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6" name="円/楕円 495">
                  <a:extLst>
                    <a:ext uri="{FF2B5EF4-FFF2-40B4-BE49-F238E27FC236}">
                      <a16:creationId xmlns:a16="http://schemas.microsoft.com/office/drawing/2014/main" id="{ADE94294-B249-886A-60C4-0EC1ABC6D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2018840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正方形/長方形 497">
                  <a:extLst>
                    <a:ext uri="{FF2B5EF4-FFF2-40B4-BE49-F238E27FC236}">
                      <a16:creationId xmlns:a16="http://schemas.microsoft.com/office/drawing/2014/main" id="{BCB36D53-19B4-C08A-5DE1-23AE8DF6A49E}"/>
                    </a:ext>
                  </a:extLst>
                </p:cNvPr>
                <p:cNvSpPr/>
                <p:nvPr/>
              </p:nvSpPr>
              <p:spPr>
                <a:xfrm>
                  <a:off x="4663258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98" name="正方形/長方形 497">
                  <a:extLst>
                    <a:ext uri="{FF2B5EF4-FFF2-40B4-BE49-F238E27FC236}">
                      <a16:creationId xmlns:a16="http://schemas.microsoft.com/office/drawing/2014/main" id="{BCB36D53-19B4-C08A-5DE1-23AE8DF6A4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258" y="230671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9" name="直線コネクタ 498">
              <a:extLst>
                <a:ext uri="{FF2B5EF4-FFF2-40B4-BE49-F238E27FC236}">
                  <a16:creationId xmlns:a16="http://schemas.microsoft.com/office/drawing/2014/main" id="{D6C59EE7-0810-0F3D-F198-7E86D63B2D08}"/>
                </a:ext>
              </a:extLst>
            </p:cNvPr>
            <p:cNvCxnSpPr>
              <a:cxnSpLocks/>
              <a:stCxn id="476" idx="6"/>
              <a:endCxn id="480" idx="2"/>
            </p:cNvCxnSpPr>
            <p:nvPr/>
          </p:nvCxnSpPr>
          <p:spPr>
            <a:xfrm>
              <a:off x="4408520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コネクタ 501">
              <a:extLst>
                <a:ext uri="{FF2B5EF4-FFF2-40B4-BE49-F238E27FC236}">
                  <a16:creationId xmlns:a16="http://schemas.microsoft.com/office/drawing/2014/main" id="{14D21FEB-9386-26A7-CB43-83657225673A}"/>
                </a:ext>
              </a:extLst>
            </p:cNvPr>
            <p:cNvCxnSpPr>
              <a:cxnSpLocks/>
              <a:stCxn id="478" idx="6"/>
              <a:endCxn id="477" idx="2"/>
            </p:cNvCxnSpPr>
            <p:nvPr/>
          </p:nvCxnSpPr>
          <p:spPr>
            <a:xfrm>
              <a:off x="4408520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>
              <a:extLst>
                <a:ext uri="{FF2B5EF4-FFF2-40B4-BE49-F238E27FC236}">
                  <a16:creationId xmlns:a16="http://schemas.microsoft.com/office/drawing/2014/main" id="{43EABD33-60C9-B516-61AD-2EFD931E9FA1}"/>
                </a:ext>
              </a:extLst>
            </p:cNvPr>
            <p:cNvCxnSpPr>
              <a:cxnSpLocks/>
              <a:stCxn id="478" idx="6"/>
              <a:endCxn id="487" idx="2"/>
            </p:cNvCxnSpPr>
            <p:nvPr/>
          </p:nvCxnSpPr>
          <p:spPr>
            <a:xfrm>
              <a:off x="4408520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線コネクタ 504">
              <a:extLst>
                <a:ext uri="{FF2B5EF4-FFF2-40B4-BE49-F238E27FC236}">
                  <a16:creationId xmlns:a16="http://schemas.microsoft.com/office/drawing/2014/main" id="{DC432D32-3600-ED74-C8F4-D84F461C7252}"/>
                </a:ext>
              </a:extLst>
            </p:cNvPr>
            <p:cNvCxnSpPr>
              <a:cxnSpLocks/>
              <a:stCxn id="478" idx="6"/>
              <a:endCxn id="483" idx="2"/>
            </p:cNvCxnSpPr>
            <p:nvPr/>
          </p:nvCxnSpPr>
          <p:spPr>
            <a:xfrm>
              <a:off x="4408520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線コネクタ 505">
              <a:extLst>
                <a:ext uri="{FF2B5EF4-FFF2-40B4-BE49-F238E27FC236}">
                  <a16:creationId xmlns:a16="http://schemas.microsoft.com/office/drawing/2014/main" id="{56BD51F3-20D0-26C1-F843-640EAFAC5C02}"/>
                </a:ext>
              </a:extLst>
            </p:cNvPr>
            <p:cNvCxnSpPr>
              <a:cxnSpLocks/>
              <a:stCxn id="493" idx="6"/>
              <a:endCxn id="480" idx="2"/>
            </p:cNvCxnSpPr>
            <p:nvPr/>
          </p:nvCxnSpPr>
          <p:spPr>
            <a:xfrm flipV="1">
              <a:off x="4408520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角丸四角形 507">
              <a:extLst>
                <a:ext uri="{FF2B5EF4-FFF2-40B4-BE49-F238E27FC236}">
                  <a16:creationId xmlns:a16="http://schemas.microsoft.com/office/drawing/2014/main" id="{58BDB447-A1D4-11B6-FBAA-9C728440BB75}"/>
                </a:ext>
              </a:extLst>
            </p:cNvPr>
            <p:cNvSpPr/>
            <p:nvPr/>
          </p:nvSpPr>
          <p:spPr>
            <a:xfrm>
              <a:off x="3942297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9" name="直線コネクタ 508">
              <a:extLst>
                <a:ext uri="{FF2B5EF4-FFF2-40B4-BE49-F238E27FC236}">
                  <a16:creationId xmlns:a16="http://schemas.microsoft.com/office/drawing/2014/main" id="{50369819-024F-D94A-6A56-44CE6F5109F4}"/>
                </a:ext>
              </a:extLst>
            </p:cNvPr>
            <p:cNvCxnSpPr>
              <a:cxnSpLocks/>
              <a:stCxn id="481" idx="6"/>
              <a:endCxn id="480" idx="2"/>
            </p:cNvCxnSpPr>
            <p:nvPr/>
          </p:nvCxnSpPr>
          <p:spPr>
            <a:xfrm flipV="1">
              <a:off x="4408520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線コネクタ 509">
              <a:extLst>
                <a:ext uri="{FF2B5EF4-FFF2-40B4-BE49-F238E27FC236}">
                  <a16:creationId xmlns:a16="http://schemas.microsoft.com/office/drawing/2014/main" id="{CF75E12B-F3DB-8F70-F7C5-1DD94C0342E0}"/>
                </a:ext>
              </a:extLst>
            </p:cNvPr>
            <p:cNvCxnSpPr>
              <a:cxnSpLocks/>
              <a:stCxn id="478" idx="6"/>
              <a:endCxn id="480" idx="2"/>
            </p:cNvCxnSpPr>
            <p:nvPr/>
          </p:nvCxnSpPr>
          <p:spPr>
            <a:xfrm flipV="1">
              <a:off x="4408520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線コネクタ 510">
              <a:extLst>
                <a:ext uri="{FF2B5EF4-FFF2-40B4-BE49-F238E27FC236}">
                  <a16:creationId xmlns:a16="http://schemas.microsoft.com/office/drawing/2014/main" id="{F9FBB891-DEE7-81F4-841F-92B7692F488D}"/>
                </a:ext>
              </a:extLst>
            </p:cNvPr>
            <p:cNvCxnSpPr>
              <a:cxnSpLocks/>
              <a:stCxn id="484" idx="6"/>
              <a:endCxn id="480" idx="2"/>
            </p:cNvCxnSpPr>
            <p:nvPr/>
          </p:nvCxnSpPr>
          <p:spPr>
            <a:xfrm flipV="1">
              <a:off x="4408520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918708AC-CAD7-D58E-FE91-C21CBE51836A}"/>
                </a:ext>
              </a:extLst>
            </p:cNvPr>
            <p:cNvCxnSpPr>
              <a:cxnSpLocks/>
              <a:endCxn id="496" idx="2"/>
            </p:cNvCxnSpPr>
            <p:nvPr/>
          </p:nvCxnSpPr>
          <p:spPr>
            <a:xfrm>
              <a:off x="4415525" y="1156550"/>
              <a:ext cx="791641" cy="932629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B8782284-1267-2A84-AEC8-A0B853B2DB9D}"/>
                    </a:ext>
                  </a:extLst>
                </p:cNvPr>
                <p:cNvSpPr/>
                <p:nvPr/>
              </p:nvSpPr>
              <p:spPr>
                <a:xfrm>
                  <a:off x="4233663" y="2326617"/>
                  <a:ext cx="1148301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B8782284-1267-2A84-AEC8-A0B853B2D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663" y="2326617"/>
                  <a:ext cx="1148301" cy="442721"/>
                </a:xfrm>
                <a:prstGeom prst="rect">
                  <a:avLst/>
                </a:prstGeom>
                <a:blipFill>
                  <a:blip r:embed="rId42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7" name="直線コネクタ 616">
              <a:extLst>
                <a:ext uri="{FF2B5EF4-FFF2-40B4-BE49-F238E27FC236}">
                  <a16:creationId xmlns:a16="http://schemas.microsoft.com/office/drawing/2014/main" id="{37CDF323-1D61-8A22-A4BF-D5011829EF81}"/>
                </a:ext>
              </a:extLst>
            </p:cNvPr>
            <p:cNvCxnSpPr>
              <a:cxnSpLocks/>
              <a:stCxn id="476" idx="6"/>
              <a:endCxn id="477" idx="2"/>
            </p:cNvCxnSpPr>
            <p:nvPr/>
          </p:nvCxnSpPr>
          <p:spPr>
            <a:xfrm>
              <a:off x="4408520" y="855659"/>
              <a:ext cx="798646" cy="3008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151411E-D9C0-15D7-508E-4EBE8EE00E8F}"/>
              </a:ext>
            </a:extLst>
          </p:cNvPr>
          <p:cNvGrpSpPr/>
          <p:nvPr/>
        </p:nvGrpSpPr>
        <p:grpSpPr>
          <a:xfrm>
            <a:off x="358283" y="215532"/>
            <a:ext cx="1731033" cy="2594085"/>
            <a:chOff x="5675122" y="230671"/>
            <a:chExt cx="1731033" cy="2594085"/>
          </a:xfrm>
        </p:grpSpPr>
        <p:sp>
          <p:nvSpPr>
            <p:cNvPr id="68" name="角丸四角形 67">
              <a:extLst>
                <a:ext uri="{FF2B5EF4-FFF2-40B4-BE49-F238E27FC236}">
                  <a16:creationId xmlns:a16="http://schemas.microsoft.com/office/drawing/2014/main" id="{519EEA5D-7223-406B-C857-49A42A72AFC6}"/>
                </a:ext>
              </a:extLst>
            </p:cNvPr>
            <p:cNvSpPr/>
            <p:nvPr/>
          </p:nvSpPr>
          <p:spPr>
            <a:xfrm>
              <a:off x="6816115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3AB1A28D-A0B3-950F-47DE-9285A6342079}"/>
                </a:ext>
              </a:extLst>
            </p:cNvPr>
            <p:cNvSpPr/>
            <p:nvPr/>
          </p:nvSpPr>
          <p:spPr>
            <a:xfrm>
              <a:off x="5864506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1487681-727D-C120-0817-4CA336CE4E9E}"/>
                    </a:ext>
                  </a:extLst>
                </p:cNvPr>
                <p:cNvSpPr txBox="1"/>
                <p:nvPr/>
              </p:nvSpPr>
              <p:spPr>
                <a:xfrm>
                  <a:off x="5980002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1487681-727D-C120-0817-4CA336CE4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002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6F7BAB97-8D09-2A77-D456-0D27FA6BC3F9}"/>
                    </a:ext>
                  </a:extLst>
                </p:cNvPr>
                <p:cNvSpPr txBox="1"/>
                <p:nvPr/>
              </p:nvSpPr>
              <p:spPr>
                <a:xfrm>
                  <a:off x="6928122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6F7BAB97-8D09-2A77-D456-0D27FA6BC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122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8AFADFC3-233A-278E-620E-90DE8F600C92}"/>
                    </a:ext>
                  </a:extLst>
                </p:cNvPr>
                <p:cNvSpPr/>
                <p:nvPr/>
              </p:nvSpPr>
              <p:spPr>
                <a:xfrm>
                  <a:off x="6000668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8AFADFC3-233A-278E-620E-90DE8F600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785320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43CC4D97-0382-29C6-B7BF-602245B45755}"/>
                    </a:ext>
                  </a:extLst>
                </p:cNvPr>
                <p:cNvSpPr/>
                <p:nvPr/>
              </p:nvSpPr>
              <p:spPr>
                <a:xfrm>
                  <a:off x="6939991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43CC4D97-0382-29C6-B7BF-602245B45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086212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FE6DF99E-0346-5904-0381-6FE4216EE3B3}"/>
                    </a:ext>
                  </a:extLst>
                </p:cNvPr>
                <p:cNvSpPr/>
                <p:nvPr/>
              </p:nvSpPr>
              <p:spPr>
                <a:xfrm>
                  <a:off x="6000668" y="108621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FE6DF99E-0346-5904-0381-6FE4216EE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086212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円/楕円 75">
                  <a:extLst>
                    <a:ext uri="{FF2B5EF4-FFF2-40B4-BE49-F238E27FC236}">
                      <a16:creationId xmlns:a16="http://schemas.microsoft.com/office/drawing/2014/main" id="{0F633184-1A76-7D8B-522C-A24B6130B5A6}"/>
                    </a:ext>
                  </a:extLst>
                </p:cNvPr>
                <p:cNvSpPr/>
                <p:nvPr/>
              </p:nvSpPr>
              <p:spPr>
                <a:xfrm>
                  <a:off x="6939991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" name="円/楕円 75">
                  <a:extLst>
                    <a:ext uri="{FF2B5EF4-FFF2-40B4-BE49-F238E27FC236}">
                      <a16:creationId xmlns:a16="http://schemas.microsoft.com/office/drawing/2014/main" id="{0F633184-1A76-7D8B-522C-A24B6130B5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785320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円/楕円 77">
                  <a:extLst>
                    <a:ext uri="{FF2B5EF4-FFF2-40B4-BE49-F238E27FC236}">
                      <a16:creationId xmlns:a16="http://schemas.microsoft.com/office/drawing/2014/main" id="{9E6C3757-F4BA-1BF5-174E-08B3AEA05916}"/>
                    </a:ext>
                  </a:extLst>
                </p:cNvPr>
                <p:cNvSpPr/>
                <p:nvPr/>
              </p:nvSpPr>
              <p:spPr>
                <a:xfrm>
                  <a:off x="6000668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円/楕円 77">
                  <a:extLst>
                    <a:ext uri="{FF2B5EF4-FFF2-40B4-BE49-F238E27FC236}">
                      <a16:creationId xmlns:a16="http://schemas.microsoft.com/office/drawing/2014/main" id="{9E6C3757-F4BA-1BF5-174E-08B3AEA059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397088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円/楕円 78">
                  <a:extLst>
                    <a:ext uri="{FF2B5EF4-FFF2-40B4-BE49-F238E27FC236}">
                      <a16:creationId xmlns:a16="http://schemas.microsoft.com/office/drawing/2014/main" id="{21DB18D4-DFB8-36E8-B739-9CF3F059A120}"/>
                    </a:ext>
                  </a:extLst>
                </p:cNvPr>
                <p:cNvSpPr/>
                <p:nvPr/>
              </p:nvSpPr>
              <p:spPr>
                <a:xfrm>
                  <a:off x="6939991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円/楕円 78">
                  <a:extLst>
                    <a:ext uri="{FF2B5EF4-FFF2-40B4-BE49-F238E27FC236}">
                      <a16:creationId xmlns:a16="http://schemas.microsoft.com/office/drawing/2014/main" id="{21DB18D4-DFB8-36E8-B739-9CF3F059A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397088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円/楕円 79">
                  <a:extLst>
                    <a:ext uri="{FF2B5EF4-FFF2-40B4-BE49-F238E27FC236}">
                      <a16:creationId xmlns:a16="http://schemas.microsoft.com/office/drawing/2014/main" id="{2A6F0634-DFBF-5E86-794B-E3446B4C7618}"/>
                    </a:ext>
                  </a:extLst>
                </p:cNvPr>
                <p:cNvSpPr/>
                <p:nvPr/>
              </p:nvSpPr>
              <p:spPr>
                <a:xfrm>
                  <a:off x="6000668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0" name="円/楕円 79">
                  <a:extLst>
                    <a:ext uri="{FF2B5EF4-FFF2-40B4-BE49-F238E27FC236}">
                      <a16:creationId xmlns:a16="http://schemas.microsoft.com/office/drawing/2014/main" id="{2A6F0634-DFBF-5E86-794B-E3446B4C7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707964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D3C9D1E3-FDDE-CF68-6FDB-1E80184B2056}"/>
                    </a:ext>
                  </a:extLst>
                </p:cNvPr>
                <p:cNvSpPr/>
                <p:nvPr/>
              </p:nvSpPr>
              <p:spPr>
                <a:xfrm>
                  <a:off x="6939991" y="170796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D3C9D1E3-FDDE-CF68-6FDB-1E80184B2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707964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73AE0648-3DC1-FA9A-7F58-18B9EFF03E23}"/>
                    </a:ext>
                  </a:extLst>
                </p:cNvPr>
                <p:cNvSpPr/>
                <p:nvPr/>
              </p:nvSpPr>
              <p:spPr>
                <a:xfrm>
                  <a:off x="6000668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73AE0648-3DC1-FA9A-7F58-18B9EFF03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2018840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B05E569C-C72C-ED9A-B383-5F3C8FB69318}"/>
                    </a:ext>
                  </a:extLst>
                </p:cNvPr>
                <p:cNvSpPr/>
                <p:nvPr/>
              </p:nvSpPr>
              <p:spPr>
                <a:xfrm>
                  <a:off x="6939991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B05E569C-C72C-ED9A-B383-5F3C8FB69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2018840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75229D28-0CC7-35E5-2304-E30687FEDC41}"/>
                    </a:ext>
                  </a:extLst>
                </p:cNvPr>
                <p:cNvSpPr/>
                <p:nvPr/>
              </p:nvSpPr>
              <p:spPr>
                <a:xfrm>
                  <a:off x="6396083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75229D28-0CC7-35E5-2304-E30687FED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083" y="230671"/>
                  <a:ext cx="289169" cy="289169"/>
                </a:xfrm>
                <a:prstGeom prst="rect">
                  <a:avLst/>
                </a:prstGeom>
                <a:blipFill>
                  <a:blip r:embed="rId53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860F95B-D0D6-00D7-F629-48B74F290BC5}"/>
                </a:ext>
              </a:extLst>
            </p:cNvPr>
            <p:cNvCxnSpPr>
              <a:cxnSpLocks/>
              <a:stCxn id="73" idx="6"/>
              <a:endCxn id="79" idx="2"/>
            </p:cNvCxnSpPr>
            <p:nvPr/>
          </p:nvCxnSpPr>
          <p:spPr>
            <a:xfrm>
              <a:off x="6141345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80611DBE-E001-2949-9E22-108408B5A1FC}"/>
                </a:ext>
              </a:extLst>
            </p:cNvPr>
            <p:cNvCxnSpPr>
              <a:cxnSpLocks/>
              <a:stCxn id="73" idx="6"/>
              <a:endCxn id="82" idx="2"/>
            </p:cNvCxnSpPr>
            <p:nvPr/>
          </p:nvCxnSpPr>
          <p:spPr>
            <a:xfrm>
              <a:off x="6141345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5529D71D-4C52-5D33-922C-445E58984C3C}"/>
                </a:ext>
              </a:extLst>
            </p:cNvPr>
            <p:cNvCxnSpPr>
              <a:cxnSpLocks/>
              <a:stCxn id="75" idx="6"/>
              <a:endCxn id="82" idx="2"/>
            </p:cNvCxnSpPr>
            <p:nvPr/>
          </p:nvCxnSpPr>
          <p:spPr>
            <a:xfrm>
              <a:off x="6141345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AB7ABE73-DA39-074C-77B9-F97658317956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>
              <a:off x="6141345" y="177830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215F7FDF-122B-B2C5-4A4C-2A05749F1055}"/>
                </a:ext>
              </a:extLst>
            </p:cNvPr>
            <p:cNvCxnSpPr>
              <a:cxnSpLocks/>
              <a:stCxn id="83" idx="6"/>
              <a:endCxn id="82" idx="2"/>
            </p:cNvCxnSpPr>
            <p:nvPr/>
          </p:nvCxnSpPr>
          <p:spPr>
            <a:xfrm flipV="1">
              <a:off x="6141345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B114E411-C04F-C539-40B7-E8FFA35D13F5}"/>
                </a:ext>
              </a:extLst>
            </p:cNvPr>
            <p:cNvSpPr/>
            <p:nvPr/>
          </p:nvSpPr>
          <p:spPr>
            <a:xfrm>
              <a:off x="5675122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CB47045-6B16-E7EC-4995-88AC7B348D56}"/>
                </a:ext>
              </a:extLst>
            </p:cNvPr>
            <p:cNvCxnSpPr>
              <a:cxnSpLocks/>
              <a:stCxn id="73" idx="6"/>
              <a:endCxn id="76" idx="2"/>
            </p:cNvCxnSpPr>
            <p:nvPr/>
          </p:nvCxnSpPr>
          <p:spPr>
            <a:xfrm>
              <a:off x="6141345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2CA51590-CEBF-2774-EA63-F323243D6243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6147862" y="855659"/>
              <a:ext cx="792129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1CB24587-735B-9FBE-B2C5-02B8D5F1BD2D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6141345" y="1467427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B573FF59-801C-44D2-C64A-6AE8E41E74F9}"/>
                </a:ext>
              </a:extLst>
            </p:cNvPr>
            <p:cNvCxnSpPr>
              <a:cxnSpLocks/>
              <a:stCxn id="73" idx="6"/>
              <a:endCxn id="84" idx="2"/>
            </p:cNvCxnSpPr>
            <p:nvPr/>
          </p:nvCxnSpPr>
          <p:spPr>
            <a:xfrm>
              <a:off x="6141345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18ECA7CD-BC9F-5F35-EC0D-3510B6FA60E6}"/>
                    </a:ext>
                  </a:extLst>
                </p:cNvPr>
                <p:cNvSpPr/>
                <p:nvPr/>
              </p:nvSpPr>
              <p:spPr>
                <a:xfrm>
                  <a:off x="5967940" y="2326617"/>
                  <a:ext cx="114539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18ECA7CD-BC9F-5F35-EC0D-3510B6FA6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40" y="2326617"/>
                  <a:ext cx="1145397" cy="442721"/>
                </a:xfrm>
                <a:prstGeom prst="rect">
                  <a:avLst/>
                </a:prstGeom>
                <a:blipFill>
                  <a:blip r:embed="rId54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3" name="直線コネクタ 632">
              <a:extLst>
                <a:ext uri="{FF2B5EF4-FFF2-40B4-BE49-F238E27FC236}">
                  <a16:creationId xmlns:a16="http://schemas.microsoft.com/office/drawing/2014/main" id="{CCB610EB-541F-C459-B582-2F1A72AFCC7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 flipV="1">
              <a:off x="6141345" y="855659"/>
              <a:ext cx="798646" cy="9226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5BD18EB-C1DF-7025-395A-360CF4EE1848}"/>
              </a:ext>
            </a:extLst>
          </p:cNvPr>
          <p:cNvGrpSpPr/>
          <p:nvPr/>
        </p:nvGrpSpPr>
        <p:grpSpPr>
          <a:xfrm>
            <a:off x="7286893" y="215532"/>
            <a:ext cx="1731033" cy="2594085"/>
            <a:chOff x="7408013" y="230671"/>
            <a:chExt cx="1731033" cy="2594085"/>
          </a:xfrm>
        </p:grpSpPr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6B51C30D-1F32-708F-A283-F7A18DC3E8E0}"/>
                </a:ext>
              </a:extLst>
            </p:cNvPr>
            <p:cNvSpPr/>
            <p:nvPr/>
          </p:nvSpPr>
          <p:spPr>
            <a:xfrm>
              <a:off x="8549006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30025550-43B3-379F-1996-729C608EF3E1}"/>
                </a:ext>
              </a:extLst>
            </p:cNvPr>
            <p:cNvSpPr/>
            <p:nvPr/>
          </p:nvSpPr>
          <p:spPr>
            <a:xfrm>
              <a:off x="7597397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20A45408-33FB-8A3D-16C3-49A6DC07895A}"/>
                    </a:ext>
                  </a:extLst>
                </p:cNvPr>
                <p:cNvSpPr txBox="1"/>
                <p:nvPr/>
              </p:nvSpPr>
              <p:spPr>
                <a:xfrm>
                  <a:off x="7712893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20A45408-33FB-8A3D-16C3-49A6DC078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2893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EE2BC09F-021B-8421-4691-B289CB456940}"/>
                    </a:ext>
                  </a:extLst>
                </p:cNvPr>
                <p:cNvSpPr txBox="1"/>
                <p:nvPr/>
              </p:nvSpPr>
              <p:spPr>
                <a:xfrm>
                  <a:off x="8661013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EE2BC09F-021B-8421-4691-B289CB456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1013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FA02C1C0-5291-2370-7299-AFA59F9793D7}"/>
                    </a:ext>
                  </a:extLst>
                </p:cNvPr>
                <p:cNvSpPr/>
                <p:nvPr/>
              </p:nvSpPr>
              <p:spPr>
                <a:xfrm>
                  <a:off x="7733559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FA02C1C0-5291-2370-7299-AFA59F979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785320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2DEB959-E487-65A0-92AD-437844B9DBAB}"/>
                    </a:ext>
                  </a:extLst>
                </p:cNvPr>
                <p:cNvSpPr/>
                <p:nvPr/>
              </p:nvSpPr>
              <p:spPr>
                <a:xfrm>
                  <a:off x="8672882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2DEB959-E487-65A0-92AD-437844B9DB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086212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F3A72030-7041-2B69-3CEA-2612A264C785}"/>
                    </a:ext>
                  </a:extLst>
                </p:cNvPr>
                <p:cNvSpPr/>
                <p:nvPr/>
              </p:nvSpPr>
              <p:spPr>
                <a:xfrm>
                  <a:off x="7733559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F3A72030-7041-2B69-3CEA-2612A264C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086212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円/楕円 109">
                  <a:extLst>
                    <a:ext uri="{FF2B5EF4-FFF2-40B4-BE49-F238E27FC236}">
                      <a16:creationId xmlns:a16="http://schemas.microsoft.com/office/drawing/2014/main" id="{175506E3-1143-1567-7C63-C49831C5B3E0}"/>
                    </a:ext>
                  </a:extLst>
                </p:cNvPr>
                <p:cNvSpPr/>
                <p:nvPr/>
              </p:nvSpPr>
              <p:spPr>
                <a:xfrm>
                  <a:off x="8672882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0" name="円/楕円 109">
                  <a:extLst>
                    <a:ext uri="{FF2B5EF4-FFF2-40B4-BE49-F238E27FC236}">
                      <a16:creationId xmlns:a16="http://schemas.microsoft.com/office/drawing/2014/main" id="{175506E3-1143-1567-7C63-C49831C5B3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785320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円/楕円 110">
                  <a:extLst>
                    <a:ext uri="{FF2B5EF4-FFF2-40B4-BE49-F238E27FC236}">
                      <a16:creationId xmlns:a16="http://schemas.microsoft.com/office/drawing/2014/main" id="{06B50056-D662-789F-C0EE-4321415757F6}"/>
                    </a:ext>
                  </a:extLst>
                </p:cNvPr>
                <p:cNvSpPr/>
                <p:nvPr/>
              </p:nvSpPr>
              <p:spPr>
                <a:xfrm>
                  <a:off x="7733559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円/楕円 110">
                  <a:extLst>
                    <a:ext uri="{FF2B5EF4-FFF2-40B4-BE49-F238E27FC236}">
                      <a16:creationId xmlns:a16="http://schemas.microsoft.com/office/drawing/2014/main" id="{06B50056-D662-789F-C0EE-432141575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397088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円/楕円 112">
                  <a:extLst>
                    <a:ext uri="{FF2B5EF4-FFF2-40B4-BE49-F238E27FC236}">
                      <a16:creationId xmlns:a16="http://schemas.microsoft.com/office/drawing/2014/main" id="{FBF46607-9239-3D33-D3DF-FA03BC96078A}"/>
                    </a:ext>
                  </a:extLst>
                </p:cNvPr>
                <p:cNvSpPr/>
                <p:nvPr/>
              </p:nvSpPr>
              <p:spPr>
                <a:xfrm>
                  <a:off x="8672882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円/楕円 112">
                  <a:extLst>
                    <a:ext uri="{FF2B5EF4-FFF2-40B4-BE49-F238E27FC236}">
                      <a16:creationId xmlns:a16="http://schemas.microsoft.com/office/drawing/2014/main" id="{FBF46607-9239-3D33-D3DF-FA03BC960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397088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円/楕円 113">
                  <a:extLst>
                    <a:ext uri="{FF2B5EF4-FFF2-40B4-BE49-F238E27FC236}">
                      <a16:creationId xmlns:a16="http://schemas.microsoft.com/office/drawing/2014/main" id="{C5E6B9E2-6A97-37DC-55DC-1AF503CB5114}"/>
                    </a:ext>
                  </a:extLst>
                </p:cNvPr>
                <p:cNvSpPr/>
                <p:nvPr/>
              </p:nvSpPr>
              <p:spPr>
                <a:xfrm>
                  <a:off x="7733559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4" name="円/楕円 113">
                  <a:extLst>
                    <a:ext uri="{FF2B5EF4-FFF2-40B4-BE49-F238E27FC236}">
                      <a16:creationId xmlns:a16="http://schemas.microsoft.com/office/drawing/2014/main" id="{C5E6B9E2-6A97-37DC-55DC-1AF503CB5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70796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円/楕円 114">
                  <a:extLst>
                    <a:ext uri="{FF2B5EF4-FFF2-40B4-BE49-F238E27FC236}">
                      <a16:creationId xmlns:a16="http://schemas.microsoft.com/office/drawing/2014/main" id="{6C7896ED-9314-2B85-3F39-BA0C8289D153}"/>
                    </a:ext>
                  </a:extLst>
                </p:cNvPr>
                <p:cNvSpPr/>
                <p:nvPr/>
              </p:nvSpPr>
              <p:spPr>
                <a:xfrm>
                  <a:off x="8672882" y="170796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115" name="円/楕円 114">
                  <a:extLst>
                    <a:ext uri="{FF2B5EF4-FFF2-40B4-BE49-F238E27FC236}">
                      <a16:creationId xmlns:a16="http://schemas.microsoft.com/office/drawing/2014/main" id="{6C7896ED-9314-2B85-3F39-BA0C8289D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707964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円/楕円 115">
                  <a:extLst>
                    <a:ext uri="{FF2B5EF4-FFF2-40B4-BE49-F238E27FC236}">
                      <a16:creationId xmlns:a16="http://schemas.microsoft.com/office/drawing/2014/main" id="{7A3B6FEE-5305-A8FE-D7E9-DD781DF6AA96}"/>
                    </a:ext>
                  </a:extLst>
                </p:cNvPr>
                <p:cNvSpPr/>
                <p:nvPr/>
              </p:nvSpPr>
              <p:spPr>
                <a:xfrm>
                  <a:off x="7733559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6" name="円/楕円 115">
                  <a:extLst>
                    <a:ext uri="{FF2B5EF4-FFF2-40B4-BE49-F238E27FC236}">
                      <a16:creationId xmlns:a16="http://schemas.microsoft.com/office/drawing/2014/main" id="{7A3B6FEE-5305-A8FE-D7E9-DD781DF6A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2018840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円/楕円 116">
                  <a:extLst>
                    <a:ext uri="{FF2B5EF4-FFF2-40B4-BE49-F238E27FC236}">
                      <a16:creationId xmlns:a16="http://schemas.microsoft.com/office/drawing/2014/main" id="{62B3CF42-BF4E-41B9-0B0D-9D7122689097}"/>
                    </a:ext>
                  </a:extLst>
                </p:cNvPr>
                <p:cNvSpPr/>
                <p:nvPr/>
              </p:nvSpPr>
              <p:spPr>
                <a:xfrm>
                  <a:off x="8672882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7" name="円/楕円 116">
                  <a:extLst>
                    <a:ext uri="{FF2B5EF4-FFF2-40B4-BE49-F238E27FC236}">
                      <a16:creationId xmlns:a16="http://schemas.microsoft.com/office/drawing/2014/main" id="{62B3CF42-BF4E-41B9-0B0D-9D7122689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2018840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D8DFD013-155B-8863-CE72-6B67AE5CBC92}"/>
                    </a:ext>
                  </a:extLst>
                </p:cNvPr>
                <p:cNvSpPr/>
                <p:nvPr/>
              </p:nvSpPr>
              <p:spPr>
                <a:xfrm>
                  <a:off x="8128974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D8DFD013-155B-8863-CE72-6B67AE5CB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974" y="23067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F06EE279-B6E4-E95B-62AA-A93AA26F869C}"/>
                </a:ext>
              </a:extLst>
            </p:cNvPr>
            <p:cNvCxnSpPr>
              <a:cxnSpLocks/>
              <a:stCxn id="105" idx="6"/>
              <a:endCxn id="115" idx="2"/>
            </p:cNvCxnSpPr>
            <p:nvPr/>
          </p:nvCxnSpPr>
          <p:spPr>
            <a:xfrm>
              <a:off x="7874236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A562BEC4-BD9A-C842-F35F-5953A2F00CE3}"/>
                </a:ext>
              </a:extLst>
            </p:cNvPr>
            <p:cNvCxnSpPr>
              <a:cxnSpLocks/>
              <a:stCxn id="108" idx="6"/>
              <a:endCxn id="115" idx="2"/>
            </p:cNvCxnSpPr>
            <p:nvPr/>
          </p:nvCxnSpPr>
          <p:spPr>
            <a:xfrm>
              <a:off x="7874236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EA09A6B-1C34-466B-7264-15BFD61BD17C}"/>
                </a:ext>
              </a:extLst>
            </p:cNvPr>
            <p:cNvCxnSpPr>
              <a:cxnSpLocks/>
              <a:stCxn id="111" idx="6"/>
              <a:endCxn id="115" idx="2"/>
            </p:cNvCxnSpPr>
            <p:nvPr/>
          </p:nvCxnSpPr>
          <p:spPr>
            <a:xfrm>
              <a:off x="7874236" y="1467427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65A59A5-9D9D-271B-7467-6E9D82926452}"/>
                </a:ext>
              </a:extLst>
            </p:cNvPr>
            <p:cNvCxnSpPr>
              <a:cxnSpLocks/>
              <a:stCxn id="114" idx="6"/>
              <a:endCxn id="115" idx="2"/>
            </p:cNvCxnSpPr>
            <p:nvPr/>
          </p:nvCxnSpPr>
          <p:spPr>
            <a:xfrm>
              <a:off x="7874236" y="177830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C4BABCD6-ED03-4834-4A5C-87586A5FD677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 flipV="1">
              <a:off x="7874236" y="1778303"/>
              <a:ext cx="783917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角丸四角形 123">
              <a:extLst>
                <a:ext uri="{FF2B5EF4-FFF2-40B4-BE49-F238E27FC236}">
                  <a16:creationId xmlns:a16="http://schemas.microsoft.com/office/drawing/2014/main" id="{87B87EF1-BA92-6F2B-060D-5465AE222D3E}"/>
                </a:ext>
              </a:extLst>
            </p:cNvPr>
            <p:cNvSpPr/>
            <p:nvPr/>
          </p:nvSpPr>
          <p:spPr>
            <a:xfrm>
              <a:off x="7408013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DB55CC3A-7785-64BC-BB19-6D9987FB4E01}"/>
                </a:ext>
              </a:extLst>
            </p:cNvPr>
            <p:cNvCxnSpPr>
              <a:cxnSpLocks/>
              <a:stCxn id="108" idx="6"/>
              <a:endCxn id="110" idx="2"/>
            </p:cNvCxnSpPr>
            <p:nvPr/>
          </p:nvCxnSpPr>
          <p:spPr>
            <a:xfrm flipV="1">
              <a:off x="7874236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F616AC8-8EB2-F0AC-EA6F-DBF0B4BC21DD}"/>
                </a:ext>
              </a:extLst>
            </p:cNvPr>
            <p:cNvCxnSpPr>
              <a:cxnSpLocks/>
              <a:stCxn id="108" idx="6"/>
              <a:endCxn id="107" idx="2"/>
            </p:cNvCxnSpPr>
            <p:nvPr/>
          </p:nvCxnSpPr>
          <p:spPr>
            <a:xfrm>
              <a:off x="7874236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AAA1561C-BC45-7C1A-F040-B94087EF3996}"/>
                </a:ext>
              </a:extLst>
            </p:cNvPr>
            <p:cNvCxnSpPr>
              <a:cxnSpLocks/>
              <a:stCxn id="108" idx="6"/>
              <a:endCxn id="113" idx="2"/>
            </p:cNvCxnSpPr>
            <p:nvPr/>
          </p:nvCxnSpPr>
          <p:spPr>
            <a:xfrm>
              <a:off x="7874236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コネクタ 511">
              <a:extLst>
                <a:ext uri="{FF2B5EF4-FFF2-40B4-BE49-F238E27FC236}">
                  <a16:creationId xmlns:a16="http://schemas.microsoft.com/office/drawing/2014/main" id="{0F0DB8AD-C1FE-0896-482F-E562F60CAC7B}"/>
                </a:ext>
              </a:extLst>
            </p:cNvPr>
            <p:cNvCxnSpPr>
              <a:cxnSpLocks/>
              <a:stCxn id="108" idx="6"/>
              <a:endCxn id="117" idx="2"/>
            </p:cNvCxnSpPr>
            <p:nvPr/>
          </p:nvCxnSpPr>
          <p:spPr>
            <a:xfrm>
              <a:off x="7874236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正方形/長方形 526">
                  <a:extLst>
                    <a:ext uri="{FF2B5EF4-FFF2-40B4-BE49-F238E27FC236}">
                      <a16:creationId xmlns:a16="http://schemas.microsoft.com/office/drawing/2014/main" id="{3326C679-F540-ED3E-1ADE-7FD317228A4C}"/>
                    </a:ext>
                  </a:extLst>
                </p:cNvPr>
                <p:cNvSpPr/>
                <p:nvPr/>
              </p:nvSpPr>
              <p:spPr>
                <a:xfrm>
                  <a:off x="7707991" y="2326617"/>
                  <a:ext cx="113107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27" name="正方形/長方形 526">
                  <a:extLst>
                    <a:ext uri="{FF2B5EF4-FFF2-40B4-BE49-F238E27FC236}">
                      <a16:creationId xmlns:a16="http://schemas.microsoft.com/office/drawing/2014/main" id="{3326C679-F540-ED3E-1ADE-7FD317228A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991" y="2326617"/>
                  <a:ext cx="1131077" cy="442721"/>
                </a:xfrm>
                <a:prstGeom prst="rect">
                  <a:avLst/>
                </a:prstGeom>
                <a:blipFill>
                  <a:blip r:embed="rId66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直線コネクタ 636">
              <a:extLst>
                <a:ext uri="{FF2B5EF4-FFF2-40B4-BE49-F238E27FC236}">
                  <a16:creationId xmlns:a16="http://schemas.microsoft.com/office/drawing/2014/main" id="{3653732E-7504-F788-1B82-485080EABD9C}"/>
                </a:ext>
              </a:extLst>
            </p:cNvPr>
            <p:cNvCxnSpPr>
              <a:cxnSpLocks/>
              <a:stCxn id="114" idx="6"/>
              <a:endCxn id="107" idx="2"/>
            </p:cNvCxnSpPr>
            <p:nvPr/>
          </p:nvCxnSpPr>
          <p:spPr>
            <a:xfrm flipV="1">
              <a:off x="7874236" y="1156551"/>
              <a:ext cx="798646" cy="6217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BEEC98F-E380-8AF2-D1DC-0BF2EDECFC37}"/>
              </a:ext>
            </a:extLst>
          </p:cNvPr>
          <p:cNvGrpSpPr/>
          <p:nvPr/>
        </p:nvGrpSpPr>
        <p:grpSpPr>
          <a:xfrm>
            <a:off x="9016911" y="215532"/>
            <a:ext cx="1731033" cy="2594085"/>
            <a:chOff x="9144081" y="230671"/>
            <a:chExt cx="1731033" cy="2594085"/>
          </a:xfrm>
        </p:grpSpPr>
        <p:sp>
          <p:nvSpPr>
            <p:cNvPr id="529" name="角丸四角形 528">
              <a:extLst>
                <a:ext uri="{FF2B5EF4-FFF2-40B4-BE49-F238E27FC236}">
                  <a16:creationId xmlns:a16="http://schemas.microsoft.com/office/drawing/2014/main" id="{ADFC1F6C-7F28-9445-5357-36AD31E0A651}"/>
                </a:ext>
              </a:extLst>
            </p:cNvPr>
            <p:cNvSpPr/>
            <p:nvPr/>
          </p:nvSpPr>
          <p:spPr>
            <a:xfrm>
              <a:off x="10285074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角丸四角形 529">
              <a:extLst>
                <a:ext uri="{FF2B5EF4-FFF2-40B4-BE49-F238E27FC236}">
                  <a16:creationId xmlns:a16="http://schemas.microsoft.com/office/drawing/2014/main" id="{B2E9F339-8C66-F052-3E20-18C3D51008A9}"/>
                </a:ext>
              </a:extLst>
            </p:cNvPr>
            <p:cNvSpPr/>
            <p:nvPr/>
          </p:nvSpPr>
          <p:spPr>
            <a:xfrm>
              <a:off x="9333465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テキスト ボックス 530">
                  <a:extLst>
                    <a:ext uri="{FF2B5EF4-FFF2-40B4-BE49-F238E27FC236}">
                      <a16:creationId xmlns:a16="http://schemas.microsoft.com/office/drawing/2014/main" id="{CF7C7FC9-9B7A-47A6-BD07-79BC0F64C31C}"/>
                    </a:ext>
                  </a:extLst>
                </p:cNvPr>
                <p:cNvSpPr txBox="1"/>
                <p:nvPr/>
              </p:nvSpPr>
              <p:spPr>
                <a:xfrm>
                  <a:off x="9448961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1" name="テキスト ボックス 530">
                  <a:extLst>
                    <a:ext uri="{FF2B5EF4-FFF2-40B4-BE49-F238E27FC236}">
                      <a16:creationId xmlns:a16="http://schemas.microsoft.com/office/drawing/2014/main" id="{CF7C7FC9-9B7A-47A6-BD07-79BC0F64C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961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テキスト ボックス 531">
                  <a:extLst>
                    <a:ext uri="{FF2B5EF4-FFF2-40B4-BE49-F238E27FC236}">
                      <a16:creationId xmlns:a16="http://schemas.microsoft.com/office/drawing/2014/main" id="{348F3DB5-C918-F725-9B22-93E5688C2D0B}"/>
                    </a:ext>
                  </a:extLst>
                </p:cNvPr>
                <p:cNvSpPr txBox="1"/>
                <p:nvPr/>
              </p:nvSpPr>
              <p:spPr>
                <a:xfrm>
                  <a:off x="10397081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2" name="テキスト ボックス 531">
                  <a:extLst>
                    <a:ext uri="{FF2B5EF4-FFF2-40B4-BE49-F238E27FC236}">
                      <a16:creationId xmlns:a16="http://schemas.microsoft.com/office/drawing/2014/main" id="{348F3DB5-C918-F725-9B22-93E5688C2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7081" y="474444"/>
                  <a:ext cx="192360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円/楕円 532">
                  <a:extLst>
                    <a:ext uri="{FF2B5EF4-FFF2-40B4-BE49-F238E27FC236}">
                      <a16:creationId xmlns:a16="http://schemas.microsoft.com/office/drawing/2014/main" id="{4931BAD5-23BC-4C9F-FC14-C57713EF95A5}"/>
                    </a:ext>
                  </a:extLst>
                </p:cNvPr>
                <p:cNvSpPr/>
                <p:nvPr/>
              </p:nvSpPr>
              <p:spPr>
                <a:xfrm>
                  <a:off x="9469627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33" name="円/楕円 532">
                  <a:extLst>
                    <a:ext uri="{FF2B5EF4-FFF2-40B4-BE49-F238E27FC236}">
                      <a16:creationId xmlns:a16="http://schemas.microsoft.com/office/drawing/2014/main" id="{4931BAD5-23BC-4C9F-FC14-C57713EF9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785320"/>
                  <a:ext cx="140677" cy="140677"/>
                </a:xfrm>
                <a:prstGeom prst="ellipse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円/楕円 533">
                  <a:extLst>
                    <a:ext uri="{FF2B5EF4-FFF2-40B4-BE49-F238E27FC236}">
                      <a16:creationId xmlns:a16="http://schemas.microsoft.com/office/drawing/2014/main" id="{DC5A7DCA-68A4-5B76-8654-5AE4EB5F06A0}"/>
                    </a:ext>
                  </a:extLst>
                </p:cNvPr>
                <p:cNvSpPr/>
                <p:nvPr/>
              </p:nvSpPr>
              <p:spPr>
                <a:xfrm>
                  <a:off x="1040895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34" name="円/楕円 533">
                  <a:extLst>
                    <a:ext uri="{FF2B5EF4-FFF2-40B4-BE49-F238E27FC236}">
                      <a16:creationId xmlns:a16="http://schemas.microsoft.com/office/drawing/2014/main" id="{DC5A7DCA-68A4-5B76-8654-5AE4EB5F0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086212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円/楕円 534">
                  <a:extLst>
                    <a:ext uri="{FF2B5EF4-FFF2-40B4-BE49-F238E27FC236}">
                      <a16:creationId xmlns:a16="http://schemas.microsoft.com/office/drawing/2014/main" id="{75EAD6FA-7998-1962-00C8-F4DED3EF3F18}"/>
                    </a:ext>
                  </a:extLst>
                </p:cNvPr>
                <p:cNvSpPr/>
                <p:nvPr/>
              </p:nvSpPr>
              <p:spPr>
                <a:xfrm>
                  <a:off x="9469627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35" name="円/楕円 534">
                  <a:extLst>
                    <a:ext uri="{FF2B5EF4-FFF2-40B4-BE49-F238E27FC236}">
                      <a16:creationId xmlns:a16="http://schemas.microsoft.com/office/drawing/2014/main" id="{75EAD6FA-7998-1962-00C8-F4DED3EF3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086212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円/楕円 535">
                  <a:extLst>
                    <a:ext uri="{FF2B5EF4-FFF2-40B4-BE49-F238E27FC236}">
                      <a16:creationId xmlns:a16="http://schemas.microsoft.com/office/drawing/2014/main" id="{672C4A78-9D41-BFF7-F23D-EFC7B5322031}"/>
                    </a:ext>
                  </a:extLst>
                </p:cNvPr>
                <p:cNvSpPr/>
                <p:nvPr/>
              </p:nvSpPr>
              <p:spPr>
                <a:xfrm>
                  <a:off x="10408950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36" name="円/楕円 535">
                  <a:extLst>
                    <a:ext uri="{FF2B5EF4-FFF2-40B4-BE49-F238E27FC236}">
                      <a16:creationId xmlns:a16="http://schemas.microsoft.com/office/drawing/2014/main" id="{672C4A78-9D41-BFF7-F23D-EFC7B53220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785320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円/楕円 537">
                  <a:extLst>
                    <a:ext uri="{FF2B5EF4-FFF2-40B4-BE49-F238E27FC236}">
                      <a16:creationId xmlns:a16="http://schemas.microsoft.com/office/drawing/2014/main" id="{673DD35C-323B-8845-4FAB-4EC0EF6BF083}"/>
                    </a:ext>
                  </a:extLst>
                </p:cNvPr>
                <p:cNvSpPr/>
                <p:nvPr/>
              </p:nvSpPr>
              <p:spPr>
                <a:xfrm>
                  <a:off x="9469627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8" name="円/楕円 537">
                  <a:extLst>
                    <a:ext uri="{FF2B5EF4-FFF2-40B4-BE49-F238E27FC236}">
                      <a16:creationId xmlns:a16="http://schemas.microsoft.com/office/drawing/2014/main" id="{673DD35C-323B-8845-4FAB-4EC0EF6BF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397088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円/楕円 540">
                  <a:extLst>
                    <a:ext uri="{FF2B5EF4-FFF2-40B4-BE49-F238E27FC236}">
                      <a16:creationId xmlns:a16="http://schemas.microsoft.com/office/drawing/2014/main" id="{D27C84C9-3D8E-DFBA-726A-479F683EF22E}"/>
                    </a:ext>
                  </a:extLst>
                </p:cNvPr>
                <p:cNvSpPr/>
                <p:nvPr/>
              </p:nvSpPr>
              <p:spPr>
                <a:xfrm>
                  <a:off x="1040895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41" name="円/楕円 540">
                  <a:extLst>
                    <a:ext uri="{FF2B5EF4-FFF2-40B4-BE49-F238E27FC236}">
                      <a16:creationId xmlns:a16="http://schemas.microsoft.com/office/drawing/2014/main" id="{D27C84C9-3D8E-DFBA-726A-479F683EF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397088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円/楕円 541">
                  <a:extLst>
                    <a:ext uri="{FF2B5EF4-FFF2-40B4-BE49-F238E27FC236}">
                      <a16:creationId xmlns:a16="http://schemas.microsoft.com/office/drawing/2014/main" id="{2E278838-6D74-381A-A164-1B642A5A7D4D}"/>
                    </a:ext>
                  </a:extLst>
                </p:cNvPr>
                <p:cNvSpPr/>
                <p:nvPr/>
              </p:nvSpPr>
              <p:spPr>
                <a:xfrm>
                  <a:off x="9469627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42" name="円/楕円 541">
                  <a:extLst>
                    <a:ext uri="{FF2B5EF4-FFF2-40B4-BE49-F238E27FC236}">
                      <a16:creationId xmlns:a16="http://schemas.microsoft.com/office/drawing/2014/main" id="{2E278838-6D74-381A-A164-1B642A5A7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707964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円/楕円 542">
                  <a:extLst>
                    <a:ext uri="{FF2B5EF4-FFF2-40B4-BE49-F238E27FC236}">
                      <a16:creationId xmlns:a16="http://schemas.microsoft.com/office/drawing/2014/main" id="{A3A30B87-5240-CF5B-CD5B-CADC354BCD36}"/>
                    </a:ext>
                  </a:extLst>
                </p:cNvPr>
                <p:cNvSpPr/>
                <p:nvPr/>
              </p:nvSpPr>
              <p:spPr>
                <a:xfrm>
                  <a:off x="10408950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3" name="円/楕円 542">
                  <a:extLst>
                    <a:ext uri="{FF2B5EF4-FFF2-40B4-BE49-F238E27FC236}">
                      <a16:creationId xmlns:a16="http://schemas.microsoft.com/office/drawing/2014/main" id="{A3A30B87-5240-CF5B-CD5B-CADC354BC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707964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円/楕円 543">
                  <a:extLst>
                    <a:ext uri="{FF2B5EF4-FFF2-40B4-BE49-F238E27FC236}">
                      <a16:creationId xmlns:a16="http://schemas.microsoft.com/office/drawing/2014/main" id="{DAC02B18-863A-0B4D-B055-1BA81739F9F0}"/>
                    </a:ext>
                  </a:extLst>
                </p:cNvPr>
                <p:cNvSpPr/>
                <p:nvPr/>
              </p:nvSpPr>
              <p:spPr>
                <a:xfrm>
                  <a:off x="9469627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44" name="円/楕円 543">
                  <a:extLst>
                    <a:ext uri="{FF2B5EF4-FFF2-40B4-BE49-F238E27FC236}">
                      <a16:creationId xmlns:a16="http://schemas.microsoft.com/office/drawing/2014/main" id="{DAC02B18-863A-0B4D-B055-1BA81739F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2018840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円/楕円 544">
                  <a:extLst>
                    <a:ext uri="{FF2B5EF4-FFF2-40B4-BE49-F238E27FC236}">
                      <a16:creationId xmlns:a16="http://schemas.microsoft.com/office/drawing/2014/main" id="{21BF8A0A-386F-8332-BCFC-48EF603A6CBC}"/>
                    </a:ext>
                  </a:extLst>
                </p:cNvPr>
                <p:cNvSpPr/>
                <p:nvPr/>
              </p:nvSpPr>
              <p:spPr>
                <a:xfrm>
                  <a:off x="10408950" y="201884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45" name="円/楕円 544">
                  <a:extLst>
                    <a:ext uri="{FF2B5EF4-FFF2-40B4-BE49-F238E27FC236}">
                      <a16:creationId xmlns:a16="http://schemas.microsoft.com/office/drawing/2014/main" id="{21BF8A0A-386F-8332-BCFC-48EF603A6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2018840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正方形/長方形 545">
                  <a:extLst>
                    <a:ext uri="{FF2B5EF4-FFF2-40B4-BE49-F238E27FC236}">
                      <a16:creationId xmlns:a16="http://schemas.microsoft.com/office/drawing/2014/main" id="{18F37893-D50F-7682-AFA2-585071F6A066}"/>
                    </a:ext>
                  </a:extLst>
                </p:cNvPr>
                <p:cNvSpPr/>
                <p:nvPr/>
              </p:nvSpPr>
              <p:spPr>
                <a:xfrm>
                  <a:off x="9865042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6" name="正方形/長方形 545">
                  <a:extLst>
                    <a:ext uri="{FF2B5EF4-FFF2-40B4-BE49-F238E27FC236}">
                      <a16:creationId xmlns:a16="http://schemas.microsoft.com/office/drawing/2014/main" id="{18F37893-D50F-7682-AFA2-585071F6A0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5042" y="230671"/>
                  <a:ext cx="289169" cy="289169"/>
                </a:xfrm>
                <a:prstGeom prst="rect">
                  <a:avLst/>
                </a:prstGeom>
                <a:blipFill>
                  <a:blip r:embed="rId78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直線コネクタ 546">
              <a:extLst>
                <a:ext uri="{FF2B5EF4-FFF2-40B4-BE49-F238E27FC236}">
                  <a16:creationId xmlns:a16="http://schemas.microsoft.com/office/drawing/2014/main" id="{CBAC2541-4CF1-2ED4-AD12-B73425E81B1D}"/>
                </a:ext>
              </a:extLst>
            </p:cNvPr>
            <p:cNvCxnSpPr>
              <a:cxnSpLocks/>
              <a:stCxn id="533" idx="6"/>
              <a:endCxn id="545" idx="2"/>
            </p:cNvCxnSpPr>
            <p:nvPr/>
          </p:nvCxnSpPr>
          <p:spPr>
            <a:xfrm>
              <a:off x="9610304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コネクタ 547">
              <a:extLst>
                <a:ext uri="{FF2B5EF4-FFF2-40B4-BE49-F238E27FC236}">
                  <a16:creationId xmlns:a16="http://schemas.microsoft.com/office/drawing/2014/main" id="{D5DF1F1E-CF7F-19C1-4D2A-DFCA756CEAFF}"/>
                </a:ext>
              </a:extLst>
            </p:cNvPr>
            <p:cNvCxnSpPr>
              <a:cxnSpLocks/>
              <a:stCxn id="535" idx="6"/>
              <a:endCxn id="545" idx="2"/>
            </p:cNvCxnSpPr>
            <p:nvPr/>
          </p:nvCxnSpPr>
          <p:spPr>
            <a:xfrm>
              <a:off x="9610304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コネクタ 548">
              <a:extLst>
                <a:ext uri="{FF2B5EF4-FFF2-40B4-BE49-F238E27FC236}">
                  <a16:creationId xmlns:a16="http://schemas.microsoft.com/office/drawing/2014/main" id="{9696C5A6-4A95-8224-4EDD-F3680DBE0AE2}"/>
                </a:ext>
              </a:extLst>
            </p:cNvPr>
            <p:cNvCxnSpPr>
              <a:cxnSpLocks/>
              <a:endCxn id="543" idx="2"/>
            </p:cNvCxnSpPr>
            <p:nvPr/>
          </p:nvCxnSpPr>
          <p:spPr>
            <a:xfrm>
              <a:off x="9628094" y="1156550"/>
              <a:ext cx="780856" cy="62175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コネクタ 549">
              <a:extLst>
                <a:ext uri="{FF2B5EF4-FFF2-40B4-BE49-F238E27FC236}">
                  <a16:creationId xmlns:a16="http://schemas.microsoft.com/office/drawing/2014/main" id="{FA76D4F9-7AE3-1C0B-59E6-8AC52E0D103F}"/>
                </a:ext>
              </a:extLst>
            </p:cNvPr>
            <p:cNvCxnSpPr>
              <a:cxnSpLocks/>
              <a:stCxn id="542" idx="6"/>
              <a:endCxn id="545" idx="2"/>
            </p:cNvCxnSpPr>
            <p:nvPr/>
          </p:nvCxnSpPr>
          <p:spPr>
            <a:xfrm>
              <a:off x="9610304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線コネクタ 550">
              <a:extLst>
                <a:ext uri="{FF2B5EF4-FFF2-40B4-BE49-F238E27FC236}">
                  <a16:creationId xmlns:a16="http://schemas.microsoft.com/office/drawing/2014/main" id="{B7ACE034-C2E5-5953-2655-0F6AE65F004E}"/>
                </a:ext>
              </a:extLst>
            </p:cNvPr>
            <p:cNvCxnSpPr>
              <a:cxnSpLocks/>
              <a:stCxn id="544" idx="6"/>
              <a:endCxn id="545" idx="2"/>
            </p:cNvCxnSpPr>
            <p:nvPr/>
          </p:nvCxnSpPr>
          <p:spPr>
            <a:xfrm>
              <a:off x="9610304" y="208917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角丸四角形 557">
              <a:extLst>
                <a:ext uri="{FF2B5EF4-FFF2-40B4-BE49-F238E27FC236}">
                  <a16:creationId xmlns:a16="http://schemas.microsoft.com/office/drawing/2014/main" id="{17E27F8F-B1B8-EC85-62BA-941B60E79056}"/>
                </a:ext>
              </a:extLst>
            </p:cNvPr>
            <p:cNvSpPr/>
            <p:nvPr/>
          </p:nvSpPr>
          <p:spPr>
            <a:xfrm>
              <a:off x="9144081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9" name="直線コネクタ 558">
              <a:extLst>
                <a:ext uri="{FF2B5EF4-FFF2-40B4-BE49-F238E27FC236}">
                  <a16:creationId xmlns:a16="http://schemas.microsoft.com/office/drawing/2014/main" id="{406912EE-DE4C-6DF1-4C41-D81FC43407F0}"/>
                </a:ext>
              </a:extLst>
            </p:cNvPr>
            <p:cNvCxnSpPr>
              <a:cxnSpLocks/>
              <a:stCxn id="535" idx="6"/>
              <a:endCxn id="536" idx="2"/>
            </p:cNvCxnSpPr>
            <p:nvPr/>
          </p:nvCxnSpPr>
          <p:spPr>
            <a:xfrm flipV="1">
              <a:off x="9610304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コネクタ 559">
              <a:extLst>
                <a:ext uri="{FF2B5EF4-FFF2-40B4-BE49-F238E27FC236}">
                  <a16:creationId xmlns:a16="http://schemas.microsoft.com/office/drawing/2014/main" id="{C52B1424-273E-D4F9-248B-DCF1DE888AB2}"/>
                </a:ext>
              </a:extLst>
            </p:cNvPr>
            <p:cNvCxnSpPr>
              <a:cxnSpLocks/>
              <a:stCxn id="535" idx="6"/>
              <a:endCxn id="534" idx="2"/>
            </p:cNvCxnSpPr>
            <p:nvPr/>
          </p:nvCxnSpPr>
          <p:spPr>
            <a:xfrm>
              <a:off x="9610304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コネクタ 560">
              <a:extLst>
                <a:ext uri="{FF2B5EF4-FFF2-40B4-BE49-F238E27FC236}">
                  <a16:creationId xmlns:a16="http://schemas.microsoft.com/office/drawing/2014/main" id="{D4388237-9F15-7170-EE92-A08676A0740B}"/>
                </a:ext>
              </a:extLst>
            </p:cNvPr>
            <p:cNvCxnSpPr>
              <a:cxnSpLocks/>
              <a:stCxn id="535" idx="6"/>
              <a:endCxn id="541" idx="2"/>
            </p:cNvCxnSpPr>
            <p:nvPr/>
          </p:nvCxnSpPr>
          <p:spPr>
            <a:xfrm>
              <a:off x="9610304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コネクタ 561">
              <a:extLst>
                <a:ext uri="{FF2B5EF4-FFF2-40B4-BE49-F238E27FC236}">
                  <a16:creationId xmlns:a16="http://schemas.microsoft.com/office/drawing/2014/main" id="{C9D0DBA9-D98A-E49F-FD55-BF3843ABD037}"/>
                </a:ext>
              </a:extLst>
            </p:cNvPr>
            <p:cNvCxnSpPr>
              <a:cxnSpLocks/>
              <a:stCxn id="538" idx="6"/>
              <a:endCxn id="545" idx="2"/>
            </p:cNvCxnSpPr>
            <p:nvPr/>
          </p:nvCxnSpPr>
          <p:spPr>
            <a:xfrm>
              <a:off x="9610304" y="1467427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62F2801D-153F-7095-B74A-718C2B9FB78D}"/>
                    </a:ext>
                  </a:extLst>
                </p:cNvPr>
                <p:cNvSpPr/>
                <p:nvPr/>
              </p:nvSpPr>
              <p:spPr>
                <a:xfrm>
                  <a:off x="9446184" y="2326617"/>
                  <a:ext cx="112682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62F2801D-153F-7095-B74A-718C2B9FB7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184" y="2326617"/>
                  <a:ext cx="1126827" cy="442721"/>
                </a:xfrm>
                <a:prstGeom prst="rect">
                  <a:avLst/>
                </a:prstGeom>
                <a:blipFill>
                  <a:blip r:embed="rId7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1" name="直線コネクタ 650">
              <a:extLst>
                <a:ext uri="{FF2B5EF4-FFF2-40B4-BE49-F238E27FC236}">
                  <a16:creationId xmlns:a16="http://schemas.microsoft.com/office/drawing/2014/main" id="{230AAEBC-47F4-1F25-0AE1-A1DA0E3CAE2C}"/>
                </a:ext>
              </a:extLst>
            </p:cNvPr>
            <p:cNvCxnSpPr>
              <a:cxnSpLocks/>
              <a:stCxn id="544" idx="6"/>
              <a:endCxn id="534" idx="2"/>
            </p:cNvCxnSpPr>
            <p:nvPr/>
          </p:nvCxnSpPr>
          <p:spPr>
            <a:xfrm flipV="1">
              <a:off x="9610304" y="1156551"/>
              <a:ext cx="798646" cy="9326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9BAAB94-F5EC-277B-4BAB-341B32B6CA99}"/>
              </a:ext>
            </a:extLst>
          </p:cNvPr>
          <p:cNvGrpSpPr/>
          <p:nvPr/>
        </p:nvGrpSpPr>
        <p:grpSpPr>
          <a:xfrm>
            <a:off x="4644792" y="3360897"/>
            <a:ext cx="2234078" cy="2448000"/>
            <a:chOff x="4644792" y="3360897"/>
            <a:chExt cx="2234078" cy="2448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7CA99FD0-EF27-F96D-C635-4FFEC31B317B}"/>
                </a:ext>
              </a:extLst>
            </p:cNvPr>
            <p:cNvSpPr/>
            <p:nvPr/>
          </p:nvSpPr>
          <p:spPr>
            <a:xfrm>
              <a:off x="6015615" y="3891734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BA7A271F-2287-3F93-C6D1-60854CE6254A}"/>
                </a:ext>
              </a:extLst>
            </p:cNvPr>
            <p:cNvSpPr/>
            <p:nvPr/>
          </p:nvSpPr>
          <p:spPr>
            <a:xfrm>
              <a:off x="5064006" y="3891734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21052E78-1EB7-2A34-E1FC-45C805E1B43F}"/>
                    </a:ext>
                  </a:extLst>
                </p:cNvPr>
                <p:cNvSpPr txBox="1"/>
                <p:nvPr/>
              </p:nvSpPr>
              <p:spPr>
                <a:xfrm>
                  <a:off x="5179502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21052E78-1EB7-2A34-E1FC-45C805E1B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502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74B80545-77CB-FBA3-62DD-FC6E14159BA3}"/>
                    </a:ext>
                  </a:extLst>
                </p:cNvPr>
                <p:cNvSpPr txBox="1"/>
                <p:nvPr/>
              </p:nvSpPr>
              <p:spPr>
                <a:xfrm>
                  <a:off x="6127622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74B80545-77CB-FBA3-62DD-FC6E14159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622" y="3767561"/>
                  <a:ext cx="192360" cy="276999"/>
                </a:xfrm>
                <a:prstGeom prst="rect">
                  <a:avLst/>
                </a:prstGeom>
                <a:blipFill>
                  <a:blip r:embed="rId81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04C55081-705B-342E-5FE8-631ADE40D264}"/>
                    </a:ext>
                  </a:extLst>
                </p:cNvPr>
                <p:cNvSpPr/>
                <p:nvPr/>
              </p:nvSpPr>
              <p:spPr>
                <a:xfrm>
                  <a:off x="5208539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04C55081-705B-342E-5FE8-631ADE40D2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065136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22530A63-126B-684A-3494-62F08EA08054}"/>
                    </a:ext>
                  </a:extLst>
                </p:cNvPr>
                <p:cNvSpPr/>
                <p:nvPr/>
              </p:nvSpPr>
              <p:spPr>
                <a:xfrm>
                  <a:off x="6147862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22530A63-126B-684A-3494-62F08EA08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065136"/>
                  <a:ext cx="140677" cy="140677"/>
                </a:xfrm>
                <a:prstGeom prst="ellipse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AE65A283-DCB0-9A6F-6290-B07F5A4B614A}"/>
                    </a:ext>
                  </a:extLst>
                </p:cNvPr>
                <p:cNvSpPr/>
                <p:nvPr/>
              </p:nvSpPr>
              <p:spPr>
                <a:xfrm>
                  <a:off x="5208539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AE65A283-DCB0-9A6F-6290-B07F5A4B6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366522"/>
                  <a:ext cx="140677" cy="140677"/>
                </a:xfrm>
                <a:prstGeom prst="ellipse">
                  <a:avLst/>
                </a:prstGeom>
                <a:blipFill>
                  <a:blip r:embed="rId8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E25EBA78-1EA1-8460-AC39-7368AEABDCCE}"/>
                    </a:ext>
                  </a:extLst>
                </p:cNvPr>
                <p:cNvSpPr/>
                <p:nvPr/>
              </p:nvSpPr>
              <p:spPr>
                <a:xfrm>
                  <a:off x="6147862" y="436652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E25EBA78-1EA1-8460-AC39-7368AEABDC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366522"/>
                  <a:ext cx="140677" cy="140677"/>
                </a:xfrm>
                <a:prstGeom prst="ellipse">
                  <a:avLst/>
                </a:prstGeom>
                <a:blipFill>
                  <a:blip r:embed="rId8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FC7E750C-B7E0-A894-8DC7-8F1BD68E6501}"/>
                    </a:ext>
                  </a:extLst>
                </p:cNvPr>
                <p:cNvSpPr/>
                <p:nvPr/>
              </p:nvSpPr>
              <p:spPr>
                <a:xfrm>
                  <a:off x="5208539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FC7E750C-B7E0-A894-8DC7-8F1BD68E6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676904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D94AB76B-52F4-61EC-5EA3-DC981C2C1932}"/>
                    </a:ext>
                  </a:extLst>
                </p:cNvPr>
                <p:cNvSpPr/>
                <p:nvPr/>
              </p:nvSpPr>
              <p:spPr>
                <a:xfrm>
                  <a:off x="6147862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D94AB76B-52F4-61EC-5EA3-DC981C2C19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676904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B70B80B4-96DA-B554-7F95-52EA33B9AC79}"/>
                    </a:ext>
                  </a:extLst>
                </p:cNvPr>
                <p:cNvSpPr/>
                <p:nvPr/>
              </p:nvSpPr>
              <p:spPr>
                <a:xfrm>
                  <a:off x="5208539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B70B80B4-96DA-B554-7F95-52EA33B9AC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987780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 l="-7692" r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D3AF942D-E793-E1D1-5144-FDE799FD6ACC}"/>
                    </a:ext>
                  </a:extLst>
                </p:cNvPr>
                <p:cNvSpPr/>
                <p:nvPr/>
              </p:nvSpPr>
              <p:spPr>
                <a:xfrm>
                  <a:off x="6147862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D3AF942D-E793-E1D1-5144-FDE799FD6A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987780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39FEE751-15B4-7747-5630-0DCD09FF2068}"/>
                    </a:ext>
                  </a:extLst>
                </p:cNvPr>
                <p:cNvSpPr/>
                <p:nvPr/>
              </p:nvSpPr>
              <p:spPr>
                <a:xfrm>
                  <a:off x="5208539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39FEE751-15B4-7747-5630-0DCD09FF20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5298656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00923D21-3EBE-C37D-452A-64D576C14CD1}"/>
                    </a:ext>
                  </a:extLst>
                </p:cNvPr>
                <p:cNvSpPr/>
                <p:nvPr/>
              </p:nvSpPr>
              <p:spPr>
                <a:xfrm>
                  <a:off x="6147862" y="529865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00923D21-3EBE-C37D-452A-64D576C14C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5298656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22CCFB03-37FC-3D69-CF9F-2B1BDBCD23C6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349216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6D2CBA8F-EDE1-8615-368C-E42949805075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349216" y="4135475"/>
              <a:ext cx="798646" cy="3013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CF969881-EF5E-E21B-C93F-83B1B3F6B59D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349216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2C9D71D5-4BD0-523A-3074-EC6222EE54F4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349216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289C397A-0905-5EE1-234F-3CEACB05BFE8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349216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3A7826EB-1CD5-804B-2507-2B00957F3790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349216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90D8939F-C6C5-C04E-9CBD-7B85BCEED286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349216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89943C0A-62D7-351E-E538-08E6E2B6ECA7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349216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74F0374A-E992-EB87-E9BE-42BB70F6947D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349216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FE8278E8-B691-5DBE-E141-53EFD2273596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349216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313F80DD-F790-DE43-B0AD-3B88D3622E0B}"/>
                </a:ext>
              </a:extLst>
            </p:cNvPr>
            <p:cNvSpPr/>
            <p:nvPr/>
          </p:nvSpPr>
          <p:spPr>
            <a:xfrm>
              <a:off x="4932302" y="4688298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78C1AEFB-6D7C-D1CB-98F4-1DC001BDDBF6}"/>
                </a:ext>
              </a:extLst>
            </p:cNvPr>
            <p:cNvSpPr/>
            <p:nvPr/>
          </p:nvSpPr>
          <p:spPr>
            <a:xfrm>
              <a:off x="6414286" y="4047556"/>
              <a:ext cx="140677" cy="1853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1746AB2B-DB43-221B-B79C-05ECA50EFA0B}"/>
                </a:ext>
              </a:extLst>
            </p:cNvPr>
            <p:cNvSpPr/>
            <p:nvPr/>
          </p:nvSpPr>
          <p:spPr>
            <a:xfrm>
              <a:off x="6414286" y="4987781"/>
              <a:ext cx="140677" cy="4514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97A838AA-2F33-D4C0-FD81-5D733A595A04}"/>
                    </a:ext>
                  </a:extLst>
                </p:cNvPr>
                <p:cNvSpPr txBox="1"/>
                <p:nvPr/>
              </p:nvSpPr>
              <p:spPr>
                <a:xfrm>
                  <a:off x="4721293" y="4142049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97A838AA-2F33-D4C0-FD81-5D733A595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293" y="4142049"/>
                  <a:ext cx="213840" cy="276999"/>
                </a:xfrm>
                <a:prstGeom prst="rect">
                  <a:avLst/>
                </a:prstGeom>
                <a:blipFill>
                  <a:blip r:embed="rId92"/>
                  <a:stretch>
                    <a:fillRect l="-16667" r="-22222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0927196F-D8B6-9518-C440-D9A6E0A28460}"/>
                    </a:ext>
                  </a:extLst>
                </p:cNvPr>
                <p:cNvSpPr txBox="1"/>
                <p:nvPr/>
              </p:nvSpPr>
              <p:spPr>
                <a:xfrm>
                  <a:off x="4656916" y="4925161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0927196F-D8B6-9518-C440-D9A6E0A28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916" y="4925161"/>
                  <a:ext cx="278217" cy="276999"/>
                </a:xfrm>
                <a:prstGeom prst="rect">
                  <a:avLst/>
                </a:prstGeom>
                <a:blipFill>
                  <a:blip r:embed="rId93"/>
                  <a:stretch>
                    <a:fillRect l="-173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D98C94E-466A-6AB8-7F86-323CB41B0D50}"/>
                    </a:ext>
                  </a:extLst>
                </p:cNvPr>
                <p:cNvSpPr txBox="1"/>
                <p:nvPr/>
              </p:nvSpPr>
              <p:spPr>
                <a:xfrm>
                  <a:off x="6570074" y="3998199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D98C94E-466A-6AB8-7F86-323CB41B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3998199"/>
                  <a:ext cx="224228" cy="276999"/>
                </a:xfrm>
                <a:prstGeom prst="rect">
                  <a:avLst/>
                </a:prstGeom>
                <a:blipFill>
                  <a:blip r:embed="rId94"/>
                  <a:stretch>
                    <a:fillRect l="-21053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85BE9214-EE0B-BAB3-1960-E376EE503B28}"/>
                    </a:ext>
                  </a:extLst>
                </p:cNvPr>
                <p:cNvSpPr txBox="1"/>
                <p:nvPr/>
              </p:nvSpPr>
              <p:spPr>
                <a:xfrm>
                  <a:off x="6570074" y="444975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85BE9214-EE0B-BAB3-1960-E376EE503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4449754"/>
                  <a:ext cx="293094" cy="276999"/>
                </a:xfrm>
                <a:prstGeom prst="rect">
                  <a:avLst/>
                </a:prstGeom>
                <a:blipFill>
                  <a:blip r:embed="rId95"/>
                  <a:stretch>
                    <a:fillRect l="-16667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3076A823-0843-8EB6-75DA-28CE721A23DC}"/>
                    </a:ext>
                  </a:extLst>
                </p:cNvPr>
                <p:cNvSpPr/>
                <p:nvPr/>
              </p:nvSpPr>
              <p:spPr>
                <a:xfrm>
                  <a:off x="4681310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3076A823-0843-8EB6-75DA-28CE721A2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310" y="3443122"/>
                  <a:ext cx="2197560" cy="289169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91926ADB-391D-AA85-A9BE-7106E237FBFE}"/>
                </a:ext>
              </a:extLst>
            </p:cNvPr>
            <p:cNvSpPr/>
            <p:nvPr/>
          </p:nvSpPr>
          <p:spPr>
            <a:xfrm>
              <a:off x="4644792" y="3360897"/>
              <a:ext cx="2228216" cy="2448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5054DD70-344C-15F4-A7B2-7340F8708907}"/>
                    </a:ext>
                  </a:extLst>
                </p:cNvPr>
                <p:cNvSpPr txBox="1"/>
                <p:nvPr/>
              </p:nvSpPr>
              <p:spPr>
                <a:xfrm>
                  <a:off x="6570074" y="5071871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5054DD70-344C-15F4-A7B2-7340F8708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5071871"/>
                  <a:ext cx="224228" cy="276999"/>
                </a:xfrm>
                <a:prstGeom prst="rect">
                  <a:avLst/>
                </a:prstGeom>
                <a:blipFill>
                  <a:blip r:embed="rId97"/>
                  <a:stretch>
                    <a:fillRect l="-21053" r="-15789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7" name="左中かっこ 656">
              <a:extLst>
                <a:ext uri="{FF2B5EF4-FFF2-40B4-BE49-F238E27FC236}">
                  <a16:creationId xmlns:a16="http://schemas.microsoft.com/office/drawing/2014/main" id="{886CF375-3744-77E8-23E8-4CABF7EAF88A}"/>
                </a:ext>
              </a:extLst>
            </p:cNvPr>
            <p:cNvSpPr/>
            <p:nvPr/>
          </p:nvSpPr>
          <p:spPr>
            <a:xfrm>
              <a:off x="4939447" y="4057489"/>
              <a:ext cx="136855" cy="4497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右中かっこ 659">
              <a:extLst>
                <a:ext uri="{FF2B5EF4-FFF2-40B4-BE49-F238E27FC236}">
                  <a16:creationId xmlns:a16="http://schemas.microsoft.com/office/drawing/2014/main" id="{7CF974FC-4344-E555-D82B-76ACD25CF4D5}"/>
                </a:ext>
              </a:extLst>
            </p:cNvPr>
            <p:cNvSpPr/>
            <p:nvPr/>
          </p:nvSpPr>
          <p:spPr>
            <a:xfrm>
              <a:off x="6427972" y="4360880"/>
              <a:ext cx="126991" cy="4585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1" name="直線コネクタ 660">
              <a:extLst>
                <a:ext uri="{FF2B5EF4-FFF2-40B4-BE49-F238E27FC236}">
                  <a16:creationId xmlns:a16="http://schemas.microsoft.com/office/drawing/2014/main" id="{27BC4883-53C5-CBBF-DA88-D6C16CD65BA2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349216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コネクタ 667">
              <a:extLst>
                <a:ext uri="{FF2B5EF4-FFF2-40B4-BE49-F238E27FC236}">
                  <a16:creationId xmlns:a16="http://schemas.microsoft.com/office/drawing/2014/main" id="{795E99CB-C95A-EB24-7C7F-0C5A7BD0740F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349216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コネクタ 673">
              <a:extLst>
                <a:ext uri="{FF2B5EF4-FFF2-40B4-BE49-F238E27FC236}">
                  <a16:creationId xmlns:a16="http://schemas.microsoft.com/office/drawing/2014/main" id="{2EC7B96B-2B72-6437-C01C-4770E884BDA7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349216" y="4135475"/>
              <a:ext cx="798646" cy="12335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線コネクタ 767">
              <a:extLst>
                <a:ext uri="{FF2B5EF4-FFF2-40B4-BE49-F238E27FC236}">
                  <a16:creationId xmlns:a16="http://schemas.microsoft.com/office/drawing/2014/main" id="{1E7E30C1-706F-A876-8392-C673D048A4DE}"/>
                </a:ext>
              </a:extLst>
            </p:cNvPr>
            <p:cNvCxnSpPr>
              <a:cxnSpLocks/>
              <a:stCxn id="607" idx="6"/>
              <a:endCxn id="610" idx="2"/>
            </p:cNvCxnSpPr>
            <p:nvPr/>
          </p:nvCxnSpPr>
          <p:spPr>
            <a:xfrm>
              <a:off x="5349216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EFB13E91-1129-5653-1FA8-176586FB846E}"/>
                </a:ext>
              </a:extLst>
            </p:cNvPr>
            <p:cNvCxnSpPr>
              <a:cxnSpLocks/>
              <a:endCxn id="610" idx="2"/>
            </p:cNvCxnSpPr>
            <p:nvPr/>
          </p:nvCxnSpPr>
          <p:spPr>
            <a:xfrm>
              <a:off x="5371862" y="5058118"/>
              <a:ext cx="776000" cy="1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CF4361AD-5126-BD0B-F3E3-2852CF5F5B13}"/>
                </a:ext>
              </a:extLst>
            </p:cNvPr>
            <p:cNvCxnSpPr>
              <a:cxnSpLocks/>
              <a:stCxn id="611" idx="6"/>
              <a:endCxn id="610" idx="2"/>
            </p:cNvCxnSpPr>
            <p:nvPr/>
          </p:nvCxnSpPr>
          <p:spPr>
            <a:xfrm flipV="1">
              <a:off x="5349216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直線コネクタ 782">
              <a:extLst>
                <a:ext uri="{FF2B5EF4-FFF2-40B4-BE49-F238E27FC236}">
                  <a16:creationId xmlns:a16="http://schemas.microsoft.com/office/drawing/2014/main" id="{0DE53E0F-FE88-9DDF-98B2-D4061E485144}"/>
                </a:ext>
              </a:extLst>
            </p:cNvPr>
            <p:cNvCxnSpPr>
              <a:cxnSpLocks/>
              <a:stCxn id="607" idx="6"/>
              <a:endCxn id="612" idx="2"/>
            </p:cNvCxnSpPr>
            <p:nvPr/>
          </p:nvCxnSpPr>
          <p:spPr>
            <a:xfrm>
              <a:off x="5349216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4F485EB7-31F5-94AA-FF75-A5E92B7D5933}"/>
                </a:ext>
              </a:extLst>
            </p:cNvPr>
            <p:cNvCxnSpPr>
              <a:cxnSpLocks/>
              <a:stCxn id="609" idx="6"/>
              <a:endCxn id="612" idx="2"/>
            </p:cNvCxnSpPr>
            <p:nvPr/>
          </p:nvCxnSpPr>
          <p:spPr>
            <a:xfrm>
              <a:off x="5349216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9477E03B-F75B-76C2-1CB9-60DFA1F55A4D}"/>
                </a:ext>
              </a:extLst>
            </p:cNvPr>
            <p:cNvCxnSpPr>
              <a:cxnSpLocks/>
              <a:stCxn id="611" idx="6"/>
              <a:endCxn id="612" idx="2"/>
            </p:cNvCxnSpPr>
            <p:nvPr/>
          </p:nvCxnSpPr>
          <p:spPr>
            <a:xfrm>
              <a:off x="5349216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線コネクタ 811">
              <a:extLst>
                <a:ext uri="{FF2B5EF4-FFF2-40B4-BE49-F238E27FC236}">
                  <a16:creationId xmlns:a16="http://schemas.microsoft.com/office/drawing/2014/main" id="{59093E1F-6097-40D2-E6F3-49B413C912A9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349216" y="4135475"/>
              <a:ext cx="798646" cy="9226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CEFD1AE4-3A63-35A9-88AA-614B936CD9A4}"/>
              </a:ext>
            </a:extLst>
          </p:cNvPr>
          <p:cNvGrpSpPr/>
          <p:nvPr/>
        </p:nvGrpSpPr>
        <p:grpSpPr>
          <a:xfrm>
            <a:off x="6874906" y="3360897"/>
            <a:ext cx="2228216" cy="2448000"/>
            <a:chOff x="6874906" y="3360897"/>
            <a:chExt cx="2228216" cy="2448000"/>
          </a:xfrm>
        </p:grpSpPr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0A6B4515-3F72-F413-817C-BCF8660379F7}"/>
                </a:ext>
              </a:extLst>
            </p:cNvPr>
            <p:cNvSpPr/>
            <p:nvPr/>
          </p:nvSpPr>
          <p:spPr>
            <a:xfrm>
              <a:off x="6874906" y="3360897"/>
              <a:ext cx="2228216" cy="2448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A2758CB-B488-A0F0-117C-7F3F77DA51C1}"/>
                    </a:ext>
                  </a:extLst>
                </p:cNvPr>
                <p:cNvSpPr/>
                <p:nvPr/>
              </p:nvSpPr>
              <p:spPr>
                <a:xfrm>
                  <a:off x="756962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A2758CB-B488-A0F0-117C-7F3F77DA51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620" y="3443122"/>
                  <a:ext cx="820608" cy="289169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6" name="角丸四角形 795">
              <a:extLst>
                <a:ext uri="{FF2B5EF4-FFF2-40B4-BE49-F238E27FC236}">
                  <a16:creationId xmlns:a16="http://schemas.microsoft.com/office/drawing/2014/main" id="{24718290-C68B-2EA9-69BB-C72D5BD6FE11}"/>
                </a:ext>
              </a:extLst>
            </p:cNvPr>
            <p:cNvSpPr/>
            <p:nvPr/>
          </p:nvSpPr>
          <p:spPr>
            <a:xfrm>
              <a:off x="8254002" y="3891734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角丸四角形 796">
              <a:extLst>
                <a:ext uri="{FF2B5EF4-FFF2-40B4-BE49-F238E27FC236}">
                  <a16:creationId xmlns:a16="http://schemas.microsoft.com/office/drawing/2014/main" id="{6E6425A6-4104-B5F5-4AF0-A5625B7D81B2}"/>
                </a:ext>
              </a:extLst>
            </p:cNvPr>
            <p:cNvSpPr/>
            <p:nvPr/>
          </p:nvSpPr>
          <p:spPr>
            <a:xfrm>
              <a:off x="7302393" y="3891734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C7ECAD0A-B676-7FAC-0790-90F715BB6DEE}"/>
                    </a:ext>
                  </a:extLst>
                </p:cNvPr>
                <p:cNvSpPr txBox="1"/>
                <p:nvPr/>
              </p:nvSpPr>
              <p:spPr>
                <a:xfrm>
                  <a:off x="7417889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C7ECAD0A-B676-7FAC-0790-90F715BB6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889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4533BE52-3083-ED4E-471D-76C36F02449A}"/>
                    </a:ext>
                  </a:extLst>
                </p:cNvPr>
                <p:cNvSpPr txBox="1"/>
                <p:nvPr/>
              </p:nvSpPr>
              <p:spPr>
                <a:xfrm>
                  <a:off x="8366009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4533BE52-3083-ED4E-471D-76C36F024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009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円/楕円 799">
                  <a:extLst>
                    <a:ext uri="{FF2B5EF4-FFF2-40B4-BE49-F238E27FC236}">
                      <a16:creationId xmlns:a16="http://schemas.microsoft.com/office/drawing/2014/main" id="{E3ADA725-9B59-7F5F-551A-7B7AB2FBAE58}"/>
                    </a:ext>
                  </a:extLst>
                </p:cNvPr>
                <p:cNvSpPr/>
                <p:nvPr/>
              </p:nvSpPr>
              <p:spPr>
                <a:xfrm>
                  <a:off x="744692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0" name="円/楕円 799">
                  <a:extLst>
                    <a:ext uri="{FF2B5EF4-FFF2-40B4-BE49-F238E27FC236}">
                      <a16:creationId xmlns:a16="http://schemas.microsoft.com/office/drawing/2014/main" id="{E3ADA725-9B59-7F5F-551A-7B7AB2FBA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065136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円/楕円 800">
                  <a:extLst>
                    <a:ext uri="{FF2B5EF4-FFF2-40B4-BE49-F238E27FC236}">
                      <a16:creationId xmlns:a16="http://schemas.microsoft.com/office/drawing/2014/main" id="{E709E46B-9944-CE59-249D-D4D363A3F5C8}"/>
                    </a:ext>
                  </a:extLst>
                </p:cNvPr>
                <p:cNvSpPr/>
                <p:nvPr/>
              </p:nvSpPr>
              <p:spPr>
                <a:xfrm>
                  <a:off x="8386249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1" name="円/楕円 800">
                  <a:extLst>
                    <a:ext uri="{FF2B5EF4-FFF2-40B4-BE49-F238E27FC236}">
                      <a16:creationId xmlns:a16="http://schemas.microsoft.com/office/drawing/2014/main" id="{E709E46B-9944-CE59-249D-D4D363A3F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065136"/>
                  <a:ext cx="140677" cy="140677"/>
                </a:xfrm>
                <a:prstGeom prst="ellipse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円/楕円 801">
                  <a:extLst>
                    <a:ext uri="{FF2B5EF4-FFF2-40B4-BE49-F238E27FC236}">
                      <a16:creationId xmlns:a16="http://schemas.microsoft.com/office/drawing/2014/main" id="{D13C3005-73F0-800C-68D8-406D42A89405}"/>
                    </a:ext>
                  </a:extLst>
                </p:cNvPr>
                <p:cNvSpPr/>
                <p:nvPr/>
              </p:nvSpPr>
              <p:spPr>
                <a:xfrm>
                  <a:off x="744692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2" name="円/楕円 801">
                  <a:extLst>
                    <a:ext uri="{FF2B5EF4-FFF2-40B4-BE49-F238E27FC236}">
                      <a16:creationId xmlns:a16="http://schemas.microsoft.com/office/drawing/2014/main" id="{D13C3005-73F0-800C-68D8-406D42A89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366522"/>
                  <a:ext cx="140677" cy="140677"/>
                </a:xfrm>
                <a:prstGeom prst="ellipse">
                  <a:avLst/>
                </a:prstGeom>
                <a:blipFill>
                  <a:blip r:embed="rId101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4" name="円/楕円 803">
                  <a:extLst>
                    <a:ext uri="{FF2B5EF4-FFF2-40B4-BE49-F238E27FC236}">
                      <a16:creationId xmlns:a16="http://schemas.microsoft.com/office/drawing/2014/main" id="{ECE1021E-0293-1720-F124-0134B5BCE306}"/>
                    </a:ext>
                  </a:extLst>
                </p:cNvPr>
                <p:cNvSpPr/>
                <p:nvPr/>
              </p:nvSpPr>
              <p:spPr>
                <a:xfrm>
                  <a:off x="8386249" y="436652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4" name="円/楕円 803">
                  <a:extLst>
                    <a:ext uri="{FF2B5EF4-FFF2-40B4-BE49-F238E27FC236}">
                      <a16:creationId xmlns:a16="http://schemas.microsoft.com/office/drawing/2014/main" id="{ECE1021E-0293-1720-F124-0134B5BCE3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366522"/>
                  <a:ext cx="140677" cy="140677"/>
                </a:xfrm>
                <a:prstGeom prst="ellipse">
                  <a:avLst/>
                </a:prstGeom>
                <a:blipFill>
                  <a:blip r:embed="rId10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5" name="円/楕円 804">
                  <a:extLst>
                    <a:ext uri="{FF2B5EF4-FFF2-40B4-BE49-F238E27FC236}">
                      <a16:creationId xmlns:a16="http://schemas.microsoft.com/office/drawing/2014/main" id="{3B20E052-BA6E-B1DB-BC0D-EC88C92E677B}"/>
                    </a:ext>
                  </a:extLst>
                </p:cNvPr>
                <p:cNvSpPr/>
                <p:nvPr/>
              </p:nvSpPr>
              <p:spPr>
                <a:xfrm>
                  <a:off x="7446926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5" name="円/楕円 804">
                  <a:extLst>
                    <a:ext uri="{FF2B5EF4-FFF2-40B4-BE49-F238E27FC236}">
                      <a16:creationId xmlns:a16="http://schemas.microsoft.com/office/drawing/2014/main" id="{3B20E052-BA6E-B1DB-BC0D-EC88C92E6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676904"/>
                  <a:ext cx="140677" cy="140677"/>
                </a:xfrm>
                <a:prstGeom prst="ellipse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6" name="円/楕円 805">
                  <a:extLst>
                    <a:ext uri="{FF2B5EF4-FFF2-40B4-BE49-F238E27FC236}">
                      <a16:creationId xmlns:a16="http://schemas.microsoft.com/office/drawing/2014/main" id="{F37ED592-278D-E122-9D01-87D49EC3628A}"/>
                    </a:ext>
                  </a:extLst>
                </p:cNvPr>
                <p:cNvSpPr/>
                <p:nvPr/>
              </p:nvSpPr>
              <p:spPr>
                <a:xfrm>
                  <a:off x="8386249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6" name="円/楕円 805">
                  <a:extLst>
                    <a:ext uri="{FF2B5EF4-FFF2-40B4-BE49-F238E27FC236}">
                      <a16:creationId xmlns:a16="http://schemas.microsoft.com/office/drawing/2014/main" id="{F37ED592-278D-E122-9D01-87D49EC362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676904"/>
                  <a:ext cx="140677" cy="140677"/>
                </a:xfrm>
                <a:prstGeom prst="ellipse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円/楕円 806">
                  <a:extLst>
                    <a:ext uri="{FF2B5EF4-FFF2-40B4-BE49-F238E27FC236}">
                      <a16:creationId xmlns:a16="http://schemas.microsoft.com/office/drawing/2014/main" id="{C3A73984-B356-E91E-C7EF-A76E4E846262}"/>
                    </a:ext>
                  </a:extLst>
                </p:cNvPr>
                <p:cNvSpPr/>
                <p:nvPr/>
              </p:nvSpPr>
              <p:spPr>
                <a:xfrm>
                  <a:off x="744692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07" name="円/楕円 806">
                  <a:extLst>
                    <a:ext uri="{FF2B5EF4-FFF2-40B4-BE49-F238E27FC236}">
                      <a16:creationId xmlns:a16="http://schemas.microsoft.com/office/drawing/2014/main" id="{C3A73984-B356-E91E-C7EF-A76E4E846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987780"/>
                  <a:ext cx="140677" cy="140677"/>
                </a:xfrm>
                <a:prstGeom prst="ellipse">
                  <a:avLst/>
                </a:prstGeom>
                <a:blipFill>
                  <a:blip r:embed="rId10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3A3481F4-8A6E-2C6D-B3D3-A8A27323D9C6}"/>
                    </a:ext>
                  </a:extLst>
                </p:cNvPr>
                <p:cNvSpPr/>
                <p:nvPr/>
              </p:nvSpPr>
              <p:spPr>
                <a:xfrm>
                  <a:off x="8386249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3A3481F4-8A6E-2C6D-B3D3-A8A27323D9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987780"/>
                  <a:ext cx="140677" cy="140677"/>
                </a:xfrm>
                <a:prstGeom prst="ellipse">
                  <a:avLst/>
                </a:prstGeom>
                <a:blipFill>
                  <a:blip r:embed="rId10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C4F13FBB-213D-F7E3-2978-A6235CF63EB9}"/>
                    </a:ext>
                  </a:extLst>
                </p:cNvPr>
                <p:cNvSpPr/>
                <p:nvPr/>
              </p:nvSpPr>
              <p:spPr>
                <a:xfrm>
                  <a:off x="744692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C4F13FBB-213D-F7E3-2978-A6235CF63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5298656"/>
                  <a:ext cx="140677" cy="140677"/>
                </a:xfrm>
                <a:prstGeom prst="ellipse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5A9236A1-71BF-E26C-DCFE-E3CD3EF17287}"/>
                    </a:ext>
                  </a:extLst>
                </p:cNvPr>
                <p:cNvSpPr/>
                <p:nvPr/>
              </p:nvSpPr>
              <p:spPr>
                <a:xfrm>
                  <a:off x="8386249" y="529865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5A9236A1-71BF-E26C-DCFE-E3CD3EF172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5298656"/>
                  <a:ext cx="140677" cy="140677"/>
                </a:xfrm>
                <a:prstGeom prst="ellipse">
                  <a:avLst/>
                </a:prstGeom>
                <a:blipFill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1" name="左中かっこ 820">
              <a:extLst>
                <a:ext uri="{FF2B5EF4-FFF2-40B4-BE49-F238E27FC236}">
                  <a16:creationId xmlns:a16="http://schemas.microsoft.com/office/drawing/2014/main" id="{FD2A85B8-386F-DAC3-6C37-5DF38BFDD9B1}"/>
                </a:ext>
              </a:extLst>
            </p:cNvPr>
            <p:cNvSpPr/>
            <p:nvPr/>
          </p:nvSpPr>
          <p:spPr>
            <a:xfrm>
              <a:off x="7170689" y="4688298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4" name="テキスト ボックス 823">
                  <a:extLst>
                    <a:ext uri="{FF2B5EF4-FFF2-40B4-BE49-F238E27FC236}">
                      <a16:creationId xmlns:a16="http://schemas.microsoft.com/office/drawing/2014/main" id="{03AEE7DF-6D84-43EE-5792-2A5DA804DEC7}"/>
                    </a:ext>
                  </a:extLst>
                </p:cNvPr>
                <p:cNvSpPr txBox="1"/>
                <p:nvPr/>
              </p:nvSpPr>
              <p:spPr>
                <a:xfrm>
                  <a:off x="6959680" y="4142049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24" name="テキスト ボックス 823">
                  <a:extLst>
                    <a:ext uri="{FF2B5EF4-FFF2-40B4-BE49-F238E27FC236}">
                      <a16:creationId xmlns:a16="http://schemas.microsoft.com/office/drawing/2014/main" id="{03AEE7DF-6D84-43EE-5792-2A5DA804D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680" y="4142049"/>
                  <a:ext cx="213840" cy="276999"/>
                </a:xfrm>
                <a:prstGeom prst="rect">
                  <a:avLst/>
                </a:prstGeom>
                <a:blipFill>
                  <a:blip r:embed="rId92"/>
                  <a:stretch>
                    <a:fillRect l="-23529" r="-23529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5" name="テキスト ボックス 824">
                  <a:extLst>
                    <a:ext uri="{FF2B5EF4-FFF2-40B4-BE49-F238E27FC236}">
                      <a16:creationId xmlns:a16="http://schemas.microsoft.com/office/drawing/2014/main" id="{0FA57594-58C2-C296-7B46-59E113C40FF2}"/>
                    </a:ext>
                  </a:extLst>
                </p:cNvPr>
                <p:cNvSpPr txBox="1"/>
                <p:nvPr/>
              </p:nvSpPr>
              <p:spPr>
                <a:xfrm>
                  <a:off x="6895303" y="4925161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25" name="テキスト ボックス 824">
                  <a:extLst>
                    <a:ext uri="{FF2B5EF4-FFF2-40B4-BE49-F238E27FC236}">
                      <a16:creationId xmlns:a16="http://schemas.microsoft.com/office/drawing/2014/main" id="{0FA57594-58C2-C296-7B46-59E113C40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03" y="4925161"/>
                  <a:ext cx="278217" cy="276999"/>
                </a:xfrm>
                <a:prstGeom prst="rect">
                  <a:avLst/>
                </a:prstGeom>
                <a:blipFill>
                  <a:blip r:embed="rId109"/>
                  <a:stretch>
                    <a:fillRect l="-1304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9" name="左中かっこ 828">
              <a:extLst>
                <a:ext uri="{FF2B5EF4-FFF2-40B4-BE49-F238E27FC236}">
                  <a16:creationId xmlns:a16="http://schemas.microsoft.com/office/drawing/2014/main" id="{575C178B-F3FC-2120-A656-4C3AF6F21C33}"/>
                </a:ext>
              </a:extLst>
            </p:cNvPr>
            <p:cNvSpPr/>
            <p:nvPr/>
          </p:nvSpPr>
          <p:spPr>
            <a:xfrm>
              <a:off x="7177834" y="4057489"/>
              <a:ext cx="136855" cy="4497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2F4DE367-8ECD-88B8-350B-BCCAE2D7A5D4}"/>
                </a:ext>
              </a:extLst>
            </p:cNvPr>
            <p:cNvCxnSpPr>
              <a:cxnSpLocks/>
              <a:stCxn id="809" idx="6"/>
              <a:endCxn id="804" idx="2"/>
            </p:cNvCxnSpPr>
            <p:nvPr/>
          </p:nvCxnSpPr>
          <p:spPr>
            <a:xfrm flipV="1">
              <a:off x="7587603" y="4436861"/>
              <a:ext cx="798646" cy="932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線コネクタ 845">
              <a:extLst>
                <a:ext uri="{FF2B5EF4-FFF2-40B4-BE49-F238E27FC236}">
                  <a16:creationId xmlns:a16="http://schemas.microsoft.com/office/drawing/2014/main" id="{B59A8D90-6CAB-FBCA-3811-7BB4D4C7EB60}"/>
                </a:ext>
              </a:extLst>
            </p:cNvPr>
            <p:cNvCxnSpPr>
              <a:cxnSpLocks/>
              <a:stCxn id="807" idx="6"/>
              <a:endCxn id="804" idx="2"/>
            </p:cNvCxnSpPr>
            <p:nvPr/>
          </p:nvCxnSpPr>
          <p:spPr>
            <a:xfrm flipV="1">
              <a:off x="7587603" y="4436861"/>
              <a:ext cx="798646" cy="621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右中かっこ 15">
              <a:extLst>
                <a:ext uri="{FF2B5EF4-FFF2-40B4-BE49-F238E27FC236}">
                  <a16:creationId xmlns:a16="http://schemas.microsoft.com/office/drawing/2014/main" id="{E6153E08-266A-A504-95A4-8EF7C5EDFE8B}"/>
                </a:ext>
              </a:extLst>
            </p:cNvPr>
            <p:cNvSpPr/>
            <p:nvPr/>
          </p:nvSpPr>
          <p:spPr>
            <a:xfrm>
              <a:off x="8654240" y="4047665"/>
              <a:ext cx="140677" cy="1853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中かっこ 16">
              <a:extLst>
                <a:ext uri="{FF2B5EF4-FFF2-40B4-BE49-F238E27FC236}">
                  <a16:creationId xmlns:a16="http://schemas.microsoft.com/office/drawing/2014/main" id="{97BEE59F-EF83-942F-AE8F-B19548B461F0}"/>
                </a:ext>
              </a:extLst>
            </p:cNvPr>
            <p:cNvSpPr/>
            <p:nvPr/>
          </p:nvSpPr>
          <p:spPr>
            <a:xfrm>
              <a:off x="8654240" y="4987890"/>
              <a:ext cx="140677" cy="4514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ECE7FAE-C397-B7E1-C92F-E05D58CEEA10}"/>
                    </a:ext>
                  </a:extLst>
                </p:cNvPr>
                <p:cNvSpPr txBox="1"/>
                <p:nvPr/>
              </p:nvSpPr>
              <p:spPr>
                <a:xfrm>
                  <a:off x="8810028" y="3998308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ECE7FAE-C397-B7E1-C92F-E05D58CEE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3998308"/>
                  <a:ext cx="224228" cy="276999"/>
                </a:xfrm>
                <a:prstGeom prst="rect">
                  <a:avLst/>
                </a:prstGeom>
                <a:blipFill>
                  <a:blip r:embed="rId110"/>
                  <a:stretch>
                    <a:fillRect l="-15789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167F7AC-1061-67C9-4727-94C00037CB36}"/>
                    </a:ext>
                  </a:extLst>
                </p:cNvPr>
                <p:cNvSpPr txBox="1"/>
                <p:nvPr/>
              </p:nvSpPr>
              <p:spPr>
                <a:xfrm>
                  <a:off x="8810028" y="4449863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167F7AC-1061-67C9-4727-94C00037C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4449863"/>
                  <a:ext cx="293094" cy="276999"/>
                </a:xfrm>
                <a:prstGeom prst="rect">
                  <a:avLst/>
                </a:prstGeom>
                <a:blipFill>
                  <a:blip r:embed="rId111"/>
                  <a:stretch>
                    <a:fillRect l="-12500" r="-4167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D9255D9F-3EDF-D42A-C2B2-6CE7545AA0E8}"/>
                    </a:ext>
                  </a:extLst>
                </p:cNvPr>
                <p:cNvSpPr txBox="1"/>
                <p:nvPr/>
              </p:nvSpPr>
              <p:spPr>
                <a:xfrm>
                  <a:off x="8810028" y="5071980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D9255D9F-3EDF-D42A-C2B2-6CE7545AA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5071980"/>
                  <a:ext cx="224228" cy="276999"/>
                </a:xfrm>
                <a:prstGeom prst="rect">
                  <a:avLst/>
                </a:prstGeom>
                <a:blipFill>
                  <a:blip r:embed="rId112"/>
                  <a:stretch>
                    <a:fillRect l="-15789" r="-15789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中かっこ 20">
              <a:extLst>
                <a:ext uri="{FF2B5EF4-FFF2-40B4-BE49-F238E27FC236}">
                  <a16:creationId xmlns:a16="http://schemas.microsoft.com/office/drawing/2014/main" id="{8A3E2799-58E2-4A01-D24C-D08DBFB42F8E}"/>
                </a:ext>
              </a:extLst>
            </p:cNvPr>
            <p:cNvSpPr/>
            <p:nvPr/>
          </p:nvSpPr>
          <p:spPr>
            <a:xfrm>
              <a:off x="8667926" y="4360989"/>
              <a:ext cx="126991" cy="4585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67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0C444-22BC-F38E-5095-9E2DE70E4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D34E5A6-18F7-8198-5B3E-58AD56F4E9EB}"/>
              </a:ext>
            </a:extLst>
          </p:cNvPr>
          <p:cNvGrpSpPr/>
          <p:nvPr/>
        </p:nvGrpSpPr>
        <p:grpSpPr>
          <a:xfrm>
            <a:off x="3820681" y="215532"/>
            <a:ext cx="1731033" cy="2594085"/>
            <a:chOff x="2209884" y="230671"/>
            <a:chExt cx="1731033" cy="2594085"/>
          </a:xfrm>
        </p:grpSpPr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DD2BA1B0-0CA8-98A1-64A7-36B4480CE3D8}"/>
                </a:ext>
              </a:extLst>
            </p:cNvPr>
            <p:cNvSpPr/>
            <p:nvPr/>
          </p:nvSpPr>
          <p:spPr>
            <a:xfrm>
              <a:off x="3350877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C6BC9002-37E3-9BA0-26FC-052BF5627E45}"/>
                </a:ext>
              </a:extLst>
            </p:cNvPr>
            <p:cNvSpPr/>
            <p:nvPr/>
          </p:nvSpPr>
          <p:spPr>
            <a:xfrm>
              <a:off x="2399268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06BD5C0B-1F50-31FE-E0D5-F2E4C53683D3}"/>
                    </a:ext>
                  </a:extLst>
                </p:cNvPr>
                <p:cNvSpPr txBox="1"/>
                <p:nvPr/>
              </p:nvSpPr>
              <p:spPr>
                <a:xfrm>
                  <a:off x="251476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08FF958-C73C-E981-C986-E7A68097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64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39BCA52B-9DBB-C2F4-E701-C460BFCBF0AF}"/>
                    </a:ext>
                  </a:extLst>
                </p:cNvPr>
                <p:cNvSpPr txBox="1"/>
                <p:nvPr/>
              </p:nvSpPr>
              <p:spPr>
                <a:xfrm>
                  <a:off x="346288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2C2B63D4-FC7D-8403-F23E-4DF668342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884" y="474444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円/楕円 31">
                  <a:extLst>
                    <a:ext uri="{FF2B5EF4-FFF2-40B4-BE49-F238E27FC236}">
                      <a16:creationId xmlns:a16="http://schemas.microsoft.com/office/drawing/2014/main" id="{320F8691-A9E2-B889-5E50-C44A428FBA14}"/>
                    </a:ext>
                  </a:extLst>
                </p:cNvPr>
                <p:cNvSpPr/>
                <p:nvPr/>
              </p:nvSpPr>
              <p:spPr>
                <a:xfrm>
                  <a:off x="2535430" y="785320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円/楕円 31">
                  <a:extLst>
                    <a:ext uri="{FF2B5EF4-FFF2-40B4-BE49-F238E27FC236}">
                      <a16:creationId xmlns:a16="http://schemas.microsoft.com/office/drawing/2014/main" id="{320F8691-A9E2-B889-5E50-C44A428FB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785320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円/楕円 33">
                  <a:extLst>
                    <a:ext uri="{FF2B5EF4-FFF2-40B4-BE49-F238E27FC236}">
                      <a16:creationId xmlns:a16="http://schemas.microsoft.com/office/drawing/2014/main" id="{833433A4-B90D-D857-CB61-A299127D7C32}"/>
                    </a:ext>
                  </a:extLst>
                </p:cNvPr>
                <p:cNvSpPr/>
                <p:nvPr/>
              </p:nvSpPr>
              <p:spPr>
                <a:xfrm>
                  <a:off x="3474753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34" name="円/楕円 33">
                  <a:extLst>
                    <a:ext uri="{FF2B5EF4-FFF2-40B4-BE49-F238E27FC236}">
                      <a16:creationId xmlns:a16="http://schemas.microsoft.com/office/drawing/2014/main" id="{884DC561-703C-B8B2-910D-8F03CE5D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086212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84B7E679-581C-5C7D-0D71-214A22F42178}"/>
                    </a:ext>
                  </a:extLst>
                </p:cNvPr>
                <p:cNvSpPr/>
                <p:nvPr/>
              </p:nvSpPr>
              <p:spPr>
                <a:xfrm>
                  <a:off x="2535430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84B7E679-581C-5C7D-0D71-214A22F42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086212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EDD32493-E40C-83DE-8845-441E6CA8421C}"/>
                    </a:ext>
                  </a:extLst>
                </p:cNvPr>
                <p:cNvSpPr/>
                <p:nvPr/>
              </p:nvSpPr>
              <p:spPr>
                <a:xfrm>
                  <a:off x="347475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31514FA8-5839-EA8B-AF66-78C5543FC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785320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C43059B3-551D-508F-184E-9D18522303E4}"/>
                    </a:ext>
                  </a:extLst>
                </p:cNvPr>
                <p:cNvSpPr/>
                <p:nvPr/>
              </p:nvSpPr>
              <p:spPr>
                <a:xfrm>
                  <a:off x="253543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52240651-C1AA-0865-3B06-16BB9F2B9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397088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FA2030DB-FF3D-7488-987D-A325B5CE49C5}"/>
                    </a:ext>
                  </a:extLst>
                </p:cNvPr>
                <p:cNvSpPr/>
                <p:nvPr/>
              </p:nvSpPr>
              <p:spPr>
                <a:xfrm>
                  <a:off x="347475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DD56C148-E54B-B8FE-2D0D-D6F9DE4AFC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397088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EFBE3A94-AAC7-2B36-2DB9-9CA207E791A8}"/>
                    </a:ext>
                  </a:extLst>
                </p:cNvPr>
                <p:cNvSpPr/>
                <p:nvPr/>
              </p:nvSpPr>
              <p:spPr>
                <a:xfrm>
                  <a:off x="2535430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72075ADF-9536-152A-3D14-B02C22E6B0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707964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7B01C423-C6CC-7F5D-EF63-07BD9750476E}"/>
                    </a:ext>
                  </a:extLst>
                </p:cNvPr>
                <p:cNvSpPr/>
                <p:nvPr/>
              </p:nvSpPr>
              <p:spPr>
                <a:xfrm>
                  <a:off x="3474753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A3685432-8944-5E9F-A8F7-96E0260986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707964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45800806-6DB4-973E-4C0C-AF53910D1615}"/>
                    </a:ext>
                  </a:extLst>
                </p:cNvPr>
                <p:cNvSpPr/>
                <p:nvPr/>
              </p:nvSpPr>
              <p:spPr>
                <a:xfrm>
                  <a:off x="2535430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8D3959A8-9AEF-DC9E-B01C-65291F5B9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2018840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03103FC9-B82E-6DFB-106B-D1E9AC4761F9}"/>
                    </a:ext>
                  </a:extLst>
                </p:cNvPr>
                <p:cNvSpPr/>
                <p:nvPr/>
              </p:nvSpPr>
              <p:spPr>
                <a:xfrm>
                  <a:off x="3474753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51241A3F-0CB0-8F9E-D5C3-55AEB573D1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2018840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BBB53B7C-34D8-C496-30F6-44B6DE077F4C}"/>
                    </a:ext>
                  </a:extLst>
                </p:cNvPr>
                <p:cNvSpPr/>
                <p:nvPr/>
              </p:nvSpPr>
              <p:spPr>
                <a:xfrm>
                  <a:off x="2930845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0953FEF-310D-EB0F-DED1-E2A6341EF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845" y="230671"/>
                  <a:ext cx="289169" cy="289169"/>
                </a:xfrm>
                <a:prstGeom prst="rect">
                  <a:avLst/>
                </a:prstGeom>
                <a:blipFill>
                  <a:blip r:embed="rId15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角丸四角形 60">
              <a:extLst>
                <a:ext uri="{FF2B5EF4-FFF2-40B4-BE49-F238E27FC236}">
                  <a16:creationId xmlns:a16="http://schemas.microsoft.com/office/drawing/2014/main" id="{F79DBBB7-FA82-F818-5886-DD7E4BE6EB24}"/>
                </a:ext>
              </a:extLst>
            </p:cNvPr>
            <p:cNvSpPr/>
            <p:nvPr/>
          </p:nvSpPr>
          <p:spPr>
            <a:xfrm>
              <a:off x="2209884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B13031D4-7677-3A9A-5FBF-A4D1E09C27FC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 flipV="1">
              <a:off x="2676107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EFBB05BB-6C5C-5ADF-B2EC-3ED6E4C06DD9}"/>
                </a:ext>
              </a:extLst>
            </p:cNvPr>
            <p:cNvCxnSpPr>
              <a:cxnSpLocks/>
              <a:stCxn id="36" idx="6"/>
              <a:endCxn id="34" idx="2"/>
            </p:cNvCxnSpPr>
            <p:nvPr/>
          </p:nvCxnSpPr>
          <p:spPr>
            <a:xfrm>
              <a:off x="2676107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8CCA40B1-4D6A-E526-AF84-394A3E7B9213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>
              <a:off x="2676107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A798FA74-16B0-4F7B-0497-62166A5FE16E}"/>
                </a:ext>
              </a:extLst>
            </p:cNvPr>
            <p:cNvCxnSpPr>
              <a:cxnSpLocks/>
              <a:stCxn id="36" idx="6"/>
              <a:endCxn id="46" idx="2"/>
            </p:cNvCxnSpPr>
            <p:nvPr/>
          </p:nvCxnSpPr>
          <p:spPr>
            <a:xfrm>
              <a:off x="2676107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2BEE852D-C870-AA2A-2477-6DBF05085ECE}"/>
                    </a:ext>
                  </a:extLst>
                </p:cNvPr>
                <p:cNvSpPr/>
                <p:nvPr/>
              </p:nvSpPr>
              <p:spPr>
                <a:xfrm>
                  <a:off x="2498133" y="2326617"/>
                  <a:ext cx="1154534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2BEE852D-C870-AA2A-2477-6DBF05085E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133" y="2326617"/>
                  <a:ext cx="1154534" cy="442721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FE8DF7C6-6D13-2249-B006-DAE7D12A109F}"/>
                </a:ext>
              </a:extLst>
            </p:cNvPr>
            <p:cNvCxnSpPr>
              <a:cxnSpLocks/>
              <a:stCxn id="36" idx="6"/>
              <a:endCxn id="43" idx="2"/>
            </p:cNvCxnSpPr>
            <p:nvPr/>
          </p:nvCxnSpPr>
          <p:spPr>
            <a:xfrm>
              <a:off x="2676107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DB7A710-1CB4-07DA-6D1E-E7F2359A71BF}"/>
              </a:ext>
            </a:extLst>
          </p:cNvPr>
          <p:cNvGrpSpPr/>
          <p:nvPr/>
        </p:nvGrpSpPr>
        <p:grpSpPr>
          <a:xfrm>
            <a:off x="2088860" y="215532"/>
            <a:ext cx="1731033" cy="2594085"/>
            <a:chOff x="478064" y="230671"/>
            <a:chExt cx="1731033" cy="2594085"/>
          </a:xfrm>
        </p:grpSpPr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A7ED2C5E-C6E6-A728-5593-9C2FE0388EDD}"/>
                </a:ext>
              </a:extLst>
            </p:cNvPr>
            <p:cNvSpPr/>
            <p:nvPr/>
          </p:nvSpPr>
          <p:spPr>
            <a:xfrm>
              <a:off x="1619057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299AF98C-7B37-6947-7F29-EC6FD610D728}"/>
                </a:ext>
              </a:extLst>
            </p:cNvPr>
            <p:cNvSpPr/>
            <p:nvPr/>
          </p:nvSpPr>
          <p:spPr>
            <a:xfrm>
              <a:off x="667448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266A65B-91DD-65FE-67B1-F1F16DE94E96}"/>
                    </a:ext>
                  </a:extLst>
                </p:cNvPr>
                <p:cNvSpPr txBox="1"/>
                <p:nvPr/>
              </p:nvSpPr>
              <p:spPr>
                <a:xfrm>
                  <a:off x="78294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E94BB09F-06E1-41F7-6C42-F234DED76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944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EAD69ECC-A067-835E-27C1-B6DF5C153A97}"/>
                    </a:ext>
                  </a:extLst>
                </p:cNvPr>
                <p:cNvSpPr txBox="1"/>
                <p:nvPr/>
              </p:nvSpPr>
              <p:spPr>
                <a:xfrm>
                  <a:off x="173106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1CE7DEC5-A493-60C0-0AA5-FD21114EF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64" y="474444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33625CCA-414B-2389-8CE9-23F85C5D2D13}"/>
                    </a:ext>
                  </a:extLst>
                </p:cNvPr>
                <p:cNvSpPr/>
                <p:nvPr/>
              </p:nvSpPr>
              <p:spPr>
                <a:xfrm>
                  <a:off x="803610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845CF16E-1C9B-2401-3866-6CA1A505C3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785320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87F45951-1DF5-879E-22AF-73E8FB1227B0}"/>
                    </a:ext>
                  </a:extLst>
                </p:cNvPr>
                <p:cNvSpPr/>
                <p:nvPr/>
              </p:nvSpPr>
              <p:spPr>
                <a:xfrm>
                  <a:off x="1742933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565DC38C-6EA7-6DA2-3D28-FCA4BEF9AA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086212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7EBE04B0-ED68-FCC3-1A04-272B790029A3}"/>
                    </a:ext>
                  </a:extLst>
                </p:cNvPr>
                <p:cNvSpPr/>
                <p:nvPr/>
              </p:nvSpPr>
              <p:spPr>
                <a:xfrm>
                  <a:off x="80361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417A4E17-2453-E649-7442-4D97ACDEB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086212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137A63B1-63A2-8152-F9EF-1BEC9A08EB13}"/>
                    </a:ext>
                  </a:extLst>
                </p:cNvPr>
                <p:cNvSpPr/>
                <p:nvPr/>
              </p:nvSpPr>
              <p:spPr>
                <a:xfrm>
                  <a:off x="174293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F45B7AC8-1B3F-03FB-7CC0-181095704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785320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7F0C8B1-02B3-3BCE-A42F-ED0F390A4DFB}"/>
                    </a:ext>
                  </a:extLst>
                </p:cNvPr>
                <p:cNvSpPr/>
                <p:nvPr/>
              </p:nvSpPr>
              <p:spPr>
                <a:xfrm>
                  <a:off x="80361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BED8B49-44AC-5AB7-7942-0D74E9A963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397088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ABFFC5AF-9D39-1BE6-F7B2-D6F2A1EEC52A}"/>
                    </a:ext>
                  </a:extLst>
                </p:cNvPr>
                <p:cNvSpPr/>
                <p:nvPr/>
              </p:nvSpPr>
              <p:spPr>
                <a:xfrm>
                  <a:off x="174293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889F0C72-B90F-81FC-962F-B0ED5832EC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397088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54727B60-8708-A1DE-EEF1-9469340C9F6C}"/>
                    </a:ext>
                  </a:extLst>
                </p:cNvPr>
                <p:cNvSpPr/>
                <p:nvPr/>
              </p:nvSpPr>
              <p:spPr>
                <a:xfrm>
                  <a:off x="803610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BBF8A130-9C17-4D28-F773-CDBB280F3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707964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9C542EA4-504A-477F-E0DD-3267A61B1ADA}"/>
                    </a:ext>
                  </a:extLst>
                </p:cNvPr>
                <p:cNvSpPr/>
                <p:nvPr/>
              </p:nvSpPr>
              <p:spPr>
                <a:xfrm>
                  <a:off x="1742933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B3C741C0-0E84-FC13-26A2-7F512B3B9E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707964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1F2FB5B2-8C53-5113-BF2B-E0123888C7BA}"/>
                    </a:ext>
                  </a:extLst>
                </p:cNvPr>
                <p:cNvSpPr/>
                <p:nvPr/>
              </p:nvSpPr>
              <p:spPr>
                <a:xfrm>
                  <a:off x="803610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0E483393-7ED7-4E8F-3826-5A06F8F55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201884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F0C02ACC-A1EA-BE26-7725-5EB0E0DA23C6}"/>
                    </a:ext>
                  </a:extLst>
                </p:cNvPr>
                <p:cNvSpPr/>
                <p:nvPr/>
              </p:nvSpPr>
              <p:spPr>
                <a:xfrm>
                  <a:off x="1742933" y="201884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F0310708-35F4-0E12-BCDB-1746532A4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2018840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6336806D-E974-6700-F1F1-715BBBA6E89F}"/>
                    </a:ext>
                  </a:extLst>
                </p:cNvPr>
                <p:cNvSpPr/>
                <p:nvPr/>
              </p:nvSpPr>
              <p:spPr>
                <a:xfrm>
                  <a:off x="1199025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D532DE70-75D1-2217-87CB-4EB91B5AC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025" y="230671"/>
                  <a:ext cx="289169" cy="289169"/>
                </a:xfrm>
                <a:prstGeom prst="rect">
                  <a:avLst/>
                </a:prstGeom>
                <a:blipFill>
                  <a:blip r:embed="rId29"/>
                  <a:stretch>
                    <a:fillRect l="-47826" r="-1304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4F3C3C8E-D45D-AC11-2F94-9681769F31D8}"/>
                </a:ext>
              </a:extLst>
            </p:cNvPr>
            <p:cNvCxnSpPr>
              <a:cxnSpLocks/>
              <a:stCxn id="513" idx="6"/>
              <a:endCxn id="520" idx="2"/>
            </p:cNvCxnSpPr>
            <p:nvPr/>
          </p:nvCxnSpPr>
          <p:spPr>
            <a:xfrm>
              <a:off x="944287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D8CC4D60-9882-65FD-37C5-0E7681CF8FED}"/>
                </a:ext>
              </a:extLst>
            </p:cNvPr>
            <p:cNvCxnSpPr>
              <a:cxnSpLocks/>
              <a:stCxn id="513" idx="7"/>
              <a:endCxn id="522" idx="2"/>
            </p:cNvCxnSpPr>
            <p:nvPr/>
          </p:nvCxnSpPr>
          <p:spPr>
            <a:xfrm>
              <a:off x="923685" y="805922"/>
              <a:ext cx="819248" cy="1283257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21AEED5A-2C00-5706-6371-518C3054182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944287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B2E72474-7CA9-25B1-8CE7-AE6AB89BD394}"/>
                </a:ext>
              </a:extLst>
            </p:cNvPr>
            <p:cNvCxnSpPr>
              <a:cxnSpLocks/>
              <a:stCxn id="519" idx="6"/>
              <a:endCxn id="522" idx="2"/>
            </p:cNvCxnSpPr>
            <p:nvPr/>
          </p:nvCxnSpPr>
          <p:spPr>
            <a:xfrm>
              <a:off x="944287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284ED923-B2C9-7C4F-CFAE-F46F1F3D9334}"/>
                </a:ext>
              </a:extLst>
            </p:cNvPr>
            <p:cNvCxnSpPr>
              <a:cxnSpLocks/>
              <a:stCxn id="521" idx="6"/>
              <a:endCxn id="522" idx="2"/>
            </p:cNvCxnSpPr>
            <p:nvPr/>
          </p:nvCxnSpPr>
          <p:spPr>
            <a:xfrm>
              <a:off x="944287" y="208917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5D0F0455-BF49-648C-E367-CA87FB6FA843}"/>
                </a:ext>
              </a:extLst>
            </p:cNvPr>
            <p:cNvSpPr/>
            <p:nvPr/>
          </p:nvSpPr>
          <p:spPr>
            <a:xfrm>
              <a:off x="478064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4C228DCB-2A1E-D29E-330F-E60D68793882}"/>
                </a:ext>
              </a:extLst>
            </p:cNvPr>
            <p:cNvCxnSpPr>
              <a:cxnSpLocks/>
              <a:endCxn id="516" idx="2"/>
            </p:cNvCxnSpPr>
            <p:nvPr/>
          </p:nvCxnSpPr>
          <p:spPr>
            <a:xfrm>
              <a:off x="944287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21053FB9-9A21-C418-679B-DD34C11AAC36}"/>
                </a:ext>
              </a:extLst>
            </p:cNvPr>
            <p:cNvCxnSpPr>
              <a:cxnSpLocks/>
              <a:stCxn id="515" idx="6"/>
              <a:endCxn id="522" idx="2"/>
            </p:cNvCxnSpPr>
            <p:nvPr/>
          </p:nvCxnSpPr>
          <p:spPr>
            <a:xfrm>
              <a:off x="944287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2A59D671-8444-33F2-44F9-43947186DBDC}"/>
                </a:ext>
              </a:extLst>
            </p:cNvPr>
            <p:cNvCxnSpPr>
              <a:cxnSpLocks/>
              <a:stCxn id="517" idx="6"/>
              <a:endCxn id="522" idx="2"/>
            </p:cNvCxnSpPr>
            <p:nvPr/>
          </p:nvCxnSpPr>
          <p:spPr>
            <a:xfrm>
              <a:off x="944287" y="1467427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D2BC5D3D-4C49-4C09-51FD-3875ABA71243}"/>
                </a:ext>
              </a:extLst>
            </p:cNvPr>
            <p:cNvCxnSpPr>
              <a:cxnSpLocks/>
              <a:stCxn id="513" idx="6"/>
              <a:endCxn id="514" idx="2"/>
            </p:cNvCxnSpPr>
            <p:nvPr/>
          </p:nvCxnSpPr>
          <p:spPr>
            <a:xfrm>
              <a:off x="944287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>
                  <a:extLst>
                    <a:ext uri="{FF2B5EF4-FFF2-40B4-BE49-F238E27FC236}">
                      <a16:creationId xmlns:a16="http://schemas.microsoft.com/office/drawing/2014/main" id="{39E5AA21-2FBE-B11D-1BEA-62A678B1D076}"/>
                    </a:ext>
                  </a:extLst>
                </p:cNvPr>
                <p:cNvSpPr/>
                <p:nvPr/>
              </p:nvSpPr>
              <p:spPr>
                <a:xfrm>
                  <a:off x="729253" y="2326617"/>
                  <a:ext cx="1228655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07" name="正方形/長方形 506">
                  <a:extLst>
                    <a:ext uri="{FF2B5EF4-FFF2-40B4-BE49-F238E27FC236}">
                      <a16:creationId xmlns:a16="http://schemas.microsoft.com/office/drawing/2014/main" id="{8C09504D-DD42-321B-F2B4-F48296C97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53" y="2326617"/>
                  <a:ext cx="1228655" cy="442721"/>
                </a:xfrm>
                <a:prstGeom prst="rect">
                  <a:avLst/>
                </a:prstGeom>
                <a:blipFill>
                  <a:blip r:embed="rId30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直線コネクタ 599">
              <a:extLst>
                <a:ext uri="{FF2B5EF4-FFF2-40B4-BE49-F238E27FC236}">
                  <a16:creationId xmlns:a16="http://schemas.microsoft.com/office/drawing/2014/main" id="{4132B606-C315-802D-B6E7-D4333CAAF1D9}"/>
                </a:ext>
              </a:extLst>
            </p:cNvPr>
            <p:cNvCxnSpPr>
              <a:cxnSpLocks/>
              <a:stCxn id="521" idx="6"/>
              <a:endCxn id="516" idx="2"/>
            </p:cNvCxnSpPr>
            <p:nvPr/>
          </p:nvCxnSpPr>
          <p:spPr>
            <a:xfrm flipV="1">
              <a:off x="944287" y="855659"/>
              <a:ext cx="798646" cy="12335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043B20E-34A3-AFAC-6CD1-D87F41BE06DB}"/>
              </a:ext>
            </a:extLst>
          </p:cNvPr>
          <p:cNvGrpSpPr/>
          <p:nvPr/>
        </p:nvGrpSpPr>
        <p:grpSpPr>
          <a:xfrm>
            <a:off x="5553092" y="215532"/>
            <a:ext cx="1731033" cy="2594085"/>
            <a:chOff x="3942297" y="230671"/>
            <a:chExt cx="1731033" cy="2594085"/>
          </a:xfrm>
        </p:grpSpPr>
        <p:sp>
          <p:nvSpPr>
            <p:cNvPr id="456" name="角丸四角形 455">
              <a:extLst>
                <a:ext uri="{FF2B5EF4-FFF2-40B4-BE49-F238E27FC236}">
                  <a16:creationId xmlns:a16="http://schemas.microsoft.com/office/drawing/2014/main" id="{58768364-40FB-FE56-A61A-CEBC8E820DD6}"/>
                </a:ext>
              </a:extLst>
            </p:cNvPr>
            <p:cNvSpPr/>
            <p:nvPr/>
          </p:nvSpPr>
          <p:spPr>
            <a:xfrm>
              <a:off x="5083290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29FEA931-040A-7550-8CD1-744B09E0602D}"/>
                </a:ext>
              </a:extLst>
            </p:cNvPr>
            <p:cNvSpPr/>
            <p:nvPr/>
          </p:nvSpPr>
          <p:spPr>
            <a:xfrm>
              <a:off x="4131681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テキスト ボックス 458">
                  <a:extLst>
                    <a:ext uri="{FF2B5EF4-FFF2-40B4-BE49-F238E27FC236}">
                      <a16:creationId xmlns:a16="http://schemas.microsoft.com/office/drawing/2014/main" id="{CBA6FEA2-44F0-10F8-5414-2B2E466ED60E}"/>
                    </a:ext>
                  </a:extLst>
                </p:cNvPr>
                <p:cNvSpPr txBox="1"/>
                <p:nvPr/>
              </p:nvSpPr>
              <p:spPr>
                <a:xfrm>
                  <a:off x="4247177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9" name="テキスト ボックス 458">
                  <a:extLst>
                    <a:ext uri="{FF2B5EF4-FFF2-40B4-BE49-F238E27FC236}">
                      <a16:creationId xmlns:a16="http://schemas.microsoft.com/office/drawing/2014/main" id="{CFEE1C42-C1D0-69AE-32CE-FFFE2E190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177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テキスト ボックス 459">
                  <a:extLst>
                    <a:ext uri="{FF2B5EF4-FFF2-40B4-BE49-F238E27FC236}">
                      <a16:creationId xmlns:a16="http://schemas.microsoft.com/office/drawing/2014/main" id="{AA44C5FD-4D0F-EE55-8D6F-6950CCF6B085}"/>
                    </a:ext>
                  </a:extLst>
                </p:cNvPr>
                <p:cNvSpPr txBox="1"/>
                <p:nvPr/>
              </p:nvSpPr>
              <p:spPr>
                <a:xfrm>
                  <a:off x="5195297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0" name="テキスト ボックス 459">
                  <a:extLst>
                    <a:ext uri="{FF2B5EF4-FFF2-40B4-BE49-F238E27FC236}">
                      <a16:creationId xmlns:a16="http://schemas.microsoft.com/office/drawing/2014/main" id="{2A7EC8BD-DFAF-6752-2546-57A26A076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297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円/楕円 475">
                  <a:extLst>
                    <a:ext uri="{FF2B5EF4-FFF2-40B4-BE49-F238E27FC236}">
                      <a16:creationId xmlns:a16="http://schemas.microsoft.com/office/drawing/2014/main" id="{E0E9571D-885A-2139-D5C9-C769211052A8}"/>
                    </a:ext>
                  </a:extLst>
                </p:cNvPr>
                <p:cNvSpPr/>
                <p:nvPr/>
              </p:nvSpPr>
              <p:spPr>
                <a:xfrm>
                  <a:off x="426784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6" name="円/楕円 475">
                  <a:extLst>
                    <a:ext uri="{FF2B5EF4-FFF2-40B4-BE49-F238E27FC236}">
                      <a16:creationId xmlns:a16="http://schemas.microsoft.com/office/drawing/2014/main" id="{2A513A5D-FF1D-6CC4-D7D3-E5B2AD92C7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785320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円/楕円 476">
                  <a:extLst>
                    <a:ext uri="{FF2B5EF4-FFF2-40B4-BE49-F238E27FC236}">
                      <a16:creationId xmlns:a16="http://schemas.microsoft.com/office/drawing/2014/main" id="{F953082E-761B-B791-8150-851569ED748A}"/>
                    </a:ext>
                  </a:extLst>
                </p:cNvPr>
                <p:cNvSpPr/>
                <p:nvPr/>
              </p:nvSpPr>
              <p:spPr>
                <a:xfrm>
                  <a:off x="5207166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7" name="円/楕円 476">
                  <a:extLst>
                    <a:ext uri="{FF2B5EF4-FFF2-40B4-BE49-F238E27FC236}">
                      <a16:creationId xmlns:a16="http://schemas.microsoft.com/office/drawing/2014/main" id="{995DD65F-94E4-495C-9646-2E13CDFBE1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086212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円/楕円 477">
                  <a:extLst>
                    <a:ext uri="{FF2B5EF4-FFF2-40B4-BE49-F238E27FC236}">
                      <a16:creationId xmlns:a16="http://schemas.microsoft.com/office/drawing/2014/main" id="{F3FB43FE-8039-B42B-3815-12C8F03A492A}"/>
                    </a:ext>
                  </a:extLst>
                </p:cNvPr>
                <p:cNvSpPr/>
                <p:nvPr/>
              </p:nvSpPr>
              <p:spPr>
                <a:xfrm>
                  <a:off x="4267843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78" name="円/楕円 477">
                  <a:extLst>
                    <a:ext uri="{FF2B5EF4-FFF2-40B4-BE49-F238E27FC236}">
                      <a16:creationId xmlns:a16="http://schemas.microsoft.com/office/drawing/2014/main" id="{0980AFFA-993E-B559-E6BE-8C27FDDA6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086212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円/楕円 479">
                  <a:extLst>
                    <a:ext uri="{FF2B5EF4-FFF2-40B4-BE49-F238E27FC236}">
                      <a16:creationId xmlns:a16="http://schemas.microsoft.com/office/drawing/2014/main" id="{9B63E0E9-2E9E-5544-E2B9-F118A21CD41F}"/>
                    </a:ext>
                  </a:extLst>
                </p:cNvPr>
                <p:cNvSpPr/>
                <p:nvPr/>
              </p:nvSpPr>
              <p:spPr>
                <a:xfrm>
                  <a:off x="5207166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0" name="円/楕円 479">
                  <a:extLst>
                    <a:ext uri="{FF2B5EF4-FFF2-40B4-BE49-F238E27FC236}">
                      <a16:creationId xmlns:a16="http://schemas.microsoft.com/office/drawing/2014/main" id="{DA976567-F2E6-6378-9DE7-3FA5BF087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785320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円/楕円 480">
                  <a:extLst>
                    <a:ext uri="{FF2B5EF4-FFF2-40B4-BE49-F238E27FC236}">
                      <a16:creationId xmlns:a16="http://schemas.microsoft.com/office/drawing/2014/main" id="{B8277191-FF55-430C-DA5E-E7299696DA1F}"/>
                    </a:ext>
                  </a:extLst>
                </p:cNvPr>
                <p:cNvSpPr/>
                <p:nvPr/>
              </p:nvSpPr>
              <p:spPr>
                <a:xfrm>
                  <a:off x="426784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1" name="円/楕円 480">
                  <a:extLst>
                    <a:ext uri="{FF2B5EF4-FFF2-40B4-BE49-F238E27FC236}">
                      <a16:creationId xmlns:a16="http://schemas.microsoft.com/office/drawing/2014/main" id="{039516BB-5D4F-9FDB-D584-8BAB99E5D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397088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円/楕円 482">
                  <a:extLst>
                    <a:ext uri="{FF2B5EF4-FFF2-40B4-BE49-F238E27FC236}">
                      <a16:creationId xmlns:a16="http://schemas.microsoft.com/office/drawing/2014/main" id="{43D4A249-4A14-62FE-FD53-F1A0A13F3BD5}"/>
                    </a:ext>
                  </a:extLst>
                </p:cNvPr>
                <p:cNvSpPr/>
                <p:nvPr/>
              </p:nvSpPr>
              <p:spPr>
                <a:xfrm>
                  <a:off x="5207166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3" name="円/楕円 482">
                  <a:extLst>
                    <a:ext uri="{FF2B5EF4-FFF2-40B4-BE49-F238E27FC236}">
                      <a16:creationId xmlns:a16="http://schemas.microsoft.com/office/drawing/2014/main" id="{4B7998DC-737B-0567-94CB-F355258DE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397088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4" name="円/楕円 483">
                  <a:extLst>
                    <a:ext uri="{FF2B5EF4-FFF2-40B4-BE49-F238E27FC236}">
                      <a16:creationId xmlns:a16="http://schemas.microsoft.com/office/drawing/2014/main" id="{A05755DA-E2F9-E646-6692-9759DE1A7AD1}"/>
                    </a:ext>
                  </a:extLst>
                </p:cNvPr>
                <p:cNvSpPr/>
                <p:nvPr/>
              </p:nvSpPr>
              <p:spPr>
                <a:xfrm>
                  <a:off x="4267843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84" name="円/楕円 483">
                  <a:extLst>
                    <a:ext uri="{FF2B5EF4-FFF2-40B4-BE49-F238E27FC236}">
                      <a16:creationId xmlns:a16="http://schemas.microsoft.com/office/drawing/2014/main" id="{DCE2B4F9-FA93-E976-3DD2-863D84031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707964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円/楕円 486">
                  <a:extLst>
                    <a:ext uri="{FF2B5EF4-FFF2-40B4-BE49-F238E27FC236}">
                      <a16:creationId xmlns:a16="http://schemas.microsoft.com/office/drawing/2014/main" id="{90D98D3B-65E5-7011-D77C-926F02645E60}"/>
                    </a:ext>
                  </a:extLst>
                </p:cNvPr>
                <p:cNvSpPr/>
                <p:nvPr/>
              </p:nvSpPr>
              <p:spPr>
                <a:xfrm>
                  <a:off x="5207166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7" name="円/楕円 486">
                  <a:extLst>
                    <a:ext uri="{FF2B5EF4-FFF2-40B4-BE49-F238E27FC236}">
                      <a16:creationId xmlns:a16="http://schemas.microsoft.com/office/drawing/2014/main" id="{9D7A3F40-AC3B-4DC7-481D-5BA69754F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707964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円/楕円 492">
                  <a:extLst>
                    <a:ext uri="{FF2B5EF4-FFF2-40B4-BE49-F238E27FC236}">
                      <a16:creationId xmlns:a16="http://schemas.microsoft.com/office/drawing/2014/main" id="{F11D5BCE-B686-29FC-449B-3DB0D8BEC735}"/>
                    </a:ext>
                  </a:extLst>
                </p:cNvPr>
                <p:cNvSpPr/>
                <p:nvPr/>
              </p:nvSpPr>
              <p:spPr>
                <a:xfrm>
                  <a:off x="4267843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3" name="円/楕円 492">
                  <a:extLst>
                    <a:ext uri="{FF2B5EF4-FFF2-40B4-BE49-F238E27FC236}">
                      <a16:creationId xmlns:a16="http://schemas.microsoft.com/office/drawing/2014/main" id="{5CA0B861-F669-E7AB-DE54-38E09F80F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2018840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円/楕円 495">
                  <a:extLst>
                    <a:ext uri="{FF2B5EF4-FFF2-40B4-BE49-F238E27FC236}">
                      <a16:creationId xmlns:a16="http://schemas.microsoft.com/office/drawing/2014/main" id="{390AAB23-A983-5B96-0D6E-C897B55498BC}"/>
                    </a:ext>
                  </a:extLst>
                </p:cNvPr>
                <p:cNvSpPr/>
                <p:nvPr/>
              </p:nvSpPr>
              <p:spPr>
                <a:xfrm>
                  <a:off x="5207166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6" name="円/楕円 495">
                  <a:extLst>
                    <a:ext uri="{FF2B5EF4-FFF2-40B4-BE49-F238E27FC236}">
                      <a16:creationId xmlns:a16="http://schemas.microsoft.com/office/drawing/2014/main" id="{ADE94294-B249-886A-60C4-0EC1ABC6D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2018840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正方形/長方形 497">
                  <a:extLst>
                    <a:ext uri="{FF2B5EF4-FFF2-40B4-BE49-F238E27FC236}">
                      <a16:creationId xmlns:a16="http://schemas.microsoft.com/office/drawing/2014/main" id="{FB4CBF1C-B59E-EB76-BD98-052321B1AAE2}"/>
                    </a:ext>
                  </a:extLst>
                </p:cNvPr>
                <p:cNvSpPr/>
                <p:nvPr/>
              </p:nvSpPr>
              <p:spPr>
                <a:xfrm>
                  <a:off x="4663258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98" name="正方形/長方形 497">
                  <a:extLst>
                    <a:ext uri="{FF2B5EF4-FFF2-40B4-BE49-F238E27FC236}">
                      <a16:creationId xmlns:a16="http://schemas.microsoft.com/office/drawing/2014/main" id="{BCB36D53-19B4-C08A-5DE1-23AE8DF6A4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258" y="230671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9" name="直線コネクタ 498">
              <a:extLst>
                <a:ext uri="{FF2B5EF4-FFF2-40B4-BE49-F238E27FC236}">
                  <a16:creationId xmlns:a16="http://schemas.microsoft.com/office/drawing/2014/main" id="{7E5E0367-41E2-1E6D-04E8-7AC01A95C9D8}"/>
                </a:ext>
              </a:extLst>
            </p:cNvPr>
            <p:cNvCxnSpPr>
              <a:cxnSpLocks/>
              <a:stCxn id="476" idx="6"/>
              <a:endCxn id="480" idx="2"/>
            </p:cNvCxnSpPr>
            <p:nvPr/>
          </p:nvCxnSpPr>
          <p:spPr>
            <a:xfrm>
              <a:off x="4408520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コネクタ 501">
              <a:extLst>
                <a:ext uri="{FF2B5EF4-FFF2-40B4-BE49-F238E27FC236}">
                  <a16:creationId xmlns:a16="http://schemas.microsoft.com/office/drawing/2014/main" id="{CE65871C-E0A6-50D7-9F5F-EA9B6393B16B}"/>
                </a:ext>
              </a:extLst>
            </p:cNvPr>
            <p:cNvCxnSpPr>
              <a:cxnSpLocks/>
              <a:stCxn id="478" idx="6"/>
              <a:endCxn id="477" idx="2"/>
            </p:cNvCxnSpPr>
            <p:nvPr/>
          </p:nvCxnSpPr>
          <p:spPr>
            <a:xfrm>
              <a:off x="4408520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>
              <a:extLst>
                <a:ext uri="{FF2B5EF4-FFF2-40B4-BE49-F238E27FC236}">
                  <a16:creationId xmlns:a16="http://schemas.microsoft.com/office/drawing/2014/main" id="{43802E2B-8F14-6374-1829-B3B01C909F63}"/>
                </a:ext>
              </a:extLst>
            </p:cNvPr>
            <p:cNvCxnSpPr>
              <a:cxnSpLocks/>
              <a:stCxn id="478" idx="6"/>
              <a:endCxn id="487" idx="2"/>
            </p:cNvCxnSpPr>
            <p:nvPr/>
          </p:nvCxnSpPr>
          <p:spPr>
            <a:xfrm>
              <a:off x="4408520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線コネクタ 504">
              <a:extLst>
                <a:ext uri="{FF2B5EF4-FFF2-40B4-BE49-F238E27FC236}">
                  <a16:creationId xmlns:a16="http://schemas.microsoft.com/office/drawing/2014/main" id="{C467A6F3-D508-60FE-CA3A-E8E48BAD98D9}"/>
                </a:ext>
              </a:extLst>
            </p:cNvPr>
            <p:cNvCxnSpPr>
              <a:cxnSpLocks/>
              <a:stCxn id="478" idx="6"/>
              <a:endCxn id="483" idx="2"/>
            </p:cNvCxnSpPr>
            <p:nvPr/>
          </p:nvCxnSpPr>
          <p:spPr>
            <a:xfrm>
              <a:off x="4408520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線コネクタ 505">
              <a:extLst>
                <a:ext uri="{FF2B5EF4-FFF2-40B4-BE49-F238E27FC236}">
                  <a16:creationId xmlns:a16="http://schemas.microsoft.com/office/drawing/2014/main" id="{F54EB6A3-75E7-1BD2-C0AB-03381476EBC8}"/>
                </a:ext>
              </a:extLst>
            </p:cNvPr>
            <p:cNvCxnSpPr>
              <a:cxnSpLocks/>
              <a:stCxn id="493" idx="6"/>
              <a:endCxn id="480" idx="2"/>
            </p:cNvCxnSpPr>
            <p:nvPr/>
          </p:nvCxnSpPr>
          <p:spPr>
            <a:xfrm flipV="1">
              <a:off x="4408520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角丸四角形 507">
              <a:extLst>
                <a:ext uri="{FF2B5EF4-FFF2-40B4-BE49-F238E27FC236}">
                  <a16:creationId xmlns:a16="http://schemas.microsoft.com/office/drawing/2014/main" id="{0931D402-F049-6CEA-7D44-8EA59B3044E2}"/>
                </a:ext>
              </a:extLst>
            </p:cNvPr>
            <p:cNvSpPr/>
            <p:nvPr/>
          </p:nvSpPr>
          <p:spPr>
            <a:xfrm>
              <a:off x="3942297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9" name="直線コネクタ 508">
              <a:extLst>
                <a:ext uri="{FF2B5EF4-FFF2-40B4-BE49-F238E27FC236}">
                  <a16:creationId xmlns:a16="http://schemas.microsoft.com/office/drawing/2014/main" id="{E1B2B745-83FA-5A9E-C00D-554FED2AE4CE}"/>
                </a:ext>
              </a:extLst>
            </p:cNvPr>
            <p:cNvCxnSpPr>
              <a:cxnSpLocks/>
              <a:stCxn id="481" idx="6"/>
              <a:endCxn id="480" idx="2"/>
            </p:cNvCxnSpPr>
            <p:nvPr/>
          </p:nvCxnSpPr>
          <p:spPr>
            <a:xfrm flipV="1">
              <a:off x="4408520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線コネクタ 509">
              <a:extLst>
                <a:ext uri="{FF2B5EF4-FFF2-40B4-BE49-F238E27FC236}">
                  <a16:creationId xmlns:a16="http://schemas.microsoft.com/office/drawing/2014/main" id="{7D810559-325F-007D-22AB-A84A96AEDEEF}"/>
                </a:ext>
              </a:extLst>
            </p:cNvPr>
            <p:cNvCxnSpPr>
              <a:cxnSpLocks/>
              <a:stCxn id="478" idx="6"/>
              <a:endCxn id="480" idx="2"/>
            </p:cNvCxnSpPr>
            <p:nvPr/>
          </p:nvCxnSpPr>
          <p:spPr>
            <a:xfrm flipV="1">
              <a:off x="4408520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線コネクタ 510">
              <a:extLst>
                <a:ext uri="{FF2B5EF4-FFF2-40B4-BE49-F238E27FC236}">
                  <a16:creationId xmlns:a16="http://schemas.microsoft.com/office/drawing/2014/main" id="{A3C964D7-02ED-3B8D-B1DF-0C0DF91AE13E}"/>
                </a:ext>
              </a:extLst>
            </p:cNvPr>
            <p:cNvCxnSpPr>
              <a:cxnSpLocks/>
              <a:stCxn id="484" idx="6"/>
              <a:endCxn id="480" idx="2"/>
            </p:cNvCxnSpPr>
            <p:nvPr/>
          </p:nvCxnSpPr>
          <p:spPr>
            <a:xfrm flipV="1">
              <a:off x="4408520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A8CF2310-BCFF-D58C-8D45-0E79F012ED4B}"/>
                </a:ext>
              </a:extLst>
            </p:cNvPr>
            <p:cNvCxnSpPr>
              <a:cxnSpLocks/>
              <a:endCxn id="496" idx="2"/>
            </p:cNvCxnSpPr>
            <p:nvPr/>
          </p:nvCxnSpPr>
          <p:spPr>
            <a:xfrm>
              <a:off x="4415525" y="1156550"/>
              <a:ext cx="791641" cy="932629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802AC748-6D38-5032-8520-CB8B2454F250}"/>
                    </a:ext>
                  </a:extLst>
                </p:cNvPr>
                <p:cNvSpPr/>
                <p:nvPr/>
              </p:nvSpPr>
              <p:spPr>
                <a:xfrm>
                  <a:off x="4233663" y="2326617"/>
                  <a:ext cx="1148301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B8782284-1267-2A84-AEC8-A0B853B2D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663" y="2326617"/>
                  <a:ext cx="1148301" cy="442721"/>
                </a:xfrm>
                <a:prstGeom prst="rect">
                  <a:avLst/>
                </a:prstGeom>
                <a:blipFill>
                  <a:blip r:embed="rId42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7" name="直線コネクタ 616">
              <a:extLst>
                <a:ext uri="{FF2B5EF4-FFF2-40B4-BE49-F238E27FC236}">
                  <a16:creationId xmlns:a16="http://schemas.microsoft.com/office/drawing/2014/main" id="{29248D5A-7EE0-57BC-8856-E9CA4CCBF620}"/>
                </a:ext>
              </a:extLst>
            </p:cNvPr>
            <p:cNvCxnSpPr>
              <a:cxnSpLocks/>
              <a:stCxn id="476" idx="6"/>
              <a:endCxn id="477" idx="2"/>
            </p:cNvCxnSpPr>
            <p:nvPr/>
          </p:nvCxnSpPr>
          <p:spPr>
            <a:xfrm>
              <a:off x="4408520" y="855659"/>
              <a:ext cx="798646" cy="3008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1C045E-B54B-5BCC-3291-E5C7DD798E0A}"/>
              </a:ext>
            </a:extLst>
          </p:cNvPr>
          <p:cNvGrpSpPr/>
          <p:nvPr/>
        </p:nvGrpSpPr>
        <p:grpSpPr>
          <a:xfrm>
            <a:off x="358283" y="215532"/>
            <a:ext cx="1731033" cy="2594085"/>
            <a:chOff x="5675122" y="230671"/>
            <a:chExt cx="1731033" cy="2594085"/>
          </a:xfrm>
        </p:grpSpPr>
        <p:sp>
          <p:nvSpPr>
            <p:cNvPr id="68" name="角丸四角形 67">
              <a:extLst>
                <a:ext uri="{FF2B5EF4-FFF2-40B4-BE49-F238E27FC236}">
                  <a16:creationId xmlns:a16="http://schemas.microsoft.com/office/drawing/2014/main" id="{C4D905D1-90CB-3FC7-8C96-E6F0D5A02464}"/>
                </a:ext>
              </a:extLst>
            </p:cNvPr>
            <p:cNvSpPr/>
            <p:nvPr/>
          </p:nvSpPr>
          <p:spPr>
            <a:xfrm>
              <a:off x="6816115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216323F9-8543-3BC5-F2D2-8D9216D053D0}"/>
                </a:ext>
              </a:extLst>
            </p:cNvPr>
            <p:cNvSpPr/>
            <p:nvPr/>
          </p:nvSpPr>
          <p:spPr>
            <a:xfrm>
              <a:off x="5864506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783E64BA-D0AC-E9BB-8432-21BC9BFA32E6}"/>
                    </a:ext>
                  </a:extLst>
                </p:cNvPr>
                <p:cNvSpPr txBox="1"/>
                <p:nvPr/>
              </p:nvSpPr>
              <p:spPr>
                <a:xfrm>
                  <a:off x="5980002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1487681-727D-C120-0817-4CA336CE4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002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6AF53C3F-6952-AA22-16C9-72D11253D9D7}"/>
                    </a:ext>
                  </a:extLst>
                </p:cNvPr>
                <p:cNvSpPr txBox="1"/>
                <p:nvPr/>
              </p:nvSpPr>
              <p:spPr>
                <a:xfrm>
                  <a:off x="6928122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6F7BAB97-8D09-2A77-D456-0D27FA6BC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122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635D0DE2-9572-C45E-A036-FDEC429FBF35}"/>
                    </a:ext>
                  </a:extLst>
                </p:cNvPr>
                <p:cNvSpPr/>
                <p:nvPr/>
              </p:nvSpPr>
              <p:spPr>
                <a:xfrm>
                  <a:off x="6000668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8AFADFC3-233A-278E-620E-90DE8F600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785320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E8128DD9-EC58-064E-A309-B2ADC3616595}"/>
                    </a:ext>
                  </a:extLst>
                </p:cNvPr>
                <p:cNvSpPr/>
                <p:nvPr/>
              </p:nvSpPr>
              <p:spPr>
                <a:xfrm>
                  <a:off x="6939991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43CC4D97-0382-29C6-B7BF-602245B45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086212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05CBC6D7-33E5-3BBE-EB66-3591DE215E36}"/>
                    </a:ext>
                  </a:extLst>
                </p:cNvPr>
                <p:cNvSpPr/>
                <p:nvPr/>
              </p:nvSpPr>
              <p:spPr>
                <a:xfrm>
                  <a:off x="6000668" y="108621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FE6DF99E-0346-5904-0381-6FE4216EE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086212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円/楕円 75">
                  <a:extLst>
                    <a:ext uri="{FF2B5EF4-FFF2-40B4-BE49-F238E27FC236}">
                      <a16:creationId xmlns:a16="http://schemas.microsoft.com/office/drawing/2014/main" id="{1BAAF127-7B1E-00BF-4A47-FDA0A0A45997}"/>
                    </a:ext>
                  </a:extLst>
                </p:cNvPr>
                <p:cNvSpPr/>
                <p:nvPr/>
              </p:nvSpPr>
              <p:spPr>
                <a:xfrm>
                  <a:off x="6939991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" name="円/楕円 75">
                  <a:extLst>
                    <a:ext uri="{FF2B5EF4-FFF2-40B4-BE49-F238E27FC236}">
                      <a16:creationId xmlns:a16="http://schemas.microsoft.com/office/drawing/2014/main" id="{0F633184-1A76-7D8B-522C-A24B6130B5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785320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円/楕円 77">
                  <a:extLst>
                    <a:ext uri="{FF2B5EF4-FFF2-40B4-BE49-F238E27FC236}">
                      <a16:creationId xmlns:a16="http://schemas.microsoft.com/office/drawing/2014/main" id="{0CED174D-567A-1C8A-ABFC-1F5FFFEF2EB2}"/>
                    </a:ext>
                  </a:extLst>
                </p:cNvPr>
                <p:cNvSpPr/>
                <p:nvPr/>
              </p:nvSpPr>
              <p:spPr>
                <a:xfrm>
                  <a:off x="6000668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円/楕円 77">
                  <a:extLst>
                    <a:ext uri="{FF2B5EF4-FFF2-40B4-BE49-F238E27FC236}">
                      <a16:creationId xmlns:a16="http://schemas.microsoft.com/office/drawing/2014/main" id="{9E6C3757-F4BA-1BF5-174E-08B3AEA059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397088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円/楕円 78">
                  <a:extLst>
                    <a:ext uri="{FF2B5EF4-FFF2-40B4-BE49-F238E27FC236}">
                      <a16:creationId xmlns:a16="http://schemas.microsoft.com/office/drawing/2014/main" id="{45087FB2-06A7-75BA-ACEA-A7B015DF8DF9}"/>
                    </a:ext>
                  </a:extLst>
                </p:cNvPr>
                <p:cNvSpPr/>
                <p:nvPr/>
              </p:nvSpPr>
              <p:spPr>
                <a:xfrm>
                  <a:off x="6939991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円/楕円 78">
                  <a:extLst>
                    <a:ext uri="{FF2B5EF4-FFF2-40B4-BE49-F238E27FC236}">
                      <a16:creationId xmlns:a16="http://schemas.microsoft.com/office/drawing/2014/main" id="{21DB18D4-DFB8-36E8-B739-9CF3F059A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397088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円/楕円 79">
                  <a:extLst>
                    <a:ext uri="{FF2B5EF4-FFF2-40B4-BE49-F238E27FC236}">
                      <a16:creationId xmlns:a16="http://schemas.microsoft.com/office/drawing/2014/main" id="{B80AE66A-B2AB-DDB8-547D-1F7067871B3F}"/>
                    </a:ext>
                  </a:extLst>
                </p:cNvPr>
                <p:cNvSpPr/>
                <p:nvPr/>
              </p:nvSpPr>
              <p:spPr>
                <a:xfrm>
                  <a:off x="6000668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0" name="円/楕円 79">
                  <a:extLst>
                    <a:ext uri="{FF2B5EF4-FFF2-40B4-BE49-F238E27FC236}">
                      <a16:creationId xmlns:a16="http://schemas.microsoft.com/office/drawing/2014/main" id="{2A6F0634-DFBF-5E86-794B-E3446B4C7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707964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F119590F-609B-25CF-9781-1984C99D4E80}"/>
                    </a:ext>
                  </a:extLst>
                </p:cNvPr>
                <p:cNvSpPr/>
                <p:nvPr/>
              </p:nvSpPr>
              <p:spPr>
                <a:xfrm>
                  <a:off x="6939991" y="170796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D3C9D1E3-FDDE-CF68-6FDB-1E80184B2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707964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FDF2821B-F9B4-0A36-6618-810DF7AF8BA8}"/>
                    </a:ext>
                  </a:extLst>
                </p:cNvPr>
                <p:cNvSpPr/>
                <p:nvPr/>
              </p:nvSpPr>
              <p:spPr>
                <a:xfrm>
                  <a:off x="6000668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73AE0648-3DC1-FA9A-7F58-18B9EFF03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2018840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C6A1C66C-A6D3-DCF9-97E5-190755611FC1}"/>
                    </a:ext>
                  </a:extLst>
                </p:cNvPr>
                <p:cNvSpPr/>
                <p:nvPr/>
              </p:nvSpPr>
              <p:spPr>
                <a:xfrm>
                  <a:off x="6939991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B05E569C-C72C-ED9A-B383-5F3C8FB69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2018840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F91092D8-B26E-258C-579E-E68804B20A8D}"/>
                    </a:ext>
                  </a:extLst>
                </p:cNvPr>
                <p:cNvSpPr/>
                <p:nvPr/>
              </p:nvSpPr>
              <p:spPr>
                <a:xfrm>
                  <a:off x="6396083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75229D28-0CC7-35E5-2304-E30687FED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083" y="230671"/>
                  <a:ext cx="289169" cy="289169"/>
                </a:xfrm>
                <a:prstGeom prst="rect">
                  <a:avLst/>
                </a:prstGeom>
                <a:blipFill>
                  <a:blip r:embed="rId53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8696A8A9-C3E9-D308-D4BE-2515C46647BB}"/>
                </a:ext>
              </a:extLst>
            </p:cNvPr>
            <p:cNvCxnSpPr>
              <a:cxnSpLocks/>
              <a:stCxn id="73" idx="6"/>
              <a:endCxn id="79" idx="2"/>
            </p:cNvCxnSpPr>
            <p:nvPr/>
          </p:nvCxnSpPr>
          <p:spPr>
            <a:xfrm>
              <a:off x="6141345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9B3C93B-F7EE-C19D-50C7-792C5ABF223A}"/>
                </a:ext>
              </a:extLst>
            </p:cNvPr>
            <p:cNvCxnSpPr>
              <a:cxnSpLocks/>
              <a:stCxn id="73" idx="6"/>
              <a:endCxn id="82" idx="2"/>
            </p:cNvCxnSpPr>
            <p:nvPr/>
          </p:nvCxnSpPr>
          <p:spPr>
            <a:xfrm>
              <a:off x="6141345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79C49B5F-D0BF-543E-ED4F-8E52D29F993B}"/>
                </a:ext>
              </a:extLst>
            </p:cNvPr>
            <p:cNvCxnSpPr>
              <a:cxnSpLocks/>
              <a:stCxn id="75" idx="6"/>
              <a:endCxn id="82" idx="2"/>
            </p:cNvCxnSpPr>
            <p:nvPr/>
          </p:nvCxnSpPr>
          <p:spPr>
            <a:xfrm>
              <a:off x="6141345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08402893-7B42-CE5C-A15F-3E74ABA59836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>
              <a:off x="6141345" y="177830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D0B4040C-227A-6A23-9C76-D230C09B0EEA}"/>
                </a:ext>
              </a:extLst>
            </p:cNvPr>
            <p:cNvCxnSpPr>
              <a:cxnSpLocks/>
              <a:stCxn id="83" idx="6"/>
              <a:endCxn id="82" idx="2"/>
            </p:cNvCxnSpPr>
            <p:nvPr/>
          </p:nvCxnSpPr>
          <p:spPr>
            <a:xfrm flipV="1">
              <a:off x="6141345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F7401AE2-9527-2D04-86B3-FB63CFD3D634}"/>
                </a:ext>
              </a:extLst>
            </p:cNvPr>
            <p:cNvSpPr/>
            <p:nvPr/>
          </p:nvSpPr>
          <p:spPr>
            <a:xfrm>
              <a:off x="5675122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87DD17C-DCA9-BF71-3AAF-D93DF2FD66B7}"/>
                </a:ext>
              </a:extLst>
            </p:cNvPr>
            <p:cNvCxnSpPr>
              <a:cxnSpLocks/>
              <a:stCxn id="73" idx="6"/>
              <a:endCxn id="76" idx="2"/>
            </p:cNvCxnSpPr>
            <p:nvPr/>
          </p:nvCxnSpPr>
          <p:spPr>
            <a:xfrm>
              <a:off x="6141345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007BC446-C64F-F3C1-1F07-507495C4B54B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6147862" y="855659"/>
              <a:ext cx="792129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B1A35F54-BF20-6E01-61E3-0B1C505FEF8C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6141345" y="1467427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FCCA9A7A-FE12-CBAF-FB9A-91F7E0CAC53E}"/>
                </a:ext>
              </a:extLst>
            </p:cNvPr>
            <p:cNvCxnSpPr>
              <a:cxnSpLocks/>
              <a:stCxn id="73" idx="6"/>
              <a:endCxn id="84" idx="2"/>
            </p:cNvCxnSpPr>
            <p:nvPr/>
          </p:nvCxnSpPr>
          <p:spPr>
            <a:xfrm>
              <a:off x="6141345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5DF365BD-DC00-7E69-3EB8-03427291D765}"/>
                    </a:ext>
                  </a:extLst>
                </p:cNvPr>
                <p:cNvSpPr/>
                <p:nvPr/>
              </p:nvSpPr>
              <p:spPr>
                <a:xfrm>
                  <a:off x="5967940" y="2326617"/>
                  <a:ext cx="114539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18ECA7CD-BC9F-5F35-EC0D-3510B6FA6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40" y="2326617"/>
                  <a:ext cx="1145397" cy="442721"/>
                </a:xfrm>
                <a:prstGeom prst="rect">
                  <a:avLst/>
                </a:prstGeom>
                <a:blipFill>
                  <a:blip r:embed="rId54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3" name="直線コネクタ 632">
              <a:extLst>
                <a:ext uri="{FF2B5EF4-FFF2-40B4-BE49-F238E27FC236}">
                  <a16:creationId xmlns:a16="http://schemas.microsoft.com/office/drawing/2014/main" id="{FD7C897E-3A0E-F004-B8DD-55DD25F81D24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 flipV="1">
              <a:off x="6141345" y="855659"/>
              <a:ext cx="798646" cy="9226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CB0E1D0-D9D4-3A0E-DC1D-77C40331161D}"/>
              </a:ext>
            </a:extLst>
          </p:cNvPr>
          <p:cNvGrpSpPr/>
          <p:nvPr/>
        </p:nvGrpSpPr>
        <p:grpSpPr>
          <a:xfrm>
            <a:off x="7286893" y="215532"/>
            <a:ext cx="1731033" cy="2594085"/>
            <a:chOff x="7408013" y="230671"/>
            <a:chExt cx="1731033" cy="2594085"/>
          </a:xfrm>
        </p:grpSpPr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CB7FA7C1-ACE7-399E-2152-BB7C3209AD62}"/>
                </a:ext>
              </a:extLst>
            </p:cNvPr>
            <p:cNvSpPr/>
            <p:nvPr/>
          </p:nvSpPr>
          <p:spPr>
            <a:xfrm>
              <a:off x="8549006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0A60612A-6AF3-0DB0-BDD7-24CCE47D0614}"/>
                </a:ext>
              </a:extLst>
            </p:cNvPr>
            <p:cNvSpPr/>
            <p:nvPr/>
          </p:nvSpPr>
          <p:spPr>
            <a:xfrm>
              <a:off x="7597397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FBE3744E-19CC-9E87-25DA-3A8F02E202F0}"/>
                    </a:ext>
                  </a:extLst>
                </p:cNvPr>
                <p:cNvSpPr txBox="1"/>
                <p:nvPr/>
              </p:nvSpPr>
              <p:spPr>
                <a:xfrm>
                  <a:off x="7712893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20A45408-33FB-8A3D-16C3-49A6DC078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2893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40AEBEF3-E2AF-357F-950C-54AA1EB68FF2}"/>
                    </a:ext>
                  </a:extLst>
                </p:cNvPr>
                <p:cNvSpPr txBox="1"/>
                <p:nvPr/>
              </p:nvSpPr>
              <p:spPr>
                <a:xfrm>
                  <a:off x="8661013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EE2BC09F-021B-8421-4691-B289CB456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1013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D7F623B1-54B6-347F-149E-76163ABEB86A}"/>
                    </a:ext>
                  </a:extLst>
                </p:cNvPr>
                <p:cNvSpPr/>
                <p:nvPr/>
              </p:nvSpPr>
              <p:spPr>
                <a:xfrm>
                  <a:off x="7733559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FA02C1C0-5291-2370-7299-AFA59F979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785320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3C558FE9-11AB-2909-7F43-68ADFD535993}"/>
                    </a:ext>
                  </a:extLst>
                </p:cNvPr>
                <p:cNvSpPr/>
                <p:nvPr/>
              </p:nvSpPr>
              <p:spPr>
                <a:xfrm>
                  <a:off x="8672882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2DEB959-E487-65A0-92AD-437844B9DB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086212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8054E726-CA30-2445-7E5D-FCAE298EAEBD}"/>
                    </a:ext>
                  </a:extLst>
                </p:cNvPr>
                <p:cNvSpPr/>
                <p:nvPr/>
              </p:nvSpPr>
              <p:spPr>
                <a:xfrm>
                  <a:off x="7733559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F3A72030-7041-2B69-3CEA-2612A264C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086212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円/楕円 109">
                  <a:extLst>
                    <a:ext uri="{FF2B5EF4-FFF2-40B4-BE49-F238E27FC236}">
                      <a16:creationId xmlns:a16="http://schemas.microsoft.com/office/drawing/2014/main" id="{442C9AC8-6D8E-0A70-798A-C5C5875FAD8A}"/>
                    </a:ext>
                  </a:extLst>
                </p:cNvPr>
                <p:cNvSpPr/>
                <p:nvPr/>
              </p:nvSpPr>
              <p:spPr>
                <a:xfrm>
                  <a:off x="8672882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0" name="円/楕円 109">
                  <a:extLst>
                    <a:ext uri="{FF2B5EF4-FFF2-40B4-BE49-F238E27FC236}">
                      <a16:creationId xmlns:a16="http://schemas.microsoft.com/office/drawing/2014/main" id="{175506E3-1143-1567-7C63-C49831C5B3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785320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円/楕円 110">
                  <a:extLst>
                    <a:ext uri="{FF2B5EF4-FFF2-40B4-BE49-F238E27FC236}">
                      <a16:creationId xmlns:a16="http://schemas.microsoft.com/office/drawing/2014/main" id="{4B59F2C2-C02E-7746-66DE-28F189BE7A47}"/>
                    </a:ext>
                  </a:extLst>
                </p:cNvPr>
                <p:cNvSpPr/>
                <p:nvPr/>
              </p:nvSpPr>
              <p:spPr>
                <a:xfrm>
                  <a:off x="7733559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円/楕円 110">
                  <a:extLst>
                    <a:ext uri="{FF2B5EF4-FFF2-40B4-BE49-F238E27FC236}">
                      <a16:creationId xmlns:a16="http://schemas.microsoft.com/office/drawing/2014/main" id="{06B50056-D662-789F-C0EE-432141575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397088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円/楕円 112">
                  <a:extLst>
                    <a:ext uri="{FF2B5EF4-FFF2-40B4-BE49-F238E27FC236}">
                      <a16:creationId xmlns:a16="http://schemas.microsoft.com/office/drawing/2014/main" id="{DF743A36-5BD9-0D74-FB79-93E64DB4702B}"/>
                    </a:ext>
                  </a:extLst>
                </p:cNvPr>
                <p:cNvSpPr/>
                <p:nvPr/>
              </p:nvSpPr>
              <p:spPr>
                <a:xfrm>
                  <a:off x="8672882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円/楕円 112">
                  <a:extLst>
                    <a:ext uri="{FF2B5EF4-FFF2-40B4-BE49-F238E27FC236}">
                      <a16:creationId xmlns:a16="http://schemas.microsoft.com/office/drawing/2014/main" id="{FBF46607-9239-3D33-D3DF-FA03BC960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397088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円/楕円 113">
                  <a:extLst>
                    <a:ext uri="{FF2B5EF4-FFF2-40B4-BE49-F238E27FC236}">
                      <a16:creationId xmlns:a16="http://schemas.microsoft.com/office/drawing/2014/main" id="{BFE46BCA-A6ED-C889-1DE1-E8B6A44BE37E}"/>
                    </a:ext>
                  </a:extLst>
                </p:cNvPr>
                <p:cNvSpPr/>
                <p:nvPr/>
              </p:nvSpPr>
              <p:spPr>
                <a:xfrm>
                  <a:off x="7733559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4" name="円/楕円 113">
                  <a:extLst>
                    <a:ext uri="{FF2B5EF4-FFF2-40B4-BE49-F238E27FC236}">
                      <a16:creationId xmlns:a16="http://schemas.microsoft.com/office/drawing/2014/main" id="{C5E6B9E2-6A97-37DC-55DC-1AF503CB5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70796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円/楕円 114">
                  <a:extLst>
                    <a:ext uri="{FF2B5EF4-FFF2-40B4-BE49-F238E27FC236}">
                      <a16:creationId xmlns:a16="http://schemas.microsoft.com/office/drawing/2014/main" id="{0E7C784D-557C-2415-7540-56B30AACB411}"/>
                    </a:ext>
                  </a:extLst>
                </p:cNvPr>
                <p:cNvSpPr/>
                <p:nvPr/>
              </p:nvSpPr>
              <p:spPr>
                <a:xfrm>
                  <a:off x="8672882" y="170796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115" name="円/楕円 114">
                  <a:extLst>
                    <a:ext uri="{FF2B5EF4-FFF2-40B4-BE49-F238E27FC236}">
                      <a16:creationId xmlns:a16="http://schemas.microsoft.com/office/drawing/2014/main" id="{6C7896ED-9314-2B85-3F39-BA0C8289D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707964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円/楕円 115">
                  <a:extLst>
                    <a:ext uri="{FF2B5EF4-FFF2-40B4-BE49-F238E27FC236}">
                      <a16:creationId xmlns:a16="http://schemas.microsoft.com/office/drawing/2014/main" id="{355FA27F-915A-84CA-9315-567A05D547ED}"/>
                    </a:ext>
                  </a:extLst>
                </p:cNvPr>
                <p:cNvSpPr/>
                <p:nvPr/>
              </p:nvSpPr>
              <p:spPr>
                <a:xfrm>
                  <a:off x="7733559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6" name="円/楕円 115">
                  <a:extLst>
                    <a:ext uri="{FF2B5EF4-FFF2-40B4-BE49-F238E27FC236}">
                      <a16:creationId xmlns:a16="http://schemas.microsoft.com/office/drawing/2014/main" id="{7A3B6FEE-5305-A8FE-D7E9-DD781DF6A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2018840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円/楕円 116">
                  <a:extLst>
                    <a:ext uri="{FF2B5EF4-FFF2-40B4-BE49-F238E27FC236}">
                      <a16:creationId xmlns:a16="http://schemas.microsoft.com/office/drawing/2014/main" id="{4A676FEF-A876-93AD-5B18-935A608937A8}"/>
                    </a:ext>
                  </a:extLst>
                </p:cNvPr>
                <p:cNvSpPr/>
                <p:nvPr/>
              </p:nvSpPr>
              <p:spPr>
                <a:xfrm>
                  <a:off x="8672882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7" name="円/楕円 116">
                  <a:extLst>
                    <a:ext uri="{FF2B5EF4-FFF2-40B4-BE49-F238E27FC236}">
                      <a16:creationId xmlns:a16="http://schemas.microsoft.com/office/drawing/2014/main" id="{62B3CF42-BF4E-41B9-0B0D-9D7122689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2018840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0A261F08-464A-6D4B-F46D-14730FFFC83F}"/>
                    </a:ext>
                  </a:extLst>
                </p:cNvPr>
                <p:cNvSpPr/>
                <p:nvPr/>
              </p:nvSpPr>
              <p:spPr>
                <a:xfrm>
                  <a:off x="8128974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D8DFD013-155B-8863-CE72-6B67AE5CB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974" y="23067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31D891E4-1B4D-EA8A-75FD-2387285DEEC2}"/>
                </a:ext>
              </a:extLst>
            </p:cNvPr>
            <p:cNvCxnSpPr>
              <a:cxnSpLocks/>
              <a:stCxn id="105" idx="6"/>
              <a:endCxn id="115" idx="2"/>
            </p:cNvCxnSpPr>
            <p:nvPr/>
          </p:nvCxnSpPr>
          <p:spPr>
            <a:xfrm>
              <a:off x="7874236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9AF1E9D-DCB9-A616-2D81-F1A968A58475}"/>
                </a:ext>
              </a:extLst>
            </p:cNvPr>
            <p:cNvCxnSpPr>
              <a:cxnSpLocks/>
              <a:stCxn id="108" idx="6"/>
              <a:endCxn id="115" idx="2"/>
            </p:cNvCxnSpPr>
            <p:nvPr/>
          </p:nvCxnSpPr>
          <p:spPr>
            <a:xfrm>
              <a:off x="7874236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69D6AA90-478A-138E-D4DB-8688EA526E0C}"/>
                </a:ext>
              </a:extLst>
            </p:cNvPr>
            <p:cNvCxnSpPr>
              <a:cxnSpLocks/>
              <a:stCxn id="111" idx="6"/>
              <a:endCxn id="115" idx="2"/>
            </p:cNvCxnSpPr>
            <p:nvPr/>
          </p:nvCxnSpPr>
          <p:spPr>
            <a:xfrm>
              <a:off x="7874236" y="1467427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329A6D67-D748-FCCF-3B61-6ED53002D99C}"/>
                </a:ext>
              </a:extLst>
            </p:cNvPr>
            <p:cNvCxnSpPr>
              <a:cxnSpLocks/>
              <a:stCxn id="114" idx="6"/>
              <a:endCxn id="115" idx="2"/>
            </p:cNvCxnSpPr>
            <p:nvPr/>
          </p:nvCxnSpPr>
          <p:spPr>
            <a:xfrm>
              <a:off x="7874236" y="177830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9077CBF1-5363-F067-4AB1-FE606834435B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 flipV="1">
              <a:off x="7874236" y="1778303"/>
              <a:ext cx="783917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角丸四角形 123">
              <a:extLst>
                <a:ext uri="{FF2B5EF4-FFF2-40B4-BE49-F238E27FC236}">
                  <a16:creationId xmlns:a16="http://schemas.microsoft.com/office/drawing/2014/main" id="{2D9FC314-7E49-6821-3684-03B45D51C029}"/>
                </a:ext>
              </a:extLst>
            </p:cNvPr>
            <p:cNvSpPr/>
            <p:nvPr/>
          </p:nvSpPr>
          <p:spPr>
            <a:xfrm>
              <a:off x="7408013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12A114CB-BD74-4A86-680B-9506072A0C95}"/>
                </a:ext>
              </a:extLst>
            </p:cNvPr>
            <p:cNvCxnSpPr>
              <a:cxnSpLocks/>
              <a:stCxn id="108" idx="6"/>
              <a:endCxn id="110" idx="2"/>
            </p:cNvCxnSpPr>
            <p:nvPr/>
          </p:nvCxnSpPr>
          <p:spPr>
            <a:xfrm flipV="1">
              <a:off x="7874236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5B0F7597-CAF9-11A3-2B1E-D362568A3BEA}"/>
                </a:ext>
              </a:extLst>
            </p:cNvPr>
            <p:cNvCxnSpPr>
              <a:cxnSpLocks/>
              <a:stCxn id="108" idx="6"/>
              <a:endCxn id="107" idx="2"/>
            </p:cNvCxnSpPr>
            <p:nvPr/>
          </p:nvCxnSpPr>
          <p:spPr>
            <a:xfrm>
              <a:off x="7874236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F7E5FE26-51AA-9B88-7ECA-2CE9F98A9363}"/>
                </a:ext>
              </a:extLst>
            </p:cNvPr>
            <p:cNvCxnSpPr>
              <a:cxnSpLocks/>
              <a:stCxn id="108" idx="6"/>
              <a:endCxn id="113" idx="2"/>
            </p:cNvCxnSpPr>
            <p:nvPr/>
          </p:nvCxnSpPr>
          <p:spPr>
            <a:xfrm>
              <a:off x="7874236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コネクタ 511">
              <a:extLst>
                <a:ext uri="{FF2B5EF4-FFF2-40B4-BE49-F238E27FC236}">
                  <a16:creationId xmlns:a16="http://schemas.microsoft.com/office/drawing/2014/main" id="{F7C15FD4-F4FB-12C2-E57C-A56374D7E471}"/>
                </a:ext>
              </a:extLst>
            </p:cNvPr>
            <p:cNvCxnSpPr>
              <a:cxnSpLocks/>
              <a:stCxn id="108" idx="6"/>
              <a:endCxn id="117" idx="2"/>
            </p:cNvCxnSpPr>
            <p:nvPr/>
          </p:nvCxnSpPr>
          <p:spPr>
            <a:xfrm>
              <a:off x="7874236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正方形/長方形 526">
                  <a:extLst>
                    <a:ext uri="{FF2B5EF4-FFF2-40B4-BE49-F238E27FC236}">
                      <a16:creationId xmlns:a16="http://schemas.microsoft.com/office/drawing/2014/main" id="{8365B1F0-8DA3-ECA5-A0E9-73764BDE58BD}"/>
                    </a:ext>
                  </a:extLst>
                </p:cNvPr>
                <p:cNvSpPr/>
                <p:nvPr/>
              </p:nvSpPr>
              <p:spPr>
                <a:xfrm>
                  <a:off x="7707991" y="2326617"/>
                  <a:ext cx="113107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27" name="正方形/長方形 526">
                  <a:extLst>
                    <a:ext uri="{FF2B5EF4-FFF2-40B4-BE49-F238E27FC236}">
                      <a16:creationId xmlns:a16="http://schemas.microsoft.com/office/drawing/2014/main" id="{3326C679-F540-ED3E-1ADE-7FD317228A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991" y="2326617"/>
                  <a:ext cx="1131077" cy="442721"/>
                </a:xfrm>
                <a:prstGeom prst="rect">
                  <a:avLst/>
                </a:prstGeom>
                <a:blipFill>
                  <a:blip r:embed="rId66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直線コネクタ 636">
              <a:extLst>
                <a:ext uri="{FF2B5EF4-FFF2-40B4-BE49-F238E27FC236}">
                  <a16:creationId xmlns:a16="http://schemas.microsoft.com/office/drawing/2014/main" id="{44516CFD-8CD4-B983-F971-794FDBE21D73}"/>
                </a:ext>
              </a:extLst>
            </p:cNvPr>
            <p:cNvCxnSpPr>
              <a:cxnSpLocks/>
              <a:stCxn id="114" idx="6"/>
              <a:endCxn id="107" idx="2"/>
            </p:cNvCxnSpPr>
            <p:nvPr/>
          </p:nvCxnSpPr>
          <p:spPr>
            <a:xfrm flipV="1">
              <a:off x="7874236" y="1156551"/>
              <a:ext cx="798646" cy="6217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1FD1A30-2B5C-7DFE-2169-F9300CFAAC8B}"/>
              </a:ext>
            </a:extLst>
          </p:cNvPr>
          <p:cNvGrpSpPr/>
          <p:nvPr/>
        </p:nvGrpSpPr>
        <p:grpSpPr>
          <a:xfrm>
            <a:off x="9016911" y="215532"/>
            <a:ext cx="1731033" cy="2594085"/>
            <a:chOff x="9144081" y="230671"/>
            <a:chExt cx="1731033" cy="2594085"/>
          </a:xfrm>
        </p:grpSpPr>
        <p:sp>
          <p:nvSpPr>
            <p:cNvPr id="529" name="角丸四角形 528">
              <a:extLst>
                <a:ext uri="{FF2B5EF4-FFF2-40B4-BE49-F238E27FC236}">
                  <a16:creationId xmlns:a16="http://schemas.microsoft.com/office/drawing/2014/main" id="{EB793BE2-82B4-21BA-C1BA-826931053E19}"/>
                </a:ext>
              </a:extLst>
            </p:cNvPr>
            <p:cNvSpPr/>
            <p:nvPr/>
          </p:nvSpPr>
          <p:spPr>
            <a:xfrm>
              <a:off x="10285074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角丸四角形 529">
              <a:extLst>
                <a:ext uri="{FF2B5EF4-FFF2-40B4-BE49-F238E27FC236}">
                  <a16:creationId xmlns:a16="http://schemas.microsoft.com/office/drawing/2014/main" id="{B358AD8B-BD59-7EA0-33D9-BD2D7CD86BD8}"/>
                </a:ext>
              </a:extLst>
            </p:cNvPr>
            <p:cNvSpPr/>
            <p:nvPr/>
          </p:nvSpPr>
          <p:spPr>
            <a:xfrm>
              <a:off x="9333465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テキスト ボックス 530">
                  <a:extLst>
                    <a:ext uri="{FF2B5EF4-FFF2-40B4-BE49-F238E27FC236}">
                      <a16:creationId xmlns:a16="http://schemas.microsoft.com/office/drawing/2014/main" id="{AF2A73EF-9570-49E4-571F-1C5054CD4A4F}"/>
                    </a:ext>
                  </a:extLst>
                </p:cNvPr>
                <p:cNvSpPr txBox="1"/>
                <p:nvPr/>
              </p:nvSpPr>
              <p:spPr>
                <a:xfrm>
                  <a:off x="9448961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1" name="テキスト ボックス 530">
                  <a:extLst>
                    <a:ext uri="{FF2B5EF4-FFF2-40B4-BE49-F238E27FC236}">
                      <a16:creationId xmlns:a16="http://schemas.microsoft.com/office/drawing/2014/main" id="{CF7C7FC9-9B7A-47A6-BD07-79BC0F64C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961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テキスト ボックス 531">
                  <a:extLst>
                    <a:ext uri="{FF2B5EF4-FFF2-40B4-BE49-F238E27FC236}">
                      <a16:creationId xmlns:a16="http://schemas.microsoft.com/office/drawing/2014/main" id="{5906A924-EB9A-BF51-95B1-36726C08493C}"/>
                    </a:ext>
                  </a:extLst>
                </p:cNvPr>
                <p:cNvSpPr txBox="1"/>
                <p:nvPr/>
              </p:nvSpPr>
              <p:spPr>
                <a:xfrm>
                  <a:off x="10397081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2" name="テキスト ボックス 531">
                  <a:extLst>
                    <a:ext uri="{FF2B5EF4-FFF2-40B4-BE49-F238E27FC236}">
                      <a16:creationId xmlns:a16="http://schemas.microsoft.com/office/drawing/2014/main" id="{348F3DB5-C918-F725-9B22-93E5688C2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7081" y="474444"/>
                  <a:ext cx="192360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円/楕円 532">
                  <a:extLst>
                    <a:ext uri="{FF2B5EF4-FFF2-40B4-BE49-F238E27FC236}">
                      <a16:creationId xmlns:a16="http://schemas.microsoft.com/office/drawing/2014/main" id="{A3D54837-6B6E-369E-42B6-F4E892150953}"/>
                    </a:ext>
                  </a:extLst>
                </p:cNvPr>
                <p:cNvSpPr/>
                <p:nvPr/>
              </p:nvSpPr>
              <p:spPr>
                <a:xfrm>
                  <a:off x="9469627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33" name="円/楕円 532">
                  <a:extLst>
                    <a:ext uri="{FF2B5EF4-FFF2-40B4-BE49-F238E27FC236}">
                      <a16:creationId xmlns:a16="http://schemas.microsoft.com/office/drawing/2014/main" id="{4931BAD5-23BC-4C9F-FC14-C57713EF9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785320"/>
                  <a:ext cx="140677" cy="140677"/>
                </a:xfrm>
                <a:prstGeom prst="ellipse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円/楕円 533">
                  <a:extLst>
                    <a:ext uri="{FF2B5EF4-FFF2-40B4-BE49-F238E27FC236}">
                      <a16:creationId xmlns:a16="http://schemas.microsoft.com/office/drawing/2014/main" id="{E3001329-C32E-9624-867C-C3F5C9768611}"/>
                    </a:ext>
                  </a:extLst>
                </p:cNvPr>
                <p:cNvSpPr/>
                <p:nvPr/>
              </p:nvSpPr>
              <p:spPr>
                <a:xfrm>
                  <a:off x="1040895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34" name="円/楕円 533">
                  <a:extLst>
                    <a:ext uri="{FF2B5EF4-FFF2-40B4-BE49-F238E27FC236}">
                      <a16:creationId xmlns:a16="http://schemas.microsoft.com/office/drawing/2014/main" id="{DC5A7DCA-68A4-5B76-8654-5AE4EB5F0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086212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円/楕円 534">
                  <a:extLst>
                    <a:ext uri="{FF2B5EF4-FFF2-40B4-BE49-F238E27FC236}">
                      <a16:creationId xmlns:a16="http://schemas.microsoft.com/office/drawing/2014/main" id="{3CE1E73A-4C1C-141F-FF95-EA45BDF7EFB8}"/>
                    </a:ext>
                  </a:extLst>
                </p:cNvPr>
                <p:cNvSpPr/>
                <p:nvPr/>
              </p:nvSpPr>
              <p:spPr>
                <a:xfrm>
                  <a:off x="9469627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35" name="円/楕円 534">
                  <a:extLst>
                    <a:ext uri="{FF2B5EF4-FFF2-40B4-BE49-F238E27FC236}">
                      <a16:creationId xmlns:a16="http://schemas.microsoft.com/office/drawing/2014/main" id="{75EAD6FA-7998-1962-00C8-F4DED3EF3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086212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円/楕円 535">
                  <a:extLst>
                    <a:ext uri="{FF2B5EF4-FFF2-40B4-BE49-F238E27FC236}">
                      <a16:creationId xmlns:a16="http://schemas.microsoft.com/office/drawing/2014/main" id="{76FD9B08-863B-913A-CDEA-073669EB7564}"/>
                    </a:ext>
                  </a:extLst>
                </p:cNvPr>
                <p:cNvSpPr/>
                <p:nvPr/>
              </p:nvSpPr>
              <p:spPr>
                <a:xfrm>
                  <a:off x="10408950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36" name="円/楕円 535">
                  <a:extLst>
                    <a:ext uri="{FF2B5EF4-FFF2-40B4-BE49-F238E27FC236}">
                      <a16:creationId xmlns:a16="http://schemas.microsoft.com/office/drawing/2014/main" id="{672C4A78-9D41-BFF7-F23D-EFC7B53220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785320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円/楕円 537">
                  <a:extLst>
                    <a:ext uri="{FF2B5EF4-FFF2-40B4-BE49-F238E27FC236}">
                      <a16:creationId xmlns:a16="http://schemas.microsoft.com/office/drawing/2014/main" id="{43D0B403-0077-09E1-DE1B-E790395BEF14}"/>
                    </a:ext>
                  </a:extLst>
                </p:cNvPr>
                <p:cNvSpPr/>
                <p:nvPr/>
              </p:nvSpPr>
              <p:spPr>
                <a:xfrm>
                  <a:off x="9469627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8" name="円/楕円 537">
                  <a:extLst>
                    <a:ext uri="{FF2B5EF4-FFF2-40B4-BE49-F238E27FC236}">
                      <a16:creationId xmlns:a16="http://schemas.microsoft.com/office/drawing/2014/main" id="{673DD35C-323B-8845-4FAB-4EC0EF6BF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397088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円/楕円 540">
                  <a:extLst>
                    <a:ext uri="{FF2B5EF4-FFF2-40B4-BE49-F238E27FC236}">
                      <a16:creationId xmlns:a16="http://schemas.microsoft.com/office/drawing/2014/main" id="{8742DC36-F511-8C9C-3738-01401787EBF8}"/>
                    </a:ext>
                  </a:extLst>
                </p:cNvPr>
                <p:cNvSpPr/>
                <p:nvPr/>
              </p:nvSpPr>
              <p:spPr>
                <a:xfrm>
                  <a:off x="1040895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41" name="円/楕円 540">
                  <a:extLst>
                    <a:ext uri="{FF2B5EF4-FFF2-40B4-BE49-F238E27FC236}">
                      <a16:creationId xmlns:a16="http://schemas.microsoft.com/office/drawing/2014/main" id="{D27C84C9-3D8E-DFBA-726A-479F683EF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397088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円/楕円 541">
                  <a:extLst>
                    <a:ext uri="{FF2B5EF4-FFF2-40B4-BE49-F238E27FC236}">
                      <a16:creationId xmlns:a16="http://schemas.microsoft.com/office/drawing/2014/main" id="{4F07B91B-1B77-E516-B045-56682D5DEDC0}"/>
                    </a:ext>
                  </a:extLst>
                </p:cNvPr>
                <p:cNvSpPr/>
                <p:nvPr/>
              </p:nvSpPr>
              <p:spPr>
                <a:xfrm>
                  <a:off x="9469627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42" name="円/楕円 541">
                  <a:extLst>
                    <a:ext uri="{FF2B5EF4-FFF2-40B4-BE49-F238E27FC236}">
                      <a16:creationId xmlns:a16="http://schemas.microsoft.com/office/drawing/2014/main" id="{2E278838-6D74-381A-A164-1B642A5A7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707964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円/楕円 542">
                  <a:extLst>
                    <a:ext uri="{FF2B5EF4-FFF2-40B4-BE49-F238E27FC236}">
                      <a16:creationId xmlns:a16="http://schemas.microsoft.com/office/drawing/2014/main" id="{1ED94AE4-D92C-673C-D8A2-E743B695AD31}"/>
                    </a:ext>
                  </a:extLst>
                </p:cNvPr>
                <p:cNvSpPr/>
                <p:nvPr/>
              </p:nvSpPr>
              <p:spPr>
                <a:xfrm>
                  <a:off x="10408950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3" name="円/楕円 542">
                  <a:extLst>
                    <a:ext uri="{FF2B5EF4-FFF2-40B4-BE49-F238E27FC236}">
                      <a16:creationId xmlns:a16="http://schemas.microsoft.com/office/drawing/2014/main" id="{A3A30B87-5240-CF5B-CD5B-CADC354BC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707964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円/楕円 543">
                  <a:extLst>
                    <a:ext uri="{FF2B5EF4-FFF2-40B4-BE49-F238E27FC236}">
                      <a16:creationId xmlns:a16="http://schemas.microsoft.com/office/drawing/2014/main" id="{B17B621D-875A-00C7-02E8-4D49F16DDBBB}"/>
                    </a:ext>
                  </a:extLst>
                </p:cNvPr>
                <p:cNvSpPr/>
                <p:nvPr/>
              </p:nvSpPr>
              <p:spPr>
                <a:xfrm>
                  <a:off x="9469627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44" name="円/楕円 543">
                  <a:extLst>
                    <a:ext uri="{FF2B5EF4-FFF2-40B4-BE49-F238E27FC236}">
                      <a16:creationId xmlns:a16="http://schemas.microsoft.com/office/drawing/2014/main" id="{DAC02B18-863A-0B4D-B055-1BA81739F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2018840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円/楕円 544">
                  <a:extLst>
                    <a:ext uri="{FF2B5EF4-FFF2-40B4-BE49-F238E27FC236}">
                      <a16:creationId xmlns:a16="http://schemas.microsoft.com/office/drawing/2014/main" id="{4BA77616-40EE-E9B8-2B05-AE20E498D27C}"/>
                    </a:ext>
                  </a:extLst>
                </p:cNvPr>
                <p:cNvSpPr/>
                <p:nvPr/>
              </p:nvSpPr>
              <p:spPr>
                <a:xfrm>
                  <a:off x="10408950" y="201884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45" name="円/楕円 544">
                  <a:extLst>
                    <a:ext uri="{FF2B5EF4-FFF2-40B4-BE49-F238E27FC236}">
                      <a16:creationId xmlns:a16="http://schemas.microsoft.com/office/drawing/2014/main" id="{21BF8A0A-386F-8332-BCFC-48EF603A6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2018840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正方形/長方形 545">
                  <a:extLst>
                    <a:ext uri="{FF2B5EF4-FFF2-40B4-BE49-F238E27FC236}">
                      <a16:creationId xmlns:a16="http://schemas.microsoft.com/office/drawing/2014/main" id="{73765134-01BD-C86C-A875-833241CA0921}"/>
                    </a:ext>
                  </a:extLst>
                </p:cNvPr>
                <p:cNvSpPr/>
                <p:nvPr/>
              </p:nvSpPr>
              <p:spPr>
                <a:xfrm>
                  <a:off x="9865042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6" name="正方形/長方形 545">
                  <a:extLst>
                    <a:ext uri="{FF2B5EF4-FFF2-40B4-BE49-F238E27FC236}">
                      <a16:creationId xmlns:a16="http://schemas.microsoft.com/office/drawing/2014/main" id="{18F37893-D50F-7682-AFA2-585071F6A0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5042" y="230671"/>
                  <a:ext cx="289169" cy="289169"/>
                </a:xfrm>
                <a:prstGeom prst="rect">
                  <a:avLst/>
                </a:prstGeom>
                <a:blipFill>
                  <a:blip r:embed="rId78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直線コネクタ 546">
              <a:extLst>
                <a:ext uri="{FF2B5EF4-FFF2-40B4-BE49-F238E27FC236}">
                  <a16:creationId xmlns:a16="http://schemas.microsoft.com/office/drawing/2014/main" id="{5C06A2A2-7AE9-6FF1-5E77-F958DF9EDD33}"/>
                </a:ext>
              </a:extLst>
            </p:cNvPr>
            <p:cNvCxnSpPr>
              <a:cxnSpLocks/>
              <a:stCxn id="533" idx="6"/>
              <a:endCxn id="545" idx="2"/>
            </p:cNvCxnSpPr>
            <p:nvPr/>
          </p:nvCxnSpPr>
          <p:spPr>
            <a:xfrm>
              <a:off x="9610304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コネクタ 547">
              <a:extLst>
                <a:ext uri="{FF2B5EF4-FFF2-40B4-BE49-F238E27FC236}">
                  <a16:creationId xmlns:a16="http://schemas.microsoft.com/office/drawing/2014/main" id="{1D334CBE-26F7-5AD2-B4B0-FE7FD9ED84D8}"/>
                </a:ext>
              </a:extLst>
            </p:cNvPr>
            <p:cNvCxnSpPr>
              <a:cxnSpLocks/>
              <a:stCxn id="535" idx="6"/>
              <a:endCxn id="545" idx="2"/>
            </p:cNvCxnSpPr>
            <p:nvPr/>
          </p:nvCxnSpPr>
          <p:spPr>
            <a:xfrm>
              <a:off x="9610304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コネクタ 548">
              <a:extLst>
                <a:ext uri="{FF2B5EF4-FFF2-40B4-BE49-F238E27FC236}">
                  <a16:creationId xmlns:a16="http://schemas.microsoft.com/office/drawing/2014/main" id="{12EE01DC-2AB6-FE34-A6F4-A1C104845895}"/>
                </a:ext>
              </a:extLst>
            </p:cNvPr>
            <p:cNvCxnSpPr>
              <a:cxnSpLocks/>
              <a:endCxn id="543" idx="2"/>
            </p:cNvCxnSpPr>
            <p:nvPr/>
          </p:nvCxnSpPr>
          <p:spPr>
            <a:xfrm>
              <a:off x="9628094" y="1156550"/>
              <a:ext cx="780856" cy="62175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コネクタ 549">
              <a:extLst>
                <a:ext uri="{FF2B5EF4-FFF2-40B4-BE49-F238E27FC236}">
                  <a16:creationId xmlns:a16="http://schemas.microsoft.com/office/drawing/2014/main" id="{328E58DA-AF67-A0FB-BEAB-A50A0C1D869D}"/>
                </a:ext>
              </a:extLst>
            </p:cNvPr>
            <p:cNvCxnSpPr>
              <a:cxnSpLocks/>
              <a:stCxn id="542" idx="6"/>
              <a:endCxn id="545" idx="2"/>
            </p:cNvCxnSpPr>
            <p:nvPr/>
          </p:nvCxnSpPr>
          <p:spPr>
            <a:xfrm>
              <a:off x="9610304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線コネクタ 550">
              <a:extLst>
                <a:ext uri="{FF2B5EF4-FFF2-40B4-BE49-F238E27FC236}">
                  <a16:creationId xmlns:a16="http://schemas.microsoft.com/office/drawing/2014/main" id="{6409D617-AA94-E961-0050-C9F3CFFDE3DE}"/>
                </a:ext>
              </a:extLst>
            </p:cNvPr>
            <p:cNvCxnSpPr>
              <a:cxnSpLocks/>
              <a:stCxn id="544" idx="6"/>
              <a:endCxn id="545" idx="2"/>
            </p:cNvCxnSpPr>
            <p:nvPr/>
          </p:nvCxnSpPr>
          <p:spPr>
            <a:xfrm>
              <a:off x="9610304" y="208917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角丸四角形 557">
              <a:extLst>
                <a:ext uri="{FF2B5EF4-FFF2-40B4-BE49-F238E27FC236}">
                  <a16:creationId xmlns:a16="http://schemas.microsoft.com/office/drawing/2014/main" id="{9715E2BC-F300-FAFE-109A-758F82F42F91}"/>
                </a:ext>
              </a:extLst>
            </p:cNvPr>
            <p:cNvSpPr/>
            <p:nvPr/>
          </p:nvSpPr>
          <p:spPr>
            <a:xfrm>
              <a:off x="9144081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9" name="直線コネクタ 558">
              <a:extLst>
                <a:ext uri="{FF2B5EF4-FFF2-40B4-BE49-F238E27FC236}">
                  <a16:creationId xmlns:a16="http://schemas.microsoft.com/office/drawing/2014/main" id="{569BECC2-B8DA-D7CA-6A1F-E3A0D8840B0B}"/>
                </a:ext>
              </a:extLst>
            </p:cNvPr>
            <p:cNvCxnSpPr>
              <a:cxnSpLocks/>
              <a:stCxn id="535" idx="6"/>
              <a:endCxn id="536" idx="2"/>
            </p:cNvCxnSpPr>
            <p:nvPr/>
          </p:nvCxnSpPr>
          <p:spPr>
            <a:xfrm flipV="1">
              <a:off x="9610304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コネクタ 559">
              <a:extLst>
                <a:ext uri="{FF2B5EF4-FFF2-40B4-BE49-F238E27FC236}">
                  <a16:creationId xmlns:a16="http://schemas.microsoft.com/office/drawing/2014/main" id="{266F4034-AF72-B0EE-6CDD-693339614488}"/>
                </a:ext>
              </a:extLst>
            </p:cNvPr>
            <p:cNvCxnSpPr>
              <a:cxnSpLocks/>
              <a:stCxn id="535" idx="6"/>
              <a:endCxn id="534" idx="2"/>
            </p:cNvCxnSpPr>
            <p:nvPr/>
          </p:nvCxnSpPr>
          <p:spPr>
            <a:xfrm>
              <a:off x="9610304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コネクタ 560">
              <a:extLst>
                <a:ext uri="{FF2B5EF4-FFF2-40B4-BE49-F238E27FC236}">
                  <a16:creationId xmlns:a16="http://schemas.microsoft.com/office/drawing/2014/main" id="{8A0B9E3C-0FEB-B9A9-E7F9-B1120814F21D}"/>
                </a:ext>
              </a:extLst>
            </p:cNvPr>
            <p:cNvCxnSpPr>
              <a:cxnSpLocks/>
              <a:stCxn id="535" idx="6"/>
              <a:endCxn id="541" idx="2"/>
            </p:cNvCxnSpPr>
            <p:nvPr/>
          </p:nvCxnSpPr>
          <p:spPr>
            <a:xfrm>
              <a:off x="9610304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コネクタ 561">
              <a:extLst>
                <a:ext uri="{FF2B5EF4-FFF2-40B4-BE49-F238E27FC236}">
                  <a16:creationId xmlns:a16="http://schemas.microsoft.com/office/drawing/2014/main" id="{C51F0559-A3CD-CB0B-C2F2-F8C5F9178533}"/>
                </a:ext>
              </a:extLst>
            </p:cNvPr>
            <p:cNvCxnSpPr>
              <a:cxnSpLocks/>
              <a:stCxn id="538" idx="6"/>
              <a:endCxn id="545" idx="2"/>
            </p:cNvCxnSpPr>
            <p:nvPr/>
          </p:nvCxnSpPr>
          <p:spPr>
            <a:xfrm>
              <a:off x="9610304" y="1467427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01472EF9-DDC3-9186-BFF7-A48EF103EDCF}"/>
                    </a:ext>
                  </a:extLst>
                </p:cNvPr>
                <p:cNvSpPr/>
                <p:nvPr/>
              </p:nvSpPr>
              <p:spPr>
                <a:xfrm>
                  <a:off x="9446184" y="2326617"/>
                  <a:ext cx="112682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62F2801D-153F-7095-B74A-718C2B9FB7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184" y="2326617"/>
                  <a:ext cx="1126827" cy="442721"/>
                </a:xfrm>
                <a:prstGeom prst="rect">
                  <a:avLst/>
                </a:prstGeom>
                <a:blipFill>
                  <a:blip r:embed="rId7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1" name="直線コネクタ 650">
              <a:extLst>
                <a:ext uri="{FF2B5EF4-FFF2-40B4-BE49-F238E27FC236}">
                  <a16:creationId xmlns:a16="http://schemas.microsoft.com/office/drawing/2014/main" id="{B9D101F1-6FED-4891-7DBC-FD13CE025D56}"/>
                </a:ext>
              </a:extLst>
            </p:cNvPr>
            <p:cNvCxnSpPr>
              <a:cxnSpLocks/>
              <a:stCxn id="544" idx="6"/>
              <a:endCxn id="534" idx="2"/>
            </p:cNvCxnSpPr>
            <p:nvPr/>
          </p:nvCxnSpPr>
          <p:spPr>
            <a:xfrm flipV="1">
              <a:off x="9610304" y="1156551"/>
              <a:ext cx="798646" cy="9326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AE908C6-9CE2-4D18-9A79-C27A8B047337}"/>
              </a:ext>
            </a:extLst>
          </p:cNvPr>
          <p:cNvGrpSpPr/>
          <p:nvPr/>
        </p:nvGrpSpPr>
        <p:grpSpPr>
          <a:xfrm>
            <a:off x="4644792" y="3360897"/>
            <a:ext cx="2234078" cy="2448000"/>
            <a:chOff x="4644792" y="3360897"/>
            <a:chExt cx="2234078" cy="2448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76D6D058-1E2E-49B5-DEDB-D6D2A558E80B}"/>
                </a:ext>
              </a:extLst>
            </p:cNvPr>
            <p:cNvSpPr/>
            <p:nvPr/>
          </p:nvSpPr>
          <p:spPr>
            <a:xfrm>
              <a:off x="6015615" y="3891734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F55D5CEF-42B6-D6FC-54A9-3ABC5612AE80}"/>
                </a:ext>
              </a:extLst>
            </p:cNvPr>
            <p:cNvSpPr/>
            <p:nvPr/>
          </p:nvSpPr>
          <p:spPr>
            <a:xfrm>
              <a:off x="5064006" y="3891734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3F16DA09-1D5E-C1AA-A613-3FE6262EC9C9}"/>
                    </a:ext>
                  </a:extLst>
                </p:cNvPr>
                <p:cNvSpPr txBox="1"/>
                <p:nvPr/>
              </p:nvSpPr>
              <p:spPr>
                <a:xfrm>
                  <a:off x="5179502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21052E78-1EB7-2A34-E1FC-45C805E1B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502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57494905-806E-BE59-23F5-AA64782237AD}"/>
                    </a:ext>
                  </a:extLst>
                </p:cNvPr>
                <p:cNvSpPr txBox="1"/>
                <p:nvPr/>
              </p:nvSpPr>
              <p:spPr>
                <a:xfrm>
                  <a:off x="6127622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74B80545-77CB-FBA3-62DD-FC6E14159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622" y="3767561"/>
                  <a:ext cx="192360" cy="276999"/>
                </a:xfrm>
                <a:prstGeom prst="rect">
                  <a:avLst/>
                </a:prstGeom>
                <a:blipFill>
                  <a:blip r:embed="rId81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80EF286B-BFDE-62A7-6CE6-AEAFA9AE7B3C}"/>
                    </a:ext>
                  </a:extLst>
                </p:cNvPr>
                <p:cNvSpPr/>
                <p:nvPr/>
              </p:nvSpPr>
              <p:spPr>
                <a:xfrm>
                  <a:off x="5208539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04C55081-705B-342E-5FE8-631ADE40D2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065136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DF691B4D-8E52-77B3-D86C-2ED32922959D}"/>
                    </a:ext>
                  </a:extLst>
                </p:cNvPr>
                <p:cNvSpPr/>
                <p:nvPr/>
              </p:nvSpPr>
              <p:spPr>
                <a:xfrm>
                  <a:off x="6147862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22530A63-126B-684A-3494-62F08EA08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065136"/>
                  <a:ext cx="140677" cy="140677"/>
                </a:xfrm>
                <a:prstGeom prst="ellipse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E1782F9F-009E-6A22-D481-8635B76B3178}"/>
                    </a:ext>
                  </a:extLst>
                </p:cNvPr>
                <p:cNvSpPr/>
                <p:nvPr/>
              </p:nvSpPr>
              <p:spPr>
                <a:xfrm>
                  <a:off x="5208539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AE65A283-DCB0-9A6F-6290-B07F5A4B6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366522"/>
                  <a:ext cx="140677" cy="140677"/>
                </a:xfrm>
                <a:prstGeom prst="ellipse">
                  <a:avLst/>
                </a:prstGeom>
                <a:blipFill>
                  <a:blip r:embed="rId8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244A1A18-C13A-4D58-3993-8CE38C1E467E}"/>
                    </a:ext>
                  </a:extLst>
                </p:cNvPr>
                <p:cNvSpPr/>
                <p:nvPr/>
              </p:nvSpPr>
              <p:spPr>
                <a:xfrm>
                  <a:off x="6147862" y="436652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E25EBA78-1EA1-8460-AC39-7368AEABDC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366522"/>
                  <a:ext cx="140677" cy="140677"/>
                </a:xfrm>
                <a:prstGeom prst="ellipse">
                  <a:avLst/>
                </a:prstGeom>
                <a:blipFill>
                  <a:blip r:embed="rId8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BA310D38-F11C-1540-3F35-7112E9C75487}"/>
                    </a:ext>
                  </a:extLst>
                </p:cNvPr>
                <p:cNvSpPr/>
                <p:nvPr/>
              </p:nvSpPr>
              <p:spPr>
                <a:xfrm>
                  <a:off x="5208539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FC7E750C-B7E0-A894-8DC7-8F1BD68E6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676904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3EC73726-628D-1D13-D445-813C91E64047}"/>
                    </a:ext>
                  </a:extLst>
                </p:cNvPr>
                <p:cNvSpPr/>
                <p:nvPr/>
              </p:nvSpPr>
              <p:spPr>
                <a:xfrm>
                  <a:off x="6147862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D94AB76B-52F4-61EC-5EA3-DC981C2C19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676904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1FC0891E-7572-1714-2D44-D1FF78170164}"/>
                    </a:ext>
                  </a:extLst>
                </p:cNvPr>
                <p:cNvSpPr/>
                <p:nvPr/>
              </p:nvSpPr>
              <p:spPr>
                <a:xfrm>
                  <a:off x="5208539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B70B80B4-96DA-B554-7F95-52EA33B9AC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987780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 l="-7692" r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9A5EC9E1-4974-52CF-59C1-6C7E710934A3}"/>
                    </a:ext>
                  </a:extLst>
                </p:cNvPr>
                <p:cNvSpPr/>
                <p:nvPr/>
              </p:nvSpPr>
              <p:spPr>
                <a:xfrm>
                  <a:off x="6147862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D3AF942D-E793-E1D1-5144-FDE799FD6A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987780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2B358E35-C806-3C70-0C5E-3331FC686F88}"/>
                    </a:ext>
                  </a:extLst>
                </p:cNvPr>
                <p:cNvSpPr/>
                <p:nvPr/>
              </p:nvSpPr>
              <p:spPr>
                <a:xfrm>
                  <a:off x="5208539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39FEE751-15B4-7747-5630-0DCD09FF20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5298656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CFCF6BE9-5F72-F914-800B-2711CD678027}"/>
                    </a:ext>
                  </a:extLst>
                </p:cNvPr>
                <p:cNvSpPr/>
                <p:nvPr/>
              </p:nvSpPr>
              <p:spPr>
                <a:xfrm>
                  <a:off x="6147862" y="529865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00923D21-3EBE-C37D-452A-64D576C14C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5298656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02612BD1-D867-FCAD-7937-7009890A0A4C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349216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47975A9C-0C72-5DB9-BE8D-C74295053F54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349216" y="4135475"/>
              <a:ext cx="798646" cy="3013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8F03F86-46B9-380B-8374-901ABB34F220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349216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77D4B0B9-C368-AB00-157A-11144D901D72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349216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CEE53215-41D6-BE6C-FEBC-7B8F9CB653DF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349216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0CF9FC95-9164-2457-8AB5-07982F62F7AE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349216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A38839A6-B0E5-ABE1-1CC9-2BF731413CB2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349216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D582BBA9-59E0-BA74-E3A9-44CB9CC1EE80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349216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2E927CD6-DCFD-702D-5DEF-5FCCD8B5E163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349216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8A09C12D-6C28-8937-7986-852FBD608D2F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349216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9AC916C1-5D91-302D-BC5A-AAE9E590B1A5}"/>
                </a:ext>
              </a:extLst>
            </p:cNvPr>
            <p:cNvSpPr/>
            <p:nvPr/>
          </p:nvSpPr>
          <p:spPr>
            <a:xfrm>
              <a:off x="4932302" y="4688298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C6CCBD9E-D654-0835-E490-4C3410DBC16E}"/>
                </a:ext>
              </a:extLst>
            </p:cNvPr>
            <p:cNvSpPr/>
            <p:nvPr/>
          </p:nvSpPr>
          <p:spPr>
            <a:xfrm>
              <a:off x="6414286" y="4047556"/>
              <a:ext cx="140677" cy="1853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403A9D91-2656-F2FE-7FD4-DDD8D354FB2B}"/>
                </a:ext>
              </a:extLst>
            </p:cNvPr>
            <p:cNvSpPr/>
            <p:nvPr/>
          </p:nvSpPr>
          <p:spPr>
            <a:xfrm>
              <a:off x="6414286" y="4987781"/>
              <a:ext cx="140677" cy="4514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B0B6C7EB-E575-A283-E803-CA8DB243169B}"/>
                    </a:ext>
                  </a:extLst>
                </p:cNvPr>
                <p:cNvSpPr txBox="1"/>
                <p:nvPr/>
              </p:nvSpPr>
              <p:spPr>
                <a:xfrm>
                  <a:off x="4721293" y="4142049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97A838AA-2F33-D4C0-FD81-5D733A595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293" y="4142049"/>
                  <a:ext cx="213840" cy="276999"/>
                </a:xfrm>
                <a:prstGeom prst="rect">
                  <a:avLst/>
                </a:prstGeom>
                <a:blipFill>
                  <a:blip r:embed="rId92"/>
                  <a:stretch>
                    <a:fillRect l="-16667" r="-22222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26A27ECE-B5E7-097C-75F0-E5A29893302E}"/>
                    </a:ext>
                  </a:extLst>
                </p:cNvPr>
                <p:cNvSpPr txBox="1"/>
                <p:nvPr/>
              </p:nvSpPr>
              <p:spPr>
                <a:xfrm>
                  <a:off x="4656916" y="4925161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0927196F-D8B6-9518-C440-D9A6E0A28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916" y="4925161"/>
                  <a:ext cx="278217" cy="276999"/>
                </a:xfrm>
                <a:prstGeom prst="rect">
                  <a:avLst/>
                </a:prstGeom>
                <a:blipFill>
                  <a:blip r:embed="rId93"/>
                  <a:stretch>
                    <a:fillRect l="-173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7DEC5561-BF5C-B452-2B90-84D35E41D321}"/>
                    </a:ext>
                  </a:extLst>
                </p:cNvPr>
                <p:cNvSpPr txBox="1"/>
                <p:nvPr/>
              </p:nvSpPr>
              <p:spPr>
                <a:xfrm>
                  <a:off x="6570074" y="3998199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D98C94E-466A-6AB8-7F86-323CB41B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3998199"/>
                  <a:ext cx="224228" cy="276999"/>
                </a:xfrm>
                <a:prstGeom prst="rect">
                  <a:avLst/>
                </a:prstGeom>
                <a:blipFill>
                  <a:blip r:embed="rId94"/>
                  <a:stretch>
                    <a:fillRect l="-21053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3872C6B0-6FEC-B02D-2FB8-791084FB312F}"/>
                    </a:ext>
                  </a:extLst>
                </p:cNvPr>
                <p:cNvSpPr txBox="1"/>
                <p:nvPr/>
              </p:nvSpPr>
              <p:spPr>
                <a:xfrm>
                  <a:off x="6570074" y="444975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85BE9214-EE0B-BAB3-1960-E376EE503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4449754"/>
                  <a:ext cx="293094" cy="276999"/>
                </a:xfrm>
                <a:prstGeom prst="rect">
                  <a:avLst/>
                </a:prstGeom>
                <a:blipFill>
                  <a:blip r:embed="rId95"/>
                  <a:stretch>
                    <a:fillRect l="-16667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5880E861-D4F3-A9D0-7CE1-780803F2A7EA}"/>
                    </a:ext>
                  </a:extLst>
                </p:cNvPr>
                <p:cNvSpPr/>
                <p:nvPr/>
              </p:nvSpPr>
              <p:spPr>
                <a:xfrm>
                  <a:off x="4681310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3076A823-0843-8EB6-75DA-28CE721A2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310" y="3443122"/>
                  <a:ext cx="2197560" cy="289169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E47ADAC5-B541-1322-D54F-A82CD31C5F95}"/>
                </a:ext>
              </a:extLst>
            </p:cNvPr>
            <p:cNvSpPr/>
            <p:nvPr/>
          </p:nvSpPr>
          <p:spPr>
            <a:xfrm>
              <a:off x="4644792" y="3360897"/>
              <a:ext cx="2228216" cy="2448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0ECAF75A-E2EB-60C2-7218-03F8085FF397}"/>
                    </a:ext>
                  </a:extLst>
                </p:cNvPr>
                <p:cNvSpPr txBox="1"/>
                <p:nvPr/>
              </p:nvSpPr>
              <p:spPr>
                <a:xfrm>
                  <a:off x="6570074" y="5071871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5054DD70-344C-15F4-A7B2-7340F8708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5071871"/>
                  <a:ext cx="224228" cy="276999"/>
                </a:xfrm>
                <a:prstGeom prst="rect">
                  <a:avLst/>
                </a:prstGeom>
                <a:blipFill>
                  <a:blip r:embed="rId97"/>
                  <a:stretch>
                    <a:fillRect l="-21053" r="-15789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7" name="左中かっこ 656">
              <a:extLst>
                <a:ext uri="{FF2B5EF4-FFF2-40B4-BE49-F238E27FC236}">
                  <a16:creationId xmlns:a16="http://schemas.microsoft.com/office/drawing/2014/main" id="{F50190A4-5DF7-5B81-3CF5-7112E6C3D0D2}"/>
                </a:ext>
              </a:extLst>
            </p:cNvPr>
            <p:cNvSpPr/>
            <p:nvPr/>
          </p:nvSpPr>
          <p:spPr>
            <a:xfrm>
              <a:off x="4939447" y="4057489"/>
              <a:ext cx="136855" cy="4497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右中かっこ 659">
              <a:extLst>
                <a:ext uri="{FF2B5EF4-FFF2-40B4-BE49-F238E27FC236}">
                  <a16:creationId xmlns:a16="http://schemas.microsoft.com/office/drawing/2014/main" id="{BB118745-E755-C71F-23EF-566FD45F2AC6}"/>
                </a:ext>
              </a:extLst>
            </p:cNvPr>
            <p:cNvSpPr/>
            <p:nvPr/>
          </p:nvSpPr>
          <p:spPr>
            <a:xfrm>
              <a:off x="6427972" y="4360880"/>
              <a:ext cx="126991" cy="4585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1" name="直線コネクタ 660">
              <a:extLst>
                <a:ext uri="{FF2B5EF4-FFF2-40B4-BE49-F238E27FC236}">
                  <a16:creationId xmlns:a16="http://schemas.microsoft.com/office/drawing/2014/main" id="{BFF15A03-D787-9EAE-1B0B-275315DABE97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349216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コネクタ 667">
              <a:extLst>
                <a:ext uri="{FF2B5EF4-FFF2-40B4-BE49-F238E27FC236}">
                  <a16:creationId xmlns:a16="http://schemas.microsoft.com/office/drawing/2014/main" id="{02569873-1E17-B652-FEC6-9841649D2363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349216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コネクタ 673">
              <a:extLst>
                <a:ext uri="{FF2B5EF4-FFF2-40B4-BE49-F238E27FC236}">
                  <a16:creationId xmlns:a16="http://schemas.microsoft.com/office/drawing/2014/main" id="{870896A1-C34C-86AB-3334-45F4A4D46A37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349216" y="4135475"/>
              <a:ext cx="798646" cy="12335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線コネクタ 767">
              <a:extLst>
                <a:ext uri="{FF2B5EF4-FFF2-40B4-BE49-F238E27FC236}">
                  <a16:creationId xmlns:a16="http://schemas.microsoft.com/office/drawing/2014/main" id="{FC92A4A2-110E-9706-1123-894A6F01F278}"/>
                </a:ext>
              </a:extLst>
            </p:cNvPr>
            <p:cNvCxnSpPr>
              <a:cxnSpLocks/>
              <a:stCxn id="607" idx="6"/>
              <a:endCxn id="610" idx="2"/>
            </p:cNvCxnSpPr>
            <p:nvPr/>
          </p:nvCxnSpPr>
          <p:spPr>
            <a:xfrm>
              <a:off x="5349216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064C9A26-453F-25B0-2BE3-C5F4E9CF8846}"/>
                </a:ext>
              </a:extLst>
            </p:cNvPr>
            <p:cNvCxnSpPr>
              <a:cxnSpLocks/>
              <a:endCxn id="610" idx="2"/>
            </p:cNvCxnSpPr>
            <p:nvPr/>
          </p:nvCxnSpPr>
          <p:spPr>
            <a:xfrm>
              <a:off x="5371862" y="5058118"/>
              <a:ext cx="776000" cy="1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CE571F26-831B-45C0-1108-E79FBB2ED6FE}"/>
                </a:ext>
              </a:extLst>
            </p:cNvPr>
            <p:cNvCxnSpPr>
              <a:cxnSpLocks/>
              <a:stCxn id="611" idx="6"/>
              <a:endCxn id="610" idx="2"/>
            </p:cNvCxnSpPr>
            <p:nvPr/>
          </p:nvCxnSpPr>
          <p:spPr>
            <a:xfrm flipV="1">
              <a:off x="5349216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直線コネクタ 782">
              <a:extLst>
                <a:ext uri="{FF2B5EF4-FFF2-40B4-BE49-F238E27FC236}">
                  <a16:creationId xmlns:a16="http://schemas.microsoft.com/office/drawing/2014/main" id="{2D6BFE6D-4DD7-B04B-1C91-0B634EC5F4A5}"/>
                </a:ext>
              </a:extLst>
            </p:cNvPr>
            <p:cNvCxnSpPr>
              <a:cxnSpLocks/>
              <a:stCxn id="607" idx="6"/>
              <a:endCxn id="612" idx="2"/>
            </p:cNvCxnSpPr>
            <p:nvPr/>
          </p:nvCxnSpPr>
          <p:spPr>
            <a:xfrm>
              <a:off x="5349216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879A25BB-72C1-336E-0982-0B0EA3CE5684}"/>
                </a:ext>
              </a:extLst>
            </p:cNvPr>
            <p:cNvCxnSpPr>
              <a:cxnSpLocks/>
              <a:stCxn id="609" idx="6"/>
              <a:endCxn id="612" idx="2"/>
            </p:cNvCxnSpPr>
            <p:nvPr/>
          </p:nvCxnSpPr>
          <p:spPr>
            <a:xfrm>
              <a:off x="5349216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C33BF2E5-9EC8-9F4F-BAEB-D3E60F4B97C1}"/>
                </a:ext>
              </a:extLst>
            </p:cNvPr>
            <p:cNvCxnSpPr>
              <a:cxnSpLocks/>
              <a:stCxn id="611" idx="6"/>
              <a:endCxn id="612" idx="2"/>
            </p:cNvCxnSpPr>
            <p:nvPr/>
          </p:nvCxnSpPr>
          <p:spPr>
            <a:xfrm>
              <a:off x="5349216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線コネクタ 811">
              <a:extLst>
                <a:ext uri="{FF2B5EF4-FFF2-40B4-BE49-F238E27FC236}">
                  <a16:creationId xmlns:a16="http://schemas.microsoft.com/office/drawing/2014/main" id="{F7AB5FD5-2D00-5256-0791-B40ADF4AEBBC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349216" y="4135475"/>
              <a:ext cx="798646" cy="9226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B24DE3B-3613-E328-433D-78A168C426AE}"/>
              </a:ext>
            </a:extLst>
          </p:cNvPr>
          <p:cNvGrpSpPr/>
          <p:nvPr/>
        </p:nvGrpSpPr>
        <p:grpSpPr>
          <a:xfrm>
            <a:off x="6874906" y="3360897"/>
            <a:ext cx="2228216" cy="2448000"/>
            <a:chOff x="6874906" y="3360897"/>
            <a:chExt cx="2228216" cy="2448000"/>
          </a:xfrm>
        </p:grpSpPr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38F5FD0D-EB88-67A6-3209-0D35DBA1F375}"/>
                </a:ext>
              </a:extLst>
            </p:cNvPr>
            <p:cNvSpPr/>
            <p:nvPr/>
          </p:nvSpPr>
          <p:spPr>
            <a:xfrm>
              <a:off x="6874906" y="3360897"/>
              <a:ext cx="2228216" cy="2448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1EF511FA-BE10-BB88-A80B-4084AE67C9D0}"/>
                    </a:ext>
                  </a:extLst>
                </p:cNvPr>
                <p:cNvSpPr/>
                <p:nvPr/>
              </p:nvSpPr>
              <p:spPr>
                <a:xfrm>
                  <a:off x="756962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A2758CB-B488-A0F0-117C-7F3F77DA51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620" y="3443122"/>
                  <a:ext cx="820608" cy="289169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6" name="角丸四角形 795">
              <a:extLst>
                <a:ext uri="{FF2B5EF4-FFF2-40B4-BE49-F238E27FC236}">
                  <a16:creationId xmlns:a16="http://schemas.microsoft.com/office/drawing/2014/main" id="{E5085C27-EF87-0138-B351-432B6824CA5E}"/>
                </a:ext>
              </a:extLst>
            </p:cNvPr>
            <p:cNvSpPr/>
            <p:nvPr/>
          </p:nvSpPr>
          <p:spPr>
            <a:xfrm>
              <a:off x="8254002" y="3891734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角丸四角形 796">
              <a:extLst>
                <a:ext uri="{FF2B5EF4-FFF2-40B4-BE49-F238E27FC236}">
                  <a16:creationId xmlns:a16="http://schemas.microsoft.com/office/drawing/2014/main" id="{F5EB8802-741E-4901-A63B-627179BD57B1}"/>
                </a:ext>
              </a:extLst>
            </p:cNvPr>
            <p:cNvSpPr/>
            <p:nvPr/>
          </p:nvSpPr>
          <p:spPr>
            <a:xfrm>
              <a:off x="7302393" y="3891734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F1BB69D0-3D28-BE19-A0CE-2FFCAB486885}"/>
                    </a:ext>
                  </a:extLst>
                </p:cNvPr>
                <p:cNvSpPr txBox="1"/>
                <p:nvPr/>
              </p:nvSpPr>
              <p:spPr>
                <a:xfrm>
                  <a:off x="7417889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C7ECAD0A-B676-7FAC-0790-90F715BB6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889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F38EC261-74AE-E225-3F59-E26D901BD9B2}"/>
                    </a:ext>
                  </a:extLst>
                </p:cNvPr>
                <p:cNvSpPr txBox="1"/>
                <p:nvPr/>
              </p:nvSpPr>
              <p:spPr>
                <a:xfrm>
                  <a:off x="8366009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4533BE52-3083-ED4E-471D-76C36F024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009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円/楕円 799">
                  <a:extLst>
                    <a:ext uri="{FF2B5EF4-FFF2-40B4-BE49-F238E27FC236}">
                      <a16:creationId xmlns:a16="http://schemas.microsoft.com/office/drawing/2014/main" id="{CFBC2A25-9C2A-E3AF-9532-742603E93554}"/>
                    </a:ext>
                  </a:extLst>
                </p:cNvPr>
                <p:cNvSpPr/>
                <p:nvPr/>
              </p:nvSpPr>
              <p:spPr>
                <a:xfrm>
                  <a:off x="744692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0" name="円/楕円 799">
                  <a:extLst>
                    <a:ext uri="{FF2B5EF4-FFF2-40B4-BE49-F238E27FC236}">
                      <a16:creationId xmlns:a16="http://schemas.microsoft.com/office/drawing/2014/main" id="{E3ADA725-9B59-7F5F-551A-7B7AB2FBA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065136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円/楕円 800">
                  <a:extLst>
                    <a:ext uri="{FF2B5EF4-FFF2-40B4-BE49-F238E27FC236}">
                      <a16:creationId xmlns:a16="http://schemas.microsoft.com/office/drawing/2014/main" id="{A9C9744C-28A6-C602-ADB9-93F62C077C9D}"/>
                    </a:ext>
                  </a:extLst>
                </p:cNvPr>
                <p:cNvSpPr/>
                <p:nvPr/>
              </p:nvSpPr>
              <p:spPr>
                <a:xfrm>
                  <a:off x="8386249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1" name="円/楕円 800">
                  <a:extLst>
                    <a:ext uri="{FF2B5EF4-FFF2-40B4-BE49-F238E27FC236}">
                      <a16:creationId xmlns:a16="http://schemas.microsoft.com/office/drawing/2014/main" id="{E709E46B-9944-CE59-249D-D4D363A3F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065136"/>
                  <a:ext cx="140677" cy="140677"/>
                </a:xfrm>
                <a:prstGeom prst="ellipse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円/楕円 801">
                  <a:extLst>
                    <a:ext uri="{FF2B5EF4-FFF2-40B4-BE49-F238E27FC236}">
                      <a16:creationId xmlns:a16="http://schemas.microsoft.com/office/drawing/2014/main" id="{2CB98104-B54D-2AE9-055C-562F24933DA9}"/>
                    </a:ext>
                  </a:extLst>
                </p:cNvPr>
                <p:cNvSpPr/>
                <p:nvPr/>
              </p:nvSpPr>
              <p:spPr>
                <a:xfrm>
                  <a:off x="744692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2" name="円/楕円 801">
                  <a:extLst>
                    <a:ext uri="{FF2B5EF4-FFF2-40B4-BE49-F238E27FC236}">
                      <a16:creationId xmlns:a16="http://schemas.microsoft.com/office/drawing/2014/main" id="{D13C3005-73F0-800C-68D8-406D42A89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366522"/>
                  <a:ext cx="140677" cy="140677"/>
                </a:xfrm>
                <a:prstGeom prst="ellipse">
                  <a:avLst/>
                </a:prstGeom>
                <a:blipFill>
                  <a:blip r:embed="rId101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4" name="円/楕円 803">
                  <a:extLst>
                    <a:ext uri="{FF2B5EF4-FFF2-40B4-BE49-F238E27FC236}">
                      <a16:creationId xmlns:a16="http://schemas.microsoft.com/office/drawing/2014/main" id="{876C42A4-5315-4AFD-8468-C65B3C53530C}"/>
                    </a:ext>
                  </a:extLst>
                </p:cNvPr>
                <p:cNvSpPr/>
                <p:nvPr/>
              </p:nvSpPr>
              <p:spPr>
                <a:xfrm>
                  <a:off x="8386249" y="436652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4" name="円/楕円 803">
                  <a:extLst>
                    <a:ext uri="{FF2B5EF4-FFF2-40B4-BE49-F238E27FC236}">
                      <a16:creationId xmlns:a16="http://schemas.microsoft.com/office/drawing/2014/main" id="{ECE1021E-0293-1720-F124-0134B5BCE3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366522"/>
                  <a:ext cx="140677" cy="140677"/>
                </a:xfrm>
                <a:prstGeom prst="ellipse">
                  <a:avLst/>
                </a:prstGeom>
                <a:blipFill>
                  <a:blip r:embed="rId10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5" name="円/楕円 804">
                  <a:extLst>
                    <a:ext uri="{FF2B5EF4-FFF2-40B4-BE49-F238E27FC236}">
                      <a16:creationId xmlns:a16="http://schemas.microsoft.com/office/drawing/2014/main" id="{133B1806-CF28-B7E1-9316-27AB6F487628}"/>
                    </a:ext>
                  </a:extLst>
                </p:cNvPr>
                <p:cNvSpPr/>
                <p:nvPr/>
              </p:nvSpPr>
              <p:spPr>
                <a:xfrm>
                  <a:off x="7446926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5" name="円/楕円 804">
                  <a:extLst>
                    <a:ext uri="{FF2B5EF4-FFF2-40B4-BE49-F238E27FC236}">
                      <a16:creationId xmlns:a16="http://schemas.microsoft.com/office/drawing/2014/main" id="{3B20E052-BA6E-B1DB-BC0D-EC88C92E6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676904"/>
                  <a:ext cx="140677" cy="140677"/>
                </a:xfrm>
                <a:prstGeom prst="ellipse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6" name="円/楕円 805">
                  <a:extLst>
                    <a:ext uri="{FF2B5EF4-FFF2-40B4-BE49-F238E27FC236}">
                      <a16:creationId xmlns:a16="http://schemas.microsoft.com/office/drawing/2014/main" id="{1DA67278-FC44-F3BE-82EC-2B6CE39C987B}"/>
                    </a:ext>
                  </a:extLst>
                </p:cNvPr>
                <p:cNvSpPr/>
                <p:nvPr/>
              </p:nvSpPr>
              <p:spPr>
                <a:xfrm>
                  <a:off x="8386249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6" name="円/楕円 805">
                  <a:extLst>
                    <a:ext uri="{FF2B5EF4-FFF2-40B4-BE49-F238E27FC236}">
                      <a16:creationId xmlns:a16="http://schemas.microsoft.com/office/drawing/2014/main" id="{F37ED592-278D-E122-9D01-87D49EC362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676904"/>
                  <a:ext cx="140677" cy="140677"/>
                </a:xfrm>
                <a:prstGeom prst="ellipse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円/楕円 806">
                  <a:extLst>
                    <a:ext uri="{FF2B5EF4-FFF2-40B4-BE49-F238E27FC236}">
                      <a16:creationId xmlns:a16="http://schemas.microsoft.com/office/drawing/2014/main" id="{D4B76131-E815-9EC4-F895-4A4451A8F24C}"/>
                    </a:ext>
                  </a:extLst>
                </p:cNvPr>
                <p:cNvSpPr/>
                <p:nvPr/>
              </p:nvSpPr>
              <p:spPr>
                <a:xfrm>
                  <a:off x="744692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07" name="円/楕円 806">
                  <a:extLst>
                    <a:ext uri="{FF2B5EF4-FFF2-40B4-BE49-F238E27FC236}">
                      <a16:creationId xmlns:a16="http://schemas.microsoft.com/office/drawing/2014/main" id="{C3A73984-B356-E91E-C7EF-A76E4E846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987780"/>
                  <a:ext cx="140677" cy="140677"/>
                </a:xfrm>
                <a:prstGeom prst="ellipse">
                  <a:avLst/>
                </a:prstGeom>
                <a:blipFill>
                  <a:blip r:embed="rId10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E378C7E-E327-D8CD-81E1-AFE60D1BC99D}"/>
                    </a:ext>
                  </a:extLst>
                </p:cNvPr>
                <p:cNvSpPr/>
                <p:nvPr/>
              </p:nvSpPr>
              <p:spPr>
                <a:xfrm>
                  <a:off x="8386249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3A3481F4-8A6E-2C6D-B3D3-A8A27323D9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987780"/>
                  <a:ext cx="140677" cy="140677"/>
                </a:xfrm>
                <a:prstGeom prst="ellipse">
                  <a:avLst/>
                </a:prstGeom>
                <a:blipFill>
                  <a:blip r:embed="rId10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FB7682FF-5DCD-5001-13C7-47909DF3BC1E}"/>
                    </a:ext>
                  </a:extLst>
                </p:cNvPr>
                <p:cNvSpPr/>
                <p:nvPr/>
              </p:nvSpPr>
              <p:spPr>
                <a:xfrm>
                  <a:off x="744692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C4F13FBB-213D-F7E3-2978-A6235CF63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5298656"/>
                  <a:ext cx="140677" cy="140677"/>
                </a:xfrm>
                <a:prstGeom prst="ellipse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37479F95-A24A-1211-49C6-19C4EAD031FB}"/>
                    </a:ext>
                  </a:extLst>
                </p:cNvPr>
                <p:cNvSpPr/>
                <p:nvPr/>
              </p:nvSpPr>
              <p:spPr>
                <a:xfrm>
                  <a:off x="8386249" y="529865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5A9236A1-71BF-E26C-DCFE-E3CD3EF172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5298656"/>
                  <a:ext cx="140677" cy="140677"/>
                </a:xfrm>
                <a:prstGeom prst="ellipse">
                  <a:avLst/>
                </a:prstGeom>
                <a:blipFill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1" name="左中かっこ 820">
              <a:extLst>
                <a:ext uri="{FF2B5EF4-FFF2-40B4-BE49-F238E27FC236}">
                  <a16:creationId xmlns:a16="http://schemas.microsoft.com/office/drawing/2014/main" id="{446CCAF0-3A43-92D4-AD04-635D9C34486B}"/>
                </a:ext>
              </a:extLst>
            </p:cNvPr>
            <p:cNvSpPr/>
            <p:nvPr/>
          </p:nvSpPr>
          <p:spPr>
            <a:xfrm>
              <a:off x="7170689" y="4688298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4" name="テキスト ボックス 823">
                  <a:extLst>
                    <a:ext uri="{FF2B5EF4-FFF2-40B4-BE49-F238E27FC236}">
                      <a16:creationId xmlns:a16="http://schemas.microsoft.com/office/drawing/2014/main" id="{B92E2DCC-731C-0E3B-C467-3572B1353896}"/>
                    </a:ext>
                  </a:extLst>
                </p:cNvPr>
                <p:cNvSpPr txBox="1"/>
                <p:nvPr/>
              </p:nvSpPr>
              <p:spPr>
                <a:xfrm>
                  <a:off x="6959680" y="4142049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24" name="テキスト ボックス 823">
                  <a:extLst>
                    <a:ext uri="{FF2B5EF4-FFF2-40B4-BE49-F238E27FC236}">
                      <a16:creationId xmlns:a16="http://schemas.microsoft.com/office/drawing/2014/main" id="{03AEE7DF-6D84-43EE-5792-2A5DA804D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680" y="4142049"/>
                  <a:ext cx="213840" cy="276999"/>
                </a:xfrm>
                <a:prstGeom prst="rect">
                  <a:avLst/>
                </a:prstGeom>
                <a:blipFill>
                  <a:blip r:embed="rId92"/>
                  <a:stretch>
                    <a:fillRect l="-23529" r="-23529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5" name="テキスト ボックス 824">
                  <a:extLst>
                    <a:ext uri="{FF2B5EF4-FFF2-40B4-BE49-F238E27FC236}">
                      <a16:creationId xmlns:a16="http://schemas.microsoft.com/office/drawing/2014/main" id="{0F46E2CD-C396-1272-603E-63C550AF13B0}"/>
                    </a:ext>
                  </a:extLst>
                </p:cNvPr>
                <p:cNvSpPr txBox="1"/>
                <p:nvPr/>
              </p:nvSpPr>
              <p:spPr>
                <a:xfrm>
                  <a:off x="6895303" y="4925161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25" name="テキスト ボックス 824">
                  <a:extLst>
                    <a:ext uri="{FF2B5EF4-FFF2-40B4-BE49-F238E27FC236}">
                      <a16:creationId xmlns:a16="http://schemas.microsoft.com/office/drawing/2014/main" id="{0FA57594-58C2-C296-7B46-59E113C40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03" y="4925161"/>
                  <a:ext cx="278217" cy="276999"/>
                </a:xfrm>
                <a:prstGeom prst="rect">
                  <a:avLst/>
                </a:prstGeom>
                <a:blipFill>
                  <a:blip r:embed="rId109"/>
                  <a:stretch>
                    <a:fillRect l="-1304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9" name="左中かっこ 828">
              <a:extLst>
                <a:ext uri="{FF2B5EF4-FFF2-40B4-BE49-F238E27FC236}">
                  <a16:creationId xmlns:a16="http://schemas.microsoft.com/office/drawing/2014/main" id="{1EDB0A84-38B5-F9CC-B909-DD16BEAB0AD1}"/>
                </a:ext>
              </a:extLst>
            </p:cNvPr>
            <p:cNvSpPr/>
            <p:nvPr/>
          </p:nvSpPr>
          <p:spPr>
            <a:xfrm>
              <a:off x="7177834" y="4057489"/>
              <a:ext cx="136855" cy="4497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20E64EEF-884C-69B1-BC1B-FE4BAB2F215C}"/>
                </a:ext>
              </a:extLst>
            </p:cNvPr>
            <p:cNvCxnSpPr>
              <a:cxnSpLocks/>
              <a:stCxn id="809" idx="6"/>
              <a:endCxn id="804" idx="2"/>
            </p:cNvCxnSpPr>
            <p:nvPr/>
          </p:nvCxnSpPr>
          <p:spPr>
            <a:xfrm flipV="1">
              <a:off x="7587603" y="4436861"/>
              <a:ext cx="798646" cy="932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線コネクタ 845">
              <a:extLst>
                <a:ext uri="{FF2B5EF4-FFF2-40B4-BE49-F238E27FC236}">
                  <a16:creationId xmlns:a16="http://schemas.microsoft.com/office/drawing/2014/main" id="{4BA8076B-E85D-CA4D-43DB-C96242D8FD5B}"/>
                </a:ext>
              </a:extLst>
            </p:cNvPr>
            <p:cNvCxnSpPr>
              <a:cxnSpLocks/>
              <a:stCxn id="807" idx="6"/>
              <a:endCxn id="804" idx="2"/>
            </p:cNvCxnSpPr>
            <p:nvPr/>
          </p:nvCxnSpPr>
          <p:spPr>
            <a:xfrm flipV="1">
              <a:off x="7587603" y="4436861"/>
              <a:ext cx="798646" cy="621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右中かっこ 15">
              <a:extLst>
                <a:ext uri="{FF2B5EF4-FFF2-40B4-BE49-F238E27FC236}">
                  <a16:creationId xmlns:a16="http://schemas.microsoft.com/office/drawing/2014/main" id="{A204560D-8280-CF90-81FE-86A4162D30C0}"/>
                </a:ext>
              </a:extLst>
            </p:cNvPr>
            <p:cNvSpPr/>
            <p:nvPr/>
          </p:nvSpPr>
          <p:spPr>
            <a:xfrm>
              <a:off x="8654240" y="4047665"/>
              <a:ext cx="140677" cy="1853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中かっこ 16">
              <a:extLst>
                <a:ext uri="{FF2B5EF4-FFF2-40B4-BE49-F238E27FC236}">
                  <a16:creationId xmlns:a16="http://schemas.microsoft.com/office/drawing/2014/main" id="{20DEB3C1-BFA3-31E9-A5FE-75C12F5C7162}"/>
                </a:ext>
              </a:extLst>
            </p:cNvPr>
            <p:cNvSpPr/>
            <p:nvPr/>
          </p:nvSpPr>
          <p:spPr>
            <a:xfrm>
              <a:off x="8654240" y="4987890"/>
              <a:ext cx="140677" cy="4514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5FA128C3-2F62-57B2-78A6-2E5E27FA1D34}"/>
                    </a:ext>
                  </a:extLst>
                </p:cNvPr>
                <p:cNvSpPr txBox="1"/>
                <p:nvPr/>
              </p:nvSpPr>
              <p:spPr>
                <a:xfrm>
                  <a:off x="8810028" y="3998308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ECE7FAE-C397-B7E1-C92F-E05D58CEE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3998308"/>
                  <a:ext cx="224228" cy="276999"/>
                </a:xfrm>
                <a:prstGeom prst="rect">
                  <a:avLst/>
                </a:prstGeom>
                <a:blipFill>
                  <a:blip r:embed="rId110"/>
                  <a:stretch>
                    <a:fillRect l="-15789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78DD6BC4-C4EA-3FCF-0968-D0E2AC022966}"/>
                    </a:ext>
                  </a:extLst>
                </p:cNvPr>
                <p:cNvSpPr txBox="1"/>
                <p:nvPr/>
              </p:nvSpPr>
              <p:spPr>
                <a:xfrm>
                  <a:off x="8810028" y="4449863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167F7AC-1061-67C9-4727-94C00037C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4449863"/>
                  <a:ext cx="293094" cy="276999"/>
                </a:xfrm>
                <a:prstGeom prst="rect">
                  <a:avLst/>
                </a:prstGeom>
                <a:blipFill>
                  <a:blip r:embed="rId111"/>
                  <a:stretch>
                    <a:fillRect l="-12500" r="-4167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B9E0034-7A4D-1EEE-5AAF-08C98A074805}"/>
                    </a:ext>
                  </a:extLst>
                </p:cNvPr>
                <p:cNvSpPr txBox="1"/>
                <p:nvPr/>
              </p:nvSpPr>
              <p:spPr>
                <a:xfrm>
                  <a:off x="8810028" y="5071980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D9255D9F-3EDF-D42A-C2B2-6CE7545AA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5071980"/>
                  <a:ext cx="224228" cy="276999"/>
                </a:xfrm>
                <a:prstGeom prst="rect">
                  <a:avLst/>
                </a:prstGeom>
                <a:blipFill>
                  <a:blip r:embed="rId112"/>
                  <a:stretch>
                    <a:fillRect l="-15789" r="-15789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中かっこ 20">
              <a:extLst>
                <a:ext uri="{FF2B5EF4-FFF2-40B4-BE49-F238E27FC236}">
                  <a16:creationId xmlns:a16="http://schemas.microsoft.com/office/drawing/2014/main" id="{02297E3B-4E08-8346-EF2E-2D0C6E3DCAA8}"/>
                </a:ext>
              </a:extLst>
            </p:cNvPr>
            <p:cNvSpPr/>
            <p:nvPr/>
          </p:nvSpPr>
          <p:spPr>
            <a:xfrm>
              <a:off x="8667926" y="4360989"/>
              <a:ext cx="126991" cy="4585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72A9F58-21FD-E154-0FEB-7EEDF484072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298400" y="1141412"/>
            <a:ext cx="787150" cy="298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3A541B8-50F3-D431-77A1-70FEADC26D89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4270498" y="1463716"/>
            <a:ext cx="835654" cy="38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66ADC23-B0FE-8E6D-8169-37CA80887E2D}"/>
              </a:ext>
            </a:extLst>
          </p:cNvPr>
          <p:cNvCxnSpPr>
            <a:cxnSpLocks/>
            <a:stCxn id="805" idx="6"/>
            <a:endCxn id="804" idx="2"/>
          </p:cNvCxnSpPr>
          <p:nvPr/>
        </p:nvCxnSpPr>
        <p:spPr>
          <a:xfrm flipV="1">
            <a:off x="7587603" y="4436861"/>
            <a:ext cx="798646" cy="3103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89CAADE-EC52-B3C6-F91E-DD37232ECAF6}"/>
              </a:ext>
            </a:extLst>
          </p:cNvPr>
          <p:cNvCxnSpPr>
            <a:cxnSpLocks/>
            <a:stCxn id="805" idx="6"/>
            <a:endCxn id="806" idx="2"/>
          </p:cNvCxnSpPr>
          <p:nvPr/>
        </p:nvCxnSpPr>
        <p:spPr>
          <a:xfrm>
            <a:off x="7587603" y="4747243"/>
            <a:ext cx="79864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22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525</Words>
  <Application>Microsoft Office PowerPoint</Application>
  <PresentationFormat>ワイド画面</PresentationFormat>
  <Paragraphs>363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内田　智之</cp:lastModifiedBy>
  <cp:revision>38</cp:revision>
  <dcterms:created xsi:type="dcterms:W3CDTF">2024-05-17T01:03:25Z</dcterms:created>
  <dcterms:modified xsi:type="dcterms:W3CDTF">2025-10-21T08:51:29Z</dcterms:modified>
</cp:coreProperties>
</file>