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/>
    <p:restoredTop sz="94699"/>
  </p:normalViewPr>
  <p:slideViewPr>
    <p:cSldViewPr snapToGrid="0">
      <p:cViewPr>
        <p:scale>
          <a:sx n="210" d="100"/>
          <a:sy n="210" d="100"/>
        </p:scale>
        <p:origin x="-2872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E7BA995E-47DC-BF51-4231-F2C8B0D3DCB5}"/>
              </a:ext>
            </a:extLst>
          </p:cNvPr>
          <p:cNvGrpSpPr/>
          <p:nvPr/>
        </p:nvGrpSpPr>
        <p:grpSpPr>
          <a:xfrm>
            <a:off x="2576237" y="4517998"/>
            <a:ext cx="5034422" cy="890470"/>
            <a:chOff x="2568454" y="5048469"/>
            <a:chExt cx="5034422" cy="890470"/>
          </a:xfrm>
        </p:grpSpPr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B6077114-E156-6EF6-4919-A532C9C57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6092" y="5053234"/>
              <a:ext cx="7048" cy="88094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93E019AA-517C-381F-3757-02B7228CA9A1}"/>
                    </a:ext>
                  </a:extLst>
                </p:cNvPr>
                <p:cNvSpPr/>
                <p:nvPr/>
              </p:nvSpPr>
              <p:spPr>
                <a:xfrm>
                  <a:off x="2568454" y="5048469"/>
                  <a:ext cx="25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93E019AA-517C-381F-3757-02B7228CA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54" y="5048469"/>
                  <a:ext cx="2520000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DE8CE5-C23B-44F9-C184-93407F7CE141}"/>
                    </a:ext>
                  </a:extLst>
                </p:cNvPr>
                <p:cNvSpPr/>
                <p:nvPr/>
              </p:nvSpPr>
              <p:spPr>
                <a:xfrm>
                  <a:off x="5079502" y="5048469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DE8CE5-C23B-44F9-C184-93407F7CE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502" y="5048469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 l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5FE26ED-6BFB-E560-2E9B-B703823CAF6F}"/>
                    </a:ext>
                  </a:extLst>
                </p:cNvPr>
                <p:cNvSpPr/>
                <p:nvPr/>
              </p:nvSpPr>
              <p:spPr>
                <a:xfrm>
                  <a:off x="5433924" y="5048469"/>
                  <a:ext cx="36147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5FE26ED-6BFB-E560-2E9B-B703823CA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924" y="5048469"/>
                  <a:ext cx="361470" cy="36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0F34601D-6099-070F-C4CE-1A783A4A554A}"/>
                    </a:ext>
                  </a:extLst>
                </p:cNvPr>
                <p:cNvSpPr/>
                <p:nvPr/>
              </p:nvSpPr>
              <p:spPr>
                <a:xfrm>
                  <a:off x="5802876" y="5048469"/>
                  <a:ext cx="18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0F34601D-6099-070F-C4CE-1A783A4A5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876" y="5048469"/>
                  <a:ext cx="1800000" cy="36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F4A1AAF-10E8-7625-A538-2C991F0EBF46}"/>
                    </a:ext>
                  </a:extLst>
                </p:cNvPr>
                <p:cNvSpPr/>
                <p:nvPr/>
              </p:nvSpPr>
              <p:spPr>
                <a:xfrm>
                  <a:off x="2568454" y="5578939"/>
                  <a:ext cx="18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F4A1AAF-10E8-7625-A538-2C991F0EBF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54" y="5578939"/>
                  <a:ext cx="1800000" cy="36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AE6378C0-8058-4DF2-E364-EA5F93AABD04}"/>
                    </a:ext>
                  </a:extLst>
                </p:cNvPr>
                <p:cNvSpPr/>
                <p:nvPr/>
              </p:nvSpPr>
              <p:spPr>
                <a:xfrm>
                  <a:off x="4367064" y="5578939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AE6378C0-8058-4DF2-E364-EA5F93AAB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064" y="5578939"/>
                  <a:ext cx="36000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B8005D40-8FA2-EFA1-07A6-F86A81EF8F57}"/>
                    </a:ext>
                  </a:extLst>
                </p:cNvPr>
                <p:cNvSpPr/>
                <p:nvPr/>
              </p:nvSpPr>
              <p:spPr>
                <a:xfrm>
                  <a:off x="4721406" y="5578939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B8005D40-8FA2-EFA1-07A6-F86A81EF8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406" y="5578939"/>
                  <a:ext cx="360000" cy="36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E63249-A712-4C40-1B6A-D1839B33B423}"/>
                    </a:ext>
                  </a:extLst>
                </p:cNvPr>
                <p:cNvSpPr/>
                <p:nvPr/>
              </p:nvSpPr>
              <p:spPr>
                <a:xfrm>
                  <a:off x="5082876" y="5578939"/>
                  <a:ext cx="25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E63249-A712-4C40-1B6A-D1839B33B4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76" y="5578939"/>
                  <a:ext cx="252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14060AB2-F902-2B98-0593-38542DCB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2534" y="5053234"/>
              <a:ext cx="7048" cy="88094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4641E8A1-CBCC-D0F0-D0C5-3440C8A1C09D}"/>
              </a:ext>
            </a:extLst>
          </p:cNvPr>
          <p:cNvGrpSpPr/>
          <p:nvPr/>
        </p:nvGrpSpPr>
        <p:grpSpPr>
          <a:xfrm>
            <a:off x="2573448" y="2859212"/>
            <a:ext cx="4674422" cy="890470"/>
            <a:chOff x="2568454" y="2794764"/>
            <a:chExt cx="4674422" cy="8904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42EF4D2C-C658-3E58-4C93-02D33E309C36}"/>
                    </a:ext>
                  </a:extLst>
                </p:cNvPr>
                <p:cNvSpPr/>
                <p:nvPr/>
              </p:nvSpPr>
              <p:spPr>
                <a:xfrm>
                  <a:off x="2568454" y="2794764"/>
                  <a:ext cx="21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42EF4D2C-C658-3E58-4C93-02D33E309C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54" y="2794764"/>
                  <a:ext cx="21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9A0BFAB6-F194-9131-4707-8E0AFB3E215D}"/>
                    </a:ext>
                  </a:extLst>
                </p:cNvPr>
                <p:cNvSpPr/>
                <p:nvPr/>
              </p:nvSpPr>
              <p:spPr>
                <a:xfrm>
                  <a:off x="4728454" y="279476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9A0BFAB6-F194-9131-4707-8E0AFB3E2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454" y="2794764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FBAA0-BC32-E50E-B85D-193B2BB39A23}"/>
                    </a:ext>
                  </a:extLst>
                </p:cNvPr>
                <p:cNvSpPr/>
                <p:nvPr/>
              </p:nvSpPr>
              <p:spPr>
                <a:xfrm>
                  <a:off x="5082876" y="2794764"/>
                  <a:ext cx="36147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FBAA0-BC32-E50E-B85D-193B2BB39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76" y="2794764"/>
                  <a:ext cx="36147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5FB502D8-97A4-0DF3-3D4F-58A1589BCEEE}"/>
                    </a:ext>
                  </a:extLst>
                </p:cNvPr>
                <p:cNvSpPr/>
                <p:nvPr/>
              </p:nvSpPr>
              <p:spPr>
                <a:xfrm>
                  <a:off x="5435828" y="2794764"/>
                  <a:ext cx="180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5FB502D8-97A4-0DF3-3D4F-58A1589BC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828" y="2794764"/>
                  <a:ext cx="1800000" cy="36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114B6901-6476-25D5-182F-D7E1A783EC80}"/>
                    </a:ext>
                  </a:extLst>
                </p:cNvPr>
                <p:cNvSpPr/>
                <p:nvPr/>
              </p:nvSpPr>
              <p:spPr>
                <a:xfrm>
                  <a:off x="2568454" y="3325234"/>
                  <a:ext cx="180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114B6901-6476-25D5-182F-D7E1A783EC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54" y="3325234"/>
                  <a:ext cx="1800000" cy="36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1D3B1540-237D-E113-9F24-2284E28C895E}"/>
                    </a:ext>
                  </a:extLst>
                </p:cNvPr>
                <p:cNvSpPr/>
                <p:nvPr/>
              </p:nvSpPr>
              <p:spPr>
                <a:xfrm>
                  <a:off x="4367064" y="332523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1D3B1540-237D-E113-9F24-2284E28C89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064" y="3325234"/>
                  <a:ext cx="360000" cy="36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0E8565AD-4B20-B8D2-182D-58C58784DCED}"/>
                    </a:ext>
                  </a:extLst>
                </p:cNvPr>
                <p:cNvSpPr/>
                <p:nvPr/>
              </p:nvSpPr>
              <p:spPr>
                <a:xfrm>
                  <a:off x="4721406" y="332523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0E8565AD-4B20-B8D2-182D-58C58784DC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406" y="3325234"/>
                  <a:ext cx="360000" cy="36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5E9CFCC8-7690-4C91-BBAA-CD49AEB93F84}"/>
                    </a:ext>
                  </a:extLst>
                </p:cNvPr>
                <p:cNvSpPr/>
                <p:nvPr/>
              </p:nvSpPr>
              <p:spPr>
                <a:xfrm>
                  <a:off x="5082876" y="3325234"/>
                  <a:ext cx="21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5E9CFCC8-7690-4C91-BBAA-CD49AEB93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76" y="3325234"/>
                  <a:ext cx="2160000" cy="36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08EAEAC0-94B6-DB2B-3C9F-F519AC812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984" y="2804294"/>
              <a:ext cx="7048" cy="88094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C3023DE-20A0-43C1-1953-6A92F64CC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2876" y="2794764"/>
              <a:ext cx="7048" cy="88094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F417E0B1-13E8-12E9-811D-1872B5319D5F}"/>
              </a:ext>
            </a:extLst>
          </p:cNvPr>
          <p:cNvGrpSpPr/>
          <p:nvPr/>
        </p:nvGrpSpPr>
        <p:grpSpPr>
          <a:xfrm>
            <a:off x="2568454" y="1200426"/>
            <a:ext cx="4322940" cy="890470"/>
            <a:chOff x="2568454" y="1200426"/>
            <a:chExt cx="4322940" cy="8904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B886D774-A8E0-0A57-2AF4-7B83D05C28AE}"/>
                    </a:ext>
                  </a:extLst>
                </p:cNvPr>
                <p:cNvSpPr/>
                <p:nvPr/>
              </p:nvSpPr>
              <p:spPr>
                <a:xfrm>
                  <a:off x="2568454" y="1200426"/>
                  <a:ext cx="18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B886D774-A8E0-0A57-2AF4-7B83D05C2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54" y="1200426"/>
                  <a:ext cx="1800000" cy="3600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2705C3F7-6F2A-3D46-E0AC-BA6BDE6C4F0B}"/>
                    </a:ext>
                  </a:extLst>
                </p:cNvPr>
                <p:cNvSpPr/>
                <p:nvPr/>
              </p:nvSpPr>
              <p:spPr>
                <a:xfrm>
                  <a:off x="4368454" y="1200426"/>
                  <a:ext cx="36147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2705C3F7-6F2A-3D46-E0AC-BA6BDE6C4F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454" y="1200426"/>
                  <a:ext cx="361470" cy="360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A361F719-1760-1CC9-50BB-678B2DFB2E79}"/>
                    </a:ext>
                  </a:extLst>
                </p:cNvPr>
                <p:cNvSpPr/>
                <p:nvPr/>
              </p:nvSpPr>
              <p:spPr>
                <a:xfrm>
                  <a:off x="4729924" y="1200426"/>
                  <a:ext cx="36147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A361F719-1760-1CC9-50BB-678B2DFB2E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924" y="1200426"/>
                  <a:ext cx="361470" cy="36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CF86C41E-A741-5F31-3D43-0F5B082EA856}"/>
                    </a:ext>
                  </a:extLst>
                </p:cNvPr>
                <p:cNvSpPr/>
                <p:nvPr/>
              </p:nvSpPr>
              <p:spPr>
                <a:xfrm>
                  <a:off x="5091394" y="1200426"/>
                  <a:ext cx="180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CF86C41E-A741-5F31-3D43-0F5B082EA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394" y="1200426"/>
                  <a:ext cx="1800000" cy="3600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21603487-410B-E7A2-066A-C4A6F383DA07}"/>
                    </a:ext>
                  </a:extLst>
                </p:cNvPr>
                <p:cNvSpPr/>
                <p:nvPr/>
              </p:nvSpPr>
              <p:spPr>
                <a:xfrm>
                  <a:off x="2568454" y="1730896"/>
                  <a:ext cx="180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21603487-410B-E7A2-066A-C4A6F383DA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54" y="1730896"/>
                  <a:ext cx="1800000" cy="36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8692232E-547E-AAE0-AD5D-4C0F859C6703}"/>
                    </a:ext>
                  </a:extLst>
                </p:cNvPr>
                <p:cNvSpPr/>
                <p:nvPr/>
              </p:nvSpPr>
              <p:spPr>
                <a:xfrm>
                  <a:off x="4368454" y="1730896"/>
                  <a:ext cx="36147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8692232E-547E-AAE0-AD5D-4C0F859C67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454" y="1730896"/>
                  <a:ext cx="361470" cy="3600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8D072546-FE45-04C6-847D-BF1505A8D527}"/>
                    </a:ext>
                  </a:extLst>
                </p:cNvPr>
                <p:cNvSpPr/>
                <p:nvPr/>
              </p:nvSpPr>
              <p:spPr>
                <a:xfrm>
                  <a:off x="4729924" y="1730896"/>
                  <a:ext cx="36147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8D072546-FE45-04C6-847D-BF1505A8D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924" y="1730896"/>
                  <a:ext cx="361470" cy="3600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CD8CD5FF-8E71-FDE1-FAC9-128E17863DD2}"/>
                    </a:ext>
                  </a:extLst>
                </p:cNvPr>
                <p:cNvSpPr/>
                <p:nvPr/>
              </p:nvSpPr>
              <p:spPr>
                <a:xfrm>
                  <a:off x="5091394" y="1730896"/>
                  <a:ext cx="180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CD8CD5FF-8E71-FDE1-FAC9-128E17863D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394" y="1730896"/>
                  <a:ext cx="1800000" cy="36000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A8A84CF3-C2B1-3EA4-767E-509360275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7283" y="1200426"/>
              <a:ext cx="7048" cy="88094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96D9B0DE-6048-BF9B-7B74-15A9D0589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6058" y="1209777"/>
              <a:ext cx="7048" cy="880940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6A7DF72-380C-3C8A-BEAB-9E4D826822EF}"/>
              </a:ext>
            </a:extLst>
          </p:cNvPr>
          <p:cNvSpPr/>
          <p:nvPr/>
        </p:nvSpPr>
        <p:spPr>
          <a:xfrm>
            <a:off x="5822032" y="1758759"/>
            <a:ext cx="710387" cy="3653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080B644-3662-6A2F-89FC-C35545A3FBCD}"/>
              </a:ext>
            </a:extLst>
          </p:cNvPr>
          <p:cNvSpPr/>
          <p:nvPr/>
        </p:nvSpPr>
        <p:spPr>
          <a:xfrm>
            <a:off x="5821156" y="1230485"/>
            <a:ext cx="710387" cy="3653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58130"/>
            <a:ext cx="0" cy="136921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7959" y="758130"/>
            <a:ext cx="1147" cy="136921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</p:cNvCxnSpPr>
          <p:nvPr/>
        </p:nvCxnSpPr>
        <p:spPr>
          <a:xfrm flipH="1" flipV="1">
            <a:off x="6531543" y="970612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970612"/>
            <a:ext cx="0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101636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D6DE1F6-F66C-304C-DE70-13C8968A5324}"/>
              </a:ext>
            </a:extLst>
          </p:cNvPr>
          <p:cNvCxnSpPr>
            <a:cxnSpLocks/>
          </p:cNvCxnSpPr>
          <p:nvPr/>
        </p:nvCxnSpPr>
        <p:spPr>
          <a:xfrm flipV="1">
            <a:off x="9050911" y="1096559"/>
            <a:ext cx="0" cy="102756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061DCF9-0C7F-A3F4-04C4-3B8DFDFD2CCD}"/>
              </a:ext>
            </a:extLst>
          </p:cNvPr>
          <p:cNvCxnSpPr>
            <a:cxnSpLocks/>
          </p:cNvCxnSpPr>
          <p:nvPr/>
        </p:nvCxnSpPr>
        <p:spPr>
          <a:xfrm flipV="1">
            <a:off x="3303732" y="1230485"/>
            <a:ext cx="0" cy="101636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C945508-C92E-748D-92C9-7364A89801C5}"/>
              </a:ext>
            </a:extLst>
          </p:cNvPr>
          <p:cNvCxnSpPr>
            <a:cxnSpLocks/>
          </p:cNvCxnSpPr>
          <p:nvPr/>
        </p:nvCxnSpPr>
        <p:spPr>
          <a:xfrm flipV="1">
            <a:off x="4014119" y="1230485"/>
            <a:ext cx="0" cy="102756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26A9E9C-1A17-C0EC-C36A-F4BF8CCD4ED0}"/>
              </a:ext>
            </a:extLst>
          </p:cNvPr>
          <p:cNvCxnSpPr>
            <a:cxnSpLocks/>
          </p:cNvCxnSpPr>
          <p:nvPr/>
        </p:nvCxnSpPr>
        <p:spPr>
          <a:xfrm flipV="1">
            <a:off x="5101641" y="1236541"/>
            <a:ext cx="0" cy="136921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9D8D013-B6CC-C4BD-AA19-A2080019ECA7}"/>
              </a:ext>
            </a:extLst>
          </p:cNvPr>
          <p:cNvCxnSpPr>
            <a:cxnSpLocks/>
          </p:cNvCxnSpPr>
          <p:nvPr/>
        </p:nvCxnSpPr>
        <p:spPr>
          <a:xfrm flipV="1">
            <a:off x="4744133" y="1236541"/>
            <a:ext cx="1147" cy="136921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5467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67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49809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809" y="176631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10709C7-C816-7903-BE4B-9CB6E0B4EC54}"/>
              </a:ext>
            </a:extLst>
          </p:cNvPr>
          <p:cNvCxnSpPr>
            <a:cxnSpLocks/>
          </p:cNvCxnSpPr>
          <p:nvPr/>
        </p:nvCxnSpPr>
        <p:spPr>
          <a:xfrm flipV="1">
            <a:off x="3294372" y="123584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16188CE-3C19-11D4-1F59-BA3FCBF8BAB1}"/>
              </a:ext>
            </a:extLst>
          </p:cNvPr>
          <p:cNvSpPr/>
          <p:nvPr/>
        </p:nvSpPr>
        <p:spPr>
          <a:xfrm>
            <a:off x="7250477" y="768581"/>
            <a:ext cx="36638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E9422CFA-3F34-E956-8540-C4A2721CB7AA}"/>
                  </a:ext>
                </a:extLst>
              </p:cNvPr>
              <p:cNvSpPr/>
              <p:nvPr/>
            </p:nvSpPr>
            <p:spPr>
              <a:xfrm>
                <a:off x="7615467" y="76858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E9422CFA-3F34-E956-8540-C4A2721CB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7" y="768581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E2E6DD4-8F2F-A5C1-9EB4-C4EDDE199856}"/>
                  </a:ext>
                </a:extLst>
              </p:cNvPr>
              <p:cNvSpPr/>
              <p:nvPr/>
            </p:nvSpPr>
            <p:spPr>
              <a:xfrm>
                <a:off x="7969809" y="76858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E2E6DD4-8F2F-A5C1-9EB4-C4EDDE199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09" y="768581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31A91C2-550A-4DF2-699B-5382AF73CEB9}"/>
                  </a:ext>
                </a:extLst>
              </p:cNvPr>
              <p:cNvSpPr/>
              <p:nvPr/>
            </p:nvSpPr>
            <p:spPr>
              <a:xfrm>
                <a:off x="8340524" y="76858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31A91C2-550A-4DF2-699B-5382AF73C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524" y="768581"/>
                <a:ext cx="72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E9EB7F3-5CDA-69F3-098E-DC8C7A36D92F}"/>
                  </a:ext>
                </a:extLst>
              </p:cNvPr>
              <p:cNvSpPr txBox="1"/>
              <p:nvPr/>
            </p:nvSpPr>
            <p:spPr>
              <a:xfrm>
                <a:off x="7272065" y="758850"/>
                <a:ext cx="360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E9EB7F3-5CDA-69F3-098E-DC8C7A36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65" y="758850"/>
                <a:ext cx="3603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0A6C649-3220-1EED-2632-AF16234188AD}"/>
                  </a:ext>
                </a:extLst>
              </p:cNvPr>
              <p:cNvSpPr txBox="1"/>
              <p:nvPr/>
            </p:nvSpPr>
            <p:spPr>
              <a:xfrm>
                <a:off x="6006684" y="886165"/>
                <a:ext cx="360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0A6C649-3220-1EED-2632-AF1623418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84" y="886165"/>
                <a:ext cx="3603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ED51F13-497B-DB9D-A778-691DD2292CD4}"/>
              </a:ext>
            </a:extLst>
          </p:cNvPr>
          <p:cNvSpPr/>
          <p:nvPr/>
        </p:nvSpPr>
        <p:spPr>
          <a:xfrm>
            <a:off x="4745848" y="2242484"/>
            <a:ext cx="36638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19ED158F-BCCD-4CFA-651B-90B3B78D66A7}"/>
                  </a:ext>
                </a:extLst>
              </p:cNvPr>
              <p:cNvSpPr/>
              <p:nvPr/>
            </p:nvSpPr>
            <p:spPr>
              <a:xfrm>
                <a:off x="4024024" y="224248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19ED158F-BCCD-4CFA-651B-90B3B78D6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024" y="224248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BB8DAC28-0F05-1AB0-BA4A-88398C6F1119}"/>
                  </a:ext>
                </a:extLst>
              </p:cNvPr>
              <p:cNvSpPr/>
              <p:nvPr/>
            </p:nvSpPr>
            <p:spPr>
              <a:xfrm>
                <a:off x="4384422" y="224248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BB8DAC28-0F05-1AB0-BA4A-88398C6F1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22" y="2242484"/>
                <a:ext cx="36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6949E38F-97E0-94C7-918A-B4CFA74A1F99}"/>
                  </a:ext>
                </a:extLst>
              </p:cNvPr>
              <p:cNvSpPr/>
              <p:nvPr/>
            </p:nvSpPr>
            <p:spPr>
              <a:xfrm>
                <a:off x="3301420" y="2242484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6949E38F-97E0-94C7-918A-B4CFA74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20" y="2242484"/>
                <a:ext cx="72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9DC8918-ACD3-F0E7-AEBE-E41F550A5105}"/>
                  </a:ext>
                </a:extLst>
              </p:cNvPr>
              <p:cNvSpPr txBox="1"/>
              <p:nvPr/>
            </p:nvSpPr>
            <p:spPr>
              <a:xfrm>
                <a:off x="4767436" y="2242484"/>
                <a:ext cx="360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9DC8918-ACD3-F0E7-AEBE-E41F550A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36" y="2242484"/>
                <a:ext cx="3603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42</Words>
  <Application>Microsoft Macintosh PowerPoint</Application>
  <PresentationFormat>ワイド画面</PresentationFormat>
  <Paragraphs>42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正代 隆義</dc:creator>
  <cp:lastModifiedBy>正代 隆義</cp:lastModifiedBy>
  <cp:revision>2</cp:revision>
  <dcterms:created xsi:type="dcterms:W3CDTF">2024-05-17T01:03:25Z</dcterms:created>
  <dcterms:modified xsi:type="dcterms:W3CDTF">2024-05-17T06:35:46Z</dcterms:modified>
</cp:coreProperties>
</file>