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8"/>
    <p:restoredTop sz="94683"/>
  </p:normalViewPr>
  <p:slideViewPr>
    <p:cSldViewPr snapToGrid="0">
      <p:cViewPr>
        <p:scale>
          <a:sx n="99" d="100"/>
          <a:sy n="99" d="100"/>
        </p:scale>
        <p:origin x="48" y="-3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BE2DD-2093-8646-9473-C4E9DB273A7A}" type="datetimeFigureOut">
              <a:rPr kumimoji="1" lang="ja-JP" altLang="en-US" smtClean="0"/>
              <a:t>2024/5/18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6DB1D-BB8F-CC4C-8E90-D1B03C0CEE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9410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B1D-BB8F-CC4C-8E90-D1B03C0CEE2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7819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B1D-BB8F-CC4C-8E90-D1B03C0CEE29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9596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FD9DB4-5B8B-B336-6C5F-621F4EDFC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D6E424A-59E0-CE58-EE44-7D26DBACD0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1EA950-88CF-C431-E431-D00ABD45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2024/5/18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7743BE-F25D-237B-3F7A-321643D96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FCC009-9D24-9B73-38C9-91FD81444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58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4C47D2-7584-BDE2-1B11-DD393D16B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C251F55-121E-CB72-1364-AA8FEB62E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F580A4-DBAD-4832-B63E-6DCFA33D8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2024/5/18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95171E-32C0-16C1-D425-485178FC2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505B45-B5B4-ED64-2AFA-EE287EC2B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7917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3CD7F4D-AE18-C4D9-09E3-9CD55D6D2D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9D7774C-91DE-88A8-DC58-4997D35C1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D0167A-7C3E-FBD0-A295-3A710EE40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2024/5/18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F8287E-9C92-B2CE-06AB-C2277486E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0D0B86-45FC-BA14-6B2C-23AF5B273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9677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32D7D7-43CE-3E86-59A5-15B38866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D839D9-CFAE-F985-FFC5-E8D10D0E9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CE24B3-7D47-E49A-01BD-75AB6AB8A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2024/5/18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1B408D-1E4C-535B-2E51-3CDD0CFE1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71343A-9020-4340-3011-679469DF1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82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EF89AB-CDCE-829E-E7E6-E4387942F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DD191C0-11F3-F88D-109F-8FDD65A23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C06E4B-0087-E5DD-6E8C-422DB8CF1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2024/5/18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D34597-03CB-D82A-979B-808AEE663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B10652-DB41-3E3B-6A10-A920202E4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3703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F3BF22-5CCA-752B-54DE-535A15C49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393354-FE76-C5EF-D1B4-87D4FA5EF4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813672A-FF6C-A305-0E2F-431E8CE0B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9F25FB9-6865-2BF5-D895-B1259FDE2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2024/5/18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98B8646-266F-A94D-3CAC-717397479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601D8CF-3DF9-84C5-A55B-553EFE73E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1697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00C9F5-4139-8974-1A87-EE23B649E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5ADC35-DF9C-8193-E108-69E5A51CA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BD667C9-F11D-D54B-1FB9-C56C9A91B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147E161-5AFB-35E6-D58A-23B5073743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9204B1B-672B-B4DE-BAE7-9EF06B0E89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9BAC05F-96B6-A0DA-9A8E-9D9AA7BF9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2024/5/18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C78E320-D02C-BB09-3B36-CDBEDA597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C534212-31D6-FD66-E5D6-4293D4083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5610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06C2F3-6835-2AD9-E8FD-83770A430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350F50B-96BE-E46B-D189-C8804C7D4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2024/5/18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A6FED74-4692-5D33-2AE3-028D69670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9AC6E3D-FF3B-A194-53B3-83E4F683C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192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50765AC-5B4E-1F0A-D1B3-C914868B2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2024/5/18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A45B6E3-FCD8-EA89-7F65-221EFBD0B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221321-3C4A-CF10-F7BB-A2856C742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3663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D4596C-6240-B5DD-4EF8-B47455223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13FD57-B4EC-17EA-B414-8C24A28C9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902DE74-DF8A-8F78-927C-B5E36B877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0FBA03-32B9-E443-7903-4F1EA124D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2024/5/18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A28F751-4137-591A-C5D8-BB23DD6C5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3AF2E1F-9559-25A4-582B-551099EE8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7660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193918-F493-19CD-63BE-6CAFD3D23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099C0C8-5D35-2BE5-605D-8E51C40E4F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CE28620-AB02-8475-7A0F-8710C8A00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3D42CAB-E125-D4A0-5853-1FB8DC03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2024/5/18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CF84153-6C1D-8FA7-D664-9D7A02038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A58247-AF06-6CF1-E10D-0ADD0AF88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53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AFA9445-C57B-7AA9-71E1-1DB30443F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FD5344B-B0EA-148C-AFA2-42490EB07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986BFB-E39A-D25E-670A-E307724016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B6F084-8820-CA46-963F-B6FECD3CC15D}" type="datetimeFigureOut">
              <a:rPr kumimoji="1" lang="ja-JP" altLang="en-US" smtClean="0"/>
              <a:t>2024/5/18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6C3857-AFDC-AD04-FD90-55B65AC09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B170F6-A49D-F0A6-0CE5-E11D7EE345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491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18" Type="http://schemas.openxmlformats.org/officeDocument/2006/relationships/image" Target="../media/image32.png"/><Relationship Id="rId26" Type="http://schemas.openxmlformats.org/officeDocument/2006/relationships/image" Target="../media/image40.png"/><Relationship Id="rId39" Type="http://schemas.openxmlformats.org/officeDocument/2006/relationships/image" Target="../media/image53.png"/><Relationship Id="rId21" Type="http://schemas.openxmlformats.org/officeDocument/2006/relationships/image" Target="../media/image35.png"/><Relationship Id="rId34" Type="http://schemas.openxmlformats.org/officeDocument/2006/relationships/image" Target="../media/image48.png"/><Relationship Id="rId42" Type="http://schemas.openxmlformats.org/officeDocument/2006/relationships/image" Target="../media/image31.png"/><Relationship Id="rId7" Type="http://schemas.openxmlformats.org/officeDocument/2006/relationships/image" Target="../media/image17.png"/><Relationship Id="rId12" Type="http://schemas.openxmlformats.org/officeDocument/2006/relationships/image" Target="../media/image23.png"/><Relationship Id="rId17" Type="http://schemas.openxmlformats.org/officeDocument/2006/relationships/image" Target="../media/image30.png"/><Relationship Id="rId25" Type="http://schemas.openxmlformats.org/officeDocument/2006/relationships/image" Target="../media/image39.png"/><Relationship Id="rId33" Type="http://schemas.openxmlformats.org/officeDocument/2006/relationships/image" Target="../media/image47.png"/><Relationship Id="rId38" Type="http://schemas.openxmlformats.org/officeDocument/2006/relationships/image" Target="../media/image52.png"/><Relationship Id="rId16" Type="http://schemas.openxmlformats.org/officeDocument/2006/relationships/image" Target="../media/image29.png"/><Relationship Id="rId20" Type="http://schemas.openxmlformats.org/officeDocument/2006/relationships/image" Target="../media/image34.png"/><Relationship Id="rId29" Type="http://schemas.openxmlformats.org/officeDocument/2006/relationships/image" Target="../media/image43.png"/><Relationship Id="rId41" Type="http://schemas.openxmlformats.org/officeDocument/2006/relationships/image" Target="../media/image2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2.png"/><Relationship Id="rId24" Type="http://schemas.openxmlformats.org/officeDocument/2006/relationships/image" Target="../media/image38.png"/><Relationship Id="rId32" Type="http://schemas.openxmlformats.org/officeDocument/2006/relationships/image" Target="../media/image46.png"/><Relationship Id="rId37" Type="http://schemas.openxmlformats.org/officeDocument/2006/relationships/image" Target="../media/image51.png"/><Relationship Id="rId40" Type="http://schemas.openxmlformats.org/officeDocument/2006/relationships/image" Target="../media/image5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23" Type="http://schemas.openxmlformats.org/officeDocument/2006/relationships/image" Target="../media/image37.png"/><Relationship Id="rId28" Type="http://schemas.openxmlformats.org/officeDocument/2006/relationships/image" Target="../media/image42.png"/><Relationship Id="rId36" Type="http://schemas.openxmlformats.org/officeDocument/2006/relationships/image" Target="../media/image50.png"/><Relationship Id="rId10" Type="http://schemas.openxmlformats.org/officeDocument/2006/relationships/image" Target="../media/image21.png"/><Relationship Id="rId19" Type="http://schemas.openxmlformats.org/officeDocument/2006/relationships/image" Target="../media/image33.png"/><Relationship Id="rId31" Type="http://schemas.openxmlformats.org/officeDocument/2006/relationships/image" Target="../media/image45.png"/><Relationship Id="rId4" Type="http://schemas.openxmlformats.org/officeDocument/2006/relationships/image" Target="../media/image27.png"/><Relationship Id="rId14" Type="http://schemas.openxmlformats.org/officeDocument/2006/relationships/image" Target="../media/image25.png"/><Relationship Id="rId22" Type="http://schemas.openxmlformats.org/officeDocument/2006/relationships/image" Target="../media/image36.png"/><Relationship Id="rId27" Type="http://schemas.openxmlformats.org/officeDocument/2006/relationships/image" Target="../media/image41.png"/><Relationship Id="rId30" Type="http://schemas.openxmlformats.org/officeDocument/2006/relationships/image" Target="../media/image44.png"/><Relationship Id="rId35" Type="http://schemas.openxmlformats.org/officeDocument/2006/relationships/image" Target="../media/image49.png"/><Relationship Id="rId3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18" Type="http://schemas.openxmlformats.org/officeDocument/2006/relationships/image" Target="../media/image71.png"/><Relationship Id="rId26" Type="http://schemas.openxmlformats.org/officeDocument/2006/relationships/image" Target="../media/image79.png"/><Relationship Id="rId3" Type="http://schemas.openxmlformats.org/officeDocument/2006/relationships/image" Target="../media/image56.png"/><Relationship Id="rId21" Type="http://schemas.openxmlformats.org/officeDocument/2006/relationships/image" Target="../media/image74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17" Type="http://schemas.openxmlformats.org/officeDocument/2006/relationships/image" Target="../media/image70.png"/><Relationship Id="rId25" Type="http://schemas.openxmlformats.org/officeDocument/2006/relationships/image" Target="../media/image78.png"/><Relationship Id="rId2" Type="http://schemas.openxmlformats.org/officeDocument/2006/relationships/image" Target="../media/image55.png"/><Relationship Id="rId16" Type="http://schemas.openxmlformats.org/officeDocument/2006/relationships/image" Target="../media/image69.png"/><Relationship Id="rId20" Type="http://schemas.openxmlformats.org/officeDocument/2006/relationships/image" Target="../media/image73.png"/><Relationship Id="rId29" Type="http://schemas.openxmlformats.org/officeDocument/2006/relationships/image" Target="../media/image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24" Type="http://schemas.openxmlformats.org/officeDocument/2006/relationships/image" Target="../media/image77.png"/><Relationship Id="rId5" Type="http://schemas.openxmlformats.org/officeDocument/2006/relationships/image" Target="../media/image58.png"/><Relationship Id="rId15" Type="http://schemas.openxmlformats.org/officeDocument/2006/relationships/image" Target="../media/image68.png"/><Relationship Id="rId23" Type="http://schemas.openxmlformats.org/officeDocument/2006/relationships/image" Target="../media/image76.png"/><Relationship Id="rId28" Type="http://schemas.openxmlformats.org/officeDocument/2006/relationships/image" Target="../media/image81.png"/><Relationship Id="rId10" Type="http://schemas.openxmlformats.org/officeDocument/2006/relationships/image" Target="../media/image63.png"/><Relationship Id="rId19" Type="http://schemas.openxmlformats.org/officeDocument/2006/relationships/image" Target="../media/image72.png"/><Relationship Id="rId4" Type="http://schemas.openxmlformats.org/officeDocument/2006/relationships/image" Target="../media/image57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Relationship Id="rId22" Type="http://schemas.openxmlformats.org/officeDocument/2006/relationships/image" Target="../media/image75.png"/><Relationship Id="rId27" Type="http://schemas.openxmlformats.org/officeDocument/2006/relationships/image" Target="../media/image8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13" Type="http://schemas.openxmlformats.org/officeDocument/2006/relationships/image" Target="../media/image94.png"/><Relationship Id="rId18" Type="http://schemas.openxmlformats.org/officeDocument/2006/relationships/image" Target="../media/image99.png"/><Relationship Id="rId26" Type="http://schemas.openxmlformats.org/officeDocument/2006/relationships/image" Target="../media/image107.png"/><Relationship Id="rId3" Type="http://schemas.openxmlformats.org/officeDocument/2006/relationships/image" Target="../media/image84.png"/><Relationship Id="rId21" Type="http://schemas.openxmlformats.org/officeDocument/2006/relationships/image" Target="../media/image102.png"/><Relationship Id="rId7" Type="http://schemas.openxmlformats.org/officeDocument/2006/relationships/image" Target="../media/image88.png"/><Relationship Id="rId12" Type="http://schemas.openxmlformats.org/officeDocument/2006/relationships/image" Target="../media/image93.png"/><Relationship Id="rId17" Type="http://schemas.openxmlformats.org/officeDocument/2006/relationships/image" Target="../media/image98.png"/><Relationship Id="rId25" Type="http://schemas.openxmlformats.org/officeDocument/2006/relationships/image" Target="../media/image106.png"/><Relationship Id="rId2" Type="http://schemas.openxmlformats.org/officeDocument/2006/relationships/image" Target="../media/image83.png"/><Relationship Id="rId16" Type="http://schemas.openxmlformats.org/officeDocument/2006/relationships/image" Target="../media/image97.png"/><Relationship Id="rId20" Type="http://schemas.openxmlformats.org/officeDocument/2006/relationships/image" Target="../media/image101.png"/><Relationship Id="rId29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.png"/><Relationship Id="rId11" Type="http://schemas.openxmlformats.org/officeDocument/2006/relationships/image" Target="../media/image92.png"/><Relationship Id="rId24" Type="http://schemas.openxmlformats.org/officeDocument/2006/relationships/image" Target="../media/image105.png"/><Relationship Id="rId5" Type="http://schemas.openxmlformats.org/officeDocument/2006/relationships/image" Target="../media/image86.png"/><Relationship Id="rId15" Type="http://schemas.openxmlformats.org/officeDocument/2006/relationships/image" Target="../media/image96.png"/><Relationship Id="rId23" Type="http://schemas.openxmlformats.org/officeDocument/2006/relationships/image" Target="../media/image104.png"/><Relationship Id="rId28" Type="http://schemas.openxmlformats.org/officeDocument/2006/relationships/image" Target="../media/image109.png"/><Relationship Id="rId10" Type="http://schemas.openxmlformats.org/officeDocument/2006/relationships/image" Target="../media/image91.png"/><Relationship Id="rId19" Type="http://schemas.openxmlformats.org/officeDocument/2006/relationships/image" Target="../media/image100.png"/><Relationship Id="rId31" Type="http://schemas.openxmlformats.org/officeDocument/2006/relationships/image" Target="../media/image112.png"/><Relationship Id="rId4" Type="http://schemas.openxmlformats.org/officeDocument/2006/relationships/image" Target="../media/image85.png"/><Relationship Id="rId9" Type="http://schemas.openxmlformats.org/officeDocument/2006/relationships/image" Target="../media/image90.png"/><Relationship Id="rId14" Type="http://schemas.openxmlformats.org/officeDocument/2006/relationships/image" Target="../media/image95.png"/><Relationship Id="rId22" Type="http://schemas.openxmlformats.org/officeDocument/2006/relationships/image" Target="../media/image103.png"/><Relationship Id="rId27" Type="http://schemas.openxmlformats.org/officeDocument/2006/relationships/image" Target="../media/image108.png"/><Relationship Id="rId30" Type="http://schemas.openxmlformats.org/officeDocument/2006/relationships/image" Target="../media/image111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5.png"/><Relationship Id="rId21" Type="http://schemas.openxmlformats.org/officeDocument/2006/relationships/image" Target="../media/image130.png"/><Relationship Id="rId34" Type="http://schemas.openxmlformats.org/officeDocument/2006/relationships/image" Target="../media/image143.png"/><Relationship Id="rId42" Type="http://schemas.openxmlformats.org/officeDocument/2006/relationships/image" Target="../media/image151.png"/><Relationship Id="rId47" Type="http://schemas.openxmlformats.org/officeDocument/2006/relationships/image" Target="../media/image156.png"/><Relationship Id="rId50" Type="http://schemas.openxmlformats.org/officeDocument/2006/relationships/image" Target="../media/image159.png"/><Relationship Id="rId55" Type="http://schemas.openxmlformats.org/officeDocument/2006/relationships/image" Target="../media/image164.png"/><Relationship Id="rId63" Type="http://schemas.openxmlformats.org/officeDocument/2006/relationships/image" Target="../media/image172.png"/><Relationship Id="rId7" Type="http://schemas.openxmlformats.org/officeDocument/2006/relationships/image" Target="../media/image11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25.png"/><Relationship Id="rId29" Type="http://schemas.openxmlformats.org/officeDocument/2006/relationships/image" Target="../media/image138.png"/><Relationship Id="rId11" Type="http://schemas.openxmlformats.org/officeDocument/2006/relationships/image" Target="../media/image120.png"/><Relationship Id="rId24" Type="http://schemas.openxmlformats.org/officeDocument/2006/relationships/image" Target="../media/image133.png"/><Relationship Id="rId32" Type="http://schemas.openxmlformats.org/officeDocument/2006/relationships/image" Target="../media/image141.png"/><Relationship Id="rId37" Type="http://schemas.openxmlformats.org/officeDocument/2006/relationships/image" Target="../media/image146.png"/><Relationship Id="rId40" Type="http://schemas.openxmlformats.org/officeDocument/2006/relationships/image" Target="../media/image149.png"/><Relationship Id="rId45" Type="http://schemas.openxmlformats.org/officeDocument/2006/relationships/image" Target="../media/image154.png"/><Relationship Id="rId53" Type="http://schemas.openxmlformats.org/officeDocument/2006/relationships/image" Target="../media/image162.png"/><Relationship Id="rId58" Type="http://schemas.openxmlformats.org/officeDocument/2006/relationships/image" Target="../media/image167.png"/><Relationship Id="rId66" Type="http://schemas.openxmlformats.org/officeDocument/2006/relationships/image" Target="../media/image175.png"/><Relationship Id="rId5" Type="http://schemas.openxmlformats.org/officeDocument/2006/relationships/image" Target="../media/image114.png"/><Relationship Id="rId61" Type="http://schemas.openxmlformats.org/officeDocument/2006/relationships/image" Target="../media/image170.png"/><Relationship Id="rId19" Type="http://schemas.openxmlformats.org/officeDocument/2006/relationships/image" Target="../media/image128.png"/><Relationship Id="rId14" Type="http://schemas.openxmlformats.org/officeDocument/2006/relationships/image" Target="../media/image123.png"/><Relationship Id="rId22" Type="http://schemas.openxmlformats.org/officeDocument/2006/relationships/image" Target="../media/image131.png"/><Relationship Id="rId27" Type="http://schemas.openxmlformats.org/officeDocument/2006/relationships/image" Target="../media/image136.png"/><Relationship Id="rId30" Type="http://schemas.openxmlformats.org/officeDocument/2006/relationships/image" Target="../media/image139.png"/><Relationship Id="rId35" Type="http://schemas.openxmlformats.org/officeDocument/2006/relationships/image" Target="../media/image144.png"/><Relationship Id="rId43" Type="http://schemas.openxmlformats.org/officeDocument/2006/relationships/image" Target="../media/image152.png"/><Relationship Id="rId48" Type="http://schemas.openxmlformats.org/officeDocument/2006/relationships/image" Target="../media/image157.png"/><Relationship Id="rId56" Type="http://schemas.openxmlformats.org/officeDocument/2006/relationships/image" Target="../media/image165.png"/><Relationship Id="rId64" Type="http://schemas.openxmlformats.org/officeDocument/2006/relationships/image" Target="../media/image173.png"/><Relationship Id="rId8" Type="http://schemas.openxmlformats.org/officeDocument/2006/relationships/image" Target="../media/image117.png"/><Relationship Id="rId51" Type="http://schemas.openxmlformats.org/officeDocument/2006/relationships/image" Target="../media/image160.png"/><Relationship Id="rId3" Type="http://schemas.openxmlformats.org/officeDocument/2006/relationships/image" Target="../media/image24.png"/><Relationship Id="rId12" Type="http://schemas.openxmlformats.org/officeDocument/2006/relationships/image" Target="../media/image121.png"/><Relationship Id="rId17" Type="http://schemas.openxmlformats.org/officeDocument/2006/relationships/image" Target="../media/image126.png"/><Relationship Id="rId25" Type="http://schemas.openxmlformats.org/officeDocument/2006/relationships/image" Target="../media/image134.png"/><Relationship Id="rId33" Type="http://schemas.openxmlformats.org/officeDocument/2006/relationships/image" Target="../media/image142.png"/><Relationship Id="rId38" Type="http://schemas.openxmlformats.org/officeDocument/2006/relationships/image" Target="../media/image147.png"/><Relationship Id="rId46" Type="http://schemas.openxmlformats.org/officeDocument/2006/relationships/image" Target="../media/image155.png"/><Relationship Id="rId59" Type="http://schemas.openxmlformats.org/officeDocument/2006/relationships/image" Target="../media/image168.png"/><Relationship Id="rId20" Type="http://schemas.openxmlformats.org/officeDocument/2006/relationships/image" Target="../media/image129.png"/><Relationship Id="rId41" Type="http://schemas.openxmlformats.org/officeDocument/2006/relationships/image" Target="../media/image150.png"/><Relationship Id="rId54" Type="http://schemas.openxmlformats.org/officeDocument/2006/relationships/image" Target="../media/image163.png"/><Relationship Id="rId62" Type="http://schemas.openxmlformats.org/officeDocument/2006/relationships/image" Target="../media/image1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5.png"/><Relationship Id="rId15" Type="http://schemas.openxmlformats.org/officeDocument/2006/relationships/image" Target="../media/image124.png"/><Relationship Id="rId23" Type="http://schemas.openxmlformats.org/officeDocument/2006/relationships/image" Target="../media/image132.png"/><Relationship Id="rId28" Type="http://schemas.openxmlformats.org/officeDocument/2006/relationships/image" Target="../media/image137.png"/><Relationship Id="rId36" Type="http://schemas.openxmlformats.org/officeDocument/2006/relationships/image" Target="../media/image145.png"/><Relationship Id="rId49" Type="http://schemas.openxmlformats.org/officeDocument/2006/relationships/image" Target="../media/image158.png"/><Relationship Id="rId57" Type="http://schemas.openxmlformats.org/officeDocument/2006/relationships/image" Target="../media/image166.png"/><Relationship Id="rId10" Type="http://schemas.openxmlformats.org/officeDocument/2006/relationships/image" Target="../media/image119.png"/><Relationship Id="rId31" Type="http://schemas.openxmlformats.org/officeDocument/2006/relationships/image" Target="../media/image140.png"/><Relationship Id="rId44" Type="http://schemas.openxmlformats.org/officeDocument/2006/relationships/image" Target="../media/image153.png"/><Relationship Id="rId52" Type="http://schemas.openxmlformats.org/officeDocument/2006/relationships/image" Target="../media/image161.png"/><Relationship Id="rId60" Type="http://schemas.openxmlformats.org/officeDocument/2006/relationships/image" Target="../media/image169.png"/><Relationship Id="rId65" Type="http://schemas.openxmlformats.org/officeDocument/2006/relationships/image" Target="../media/image174.png"/><Relationship Id="rId4" Type="http://schemas.openxmlformats.org/officeDocument/2006/relationships/image" Target="../media/image113.png"/><Relationship Id="rId9" Type="http://schemas.openxmlformats.org/officeDocument/2006/relationships/image" Target="../media/image118.png"/><Relationship Id="rId13" Type="http://schemas.openxmlformats.org/officeDocument/2006/relationships/image" Target="../media/image122.png"/><Relationship Id="rId18" Type="http://schemas.openxmlformats.org/officeDocument/2006/relationships/image" Target="../media/image127.png"/><Relationship Id="rId39" Type="http://schemas.openxmlformats.org/officeDocument/2006/relationships/image" Target="../media/image14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正方形/長方形 60">
                <a:extLst>
                  <a:ext uri="{FF2B5EF4-FFF2-40B4-BE49-F238E27FC236}">
                    <a16:creationId xmlns:a16="http://schemas.microsoft.com/office/drawing/2014/main" id="{42EF4D2C-C658-3E58-4C93-02D33E309C36}"/>
                  </a:ext>
                </a:extLst>
              </p:cNvPr>
              <p:cNvSpPr/>
              <p:nvPr/>
            </p:nvSpPr>
            <p:spPr>
              <a:xfrm>
                <a:off x="2573448" y="2859212"/>
                <a:ext cx="21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正方形/長方形 60">
                <a:extLst>
                  <a:ext uri="{FF2B5EF4-FFF2-40B4-BE49-F238E27FC236}">
                    <a16:creationId xmlns:a16="http://schemas.microsoft.com/office/drawing/2014/main" id="{42EF4D2C-C658-3E58-4C93-02D33E309C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448" y="2859212"/>
                <a:ext cx="2160000" cy="36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9A0BFAB6-F194-9131-4707-8E0AFB3E215D}"/>
                  </a:ext>
                </a:extLst>
              </p:cNvPr>
              <p:cNvSpPr/>
              <p:nvPr/>
            </p:nvSpPr>
            <p:spPr>
              <a:xfrm>
                <a:off x="4733448" y="2859212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9A0BFAB6-F194-9131-4707-8E0AFB3E21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3448" y="2859212"/>
                <a:ext cx="360000" cy="36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2BAFBAA0-BC32-E50E-B85D-193B2BB39A23}"/>
                  </a:ext>
                </a:extLst>
              </p:cNvPr>
              <p:cNvSpPr/>
              <p:nvPr/>
            </p:nvSpPr>
            <p:spPr>
              <a:xfrm>
                <a:off x="5087870" y="2859212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2BAFBAA0-BC32-E50E-B85D-193B2BB39A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870" y="2859212"/>
                <a:ext cx="361470" cy="36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正方形/長方形 63">
                <a:extLst>
                  <a:ext uri="{FF2B5EF4-FFF2-40B4-BE49-F238E27FC236}">
                    <a16:creationId xmlns:a16="http://schemas.microsoft.com/office/drawing/2014/main" id="{5FB502D8-97A4-0DF3-3D4F-58A1589BCEEE}"/>
                  </a:ext>
                </a:extLst>
              </p:cNvPr>
              <p:cNvSpPr/>
              <p:nvPr/>
            </p:nvSpPr>
            <p:spPr>
              <a:xfrm>
                <a:off x="5440822" y="2859212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正方形/長方形 63">
                <a:extLst>
                  <a:ext uri="{FF2B5EF4-FFF2-40B4-BE49-F238E27FC236}">
                    <a16:creationId xmlns:a16="http://schemas.microsoft.com/office/drawing/2014/main" id="{5FB502D8-97A4-0DF3-3D4F-58A1589BCE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822" y="2859212"/>
                <a:ext cx="1800000" cy="36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正方形/長方形 64">
                <a:extLst>
                  <a:ext uri="{FF2B5EF4-FFF2-40B4-BE49-F238E27FC236}">
                    <a16:creationId xmlns:a16="http://schemas.microsoft.com/office/drawing/2014/main" id="{114B6901-6476-25D5-182F-D7E1A783EC80}"/>
                  </a:ext>
                </a:extLst>
              </p:cNvPr>
              <p:cNvSpPr/>
              <p:nvPr/>
            </p:nvSpPr>
            <p:spPr>
              <a:xfrm>
                <a:off x="2573448" y="3389682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正方形/長方形 64">
                <a:extLst>
                  <a:ext uri="{FF2B5EF4-FFF2-40B4-BE49-F238E27FC236}">
                    <a16:creationId xmlns:a16="http://schemas.microsoft.com/office/drawing/2014/main" id="{114B6901-6476-25D5-182F-D7E1A783EC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448" y="3389682"/>
                <a:ext cx="1800000" cy="36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正方形/長方形 65">
                <a:extLst>
                  <a:ext uri="{FF2B5EF4-FFF2-40B4-BE49-F238E27FC236}">
                    <a16:creationId xmlns:a16="http://schemas.microsoft.com/office/drawing/2014/main" id="{1D3B1540-237D-E113-9F24-2284E28C895E}"/>
                  </a:ext>
                </a:extLst>
              </p:cNvPr>
              <p:cNvSpPr/>
              <p:nvPr/>
            </p:nvSpPr>
            <p:spPr>
              <a:xfrm>
                <a:off x="4372058" y="3389682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正方形/長方形 65">
                <a:extLst>
                  <a:ext uri="{FF2B5EF4-FFF2-40B4-BE49-F238E27FC236}">
                    <a16:creationId xmlns:a16="http://schemas.microsoft.com/office/drawing/2014/main" id="{1D3B1540-237D-E113-9F24-2284E28C89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058" y="3389682"/>
                <a:ext cx="360000" cy="36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正方形/長方形 66">
                <a:extLst>
                  <a:ext uri="{FF2B5EF4-FFF2-40B4-BE49-F238E27FC236}">
                    <a16:creationId xmlns:a16="http://schemas.microsoft.com/office/drawing/2014/main" id="{0E8565AD-4B20-B8D2-182D-58C58784DCED}"/>
                  </a:ext>
                </a:extLst>
              </p:cNvPr>
              <p:cNvSpPr/>
              <p:nvPr/>
            </p:nvSpPr>
            <p:spPr>
              <a:xfrm>
                <a:off x="4726400" y="3389682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正方形/長方形 66">
                <a:extLst>
                  <a:ext uri="{FF2B5EF4-FFF2-40B4-BE49-F238E27FC236}">
                    <a16:creationId xmlns:a16="http://schemas.microsoft.com/office/drawing/2014/main" id="{0E8565AD-4B20-B8D2-182D-58C58784DC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400" y="3389682"/>
                <a:ext cx="360000" cy="36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正方形/長方形 67">
                <a:extLst>
                  <a:ext uri="{FF2B5EF4-FFF2-40B4-BE49-F238E27FC236}">
                    <a16:creationId xmlns:a16="http://schemas.microsoft.com/office/drawing/2014/main" id="{5E9CFCC8-7690-4C91-BBAA-CD49AEB93F84}"/>
                  </a:ext>
                </a:extLst>
              </p:cNvPr>
              <p:cNvSpPr/>
              <p:nvPr/>
            </p:nvSpPr>
            <p:spPr>
              <a:xfrm>
                <a:off x="5087870" y="3389682"/>
                <a:ext cx="21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正方形/長方形 67">
                <a:extLst>
                  <a:ext uri="{FF2B5EF4-FFF2-40B4-BE49-F238E27FC236}">
                    <a16:creationId xmlns:a16="http://schemas.microsoft.com/office/drawing/2014/main" id="{5E9CFCC8-7690-4C91-BBAA-CD49AEB93F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870" y="3389682"/>
                <a:ext cx="2160000" cy="36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直線コネクタ 95">
            <a:extLst>
              <a:ext uri="{FF2B5EF4-FFF2-40B4-BE49-F238E27FC236}">
                <a16:creationId xmlns:a16="http://schemas.microsoft.com/office/drawing/2014/main" id="{08EAEAC0-94B6-DB2B-3C9F-F519AC812C94}"/>
              </a:ext>
            </a:extLst>
          </p:cNvPr>
          <p:cNvCxnSpPr>
            <a:cxnSpLocks/>
          </p:cNvCxnSpPr>
          <p:nvPr/>
        </p:nvCxnSpPr>
        <p:spPr>
          <a:xfrm flipV="1">
            <a:off x="4371978" y="3219212"/>
            <a:ext cx="0" cy="53047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DC3023DE-20A0-43C1-1953-6A92F64CC79C}"/>
              </a:ext>
            </a:extLst>
          </p:cNvPr>
          <p:cNvCxnSpPr>
            <a:cxnSpLocks/>
          </p:cNvCxnSpPr>
          <p:nvPr/>
        </p:nvCxnSpPr>
        <p:spPr>
          <a:xfrm flipV="1">
            <a:off x="5454918" y="2859212"/>
            <a:ext cx="0" cy="53047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B886D774-A8E0-0A57-2AF4-7B83D05C28AE}"/>
                  </a:ext>
                </a:extLst>
              </p:cNvPr>
              <p:cNvSpPr/>
              <p:nvPr/>
            </p:nvSpPr>
            <p:spPr>
              <a:xfrm>
                <a:off x="2568454" y="1200426"/>
                <a:ext cx="180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B886D774-A8E0-0A57-2AF4-7B83D05C28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454" y="1200426"/>
                <a:ext cx="1800000" cy="360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2705C3F7-6F2A-3D46-E0AC-BA6BDE6C4F0B}"/>
                  </a:ext>
                </a:extLst>
              </p:cNvPr>
              <p:cNvSpPr/>
              <p:nvPr/>
            </p:nvSpPr>
            <p:spPr>
              <a:xfrm>
                <a:off x="4368454" y="1200426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2705C3F7-6F2A-3D46-E0AC-BA6BDE6C4F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54" y="1200426"/>
                <a:ext cx="361470" cy="360000"/>
              </a:xfrm>
              <a:prstGeom prst="rect">
                <a:avLst/>
              </a:prstGeom>
              <a:blipFill>
                <a:blip r:embed="rId12"/>
                <a:stretch>
                  <a:fillRect l="-161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A361F719-1760-1CC9-50BB-678B2DFB2E79}"/>
                  </a:ext>
                </a:extLst>
              </p:cNvPr>
              <p:cNvSpPr/>
              <p:nvPr/>
            </p:nvSpPr>
            <p:spPr>
              <a:xfrm>
                <a:off x="4729924" y="1200426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A361F719-1760-1CC9-50BB-678B2DFB2E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924" y="1200426"/>
                <a:ext cx="361470" cy="360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CF86C41E-A741-5F31-3D43-0F5B082EA856}"/>
                  </a:ext>
                </a:extLst>
              </p:cNvPr>
              <p:cNvSpPr/>
              <p:nvPr/>
            </p:nvSpPr>
            <p:spPr>
              <a:xfrm>
                <a:off x="5091394" y="1200426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CF86C41E-A741-5F31-3D43-0F5B082EA8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1394" y="1200426"/>
                <a:ext cx="1800000" cy="3600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21603487-410B-E7A2-066A-C4A6F383DA07}"/>
                  </a:ext>
                </a:extLst>
              </p:cNvPr>
              <p:cNvSpPr/>
              <p:nvPr/>
            </p:nvSpPr>
            <p:spPr>
              <a:xfrm>
                <a:off x="2568454" y="1730896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21603487-410B-E7A2-066A-C4A6F383DA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454" y="1730896"/>
                <a:ext cx="1800000" cy="3600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8692232E-547E-AAE0-AD5D-4C0F859C6703}"/>
                  </a:ext>
                </a:extLst>
              </p:cNvPr>
              <p:cNvSpPr/>
              <p:nvPr/>
            </p:nvSpPr>
            <p:spPr>
              <a:xfrm>
                <a:off x="4368454" y="1730896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8692232E-547E-AAE0-AD5D-4C0F859C67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54" y="1730896"/>
                <a:ext cx="361470" cy="3600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8D072546-FE45-04C6-847D-BF1505A8D527}"/>
                  </a:ext>
                </a:extLst>
              </p:cNvPr>
              <p:cNvSpPr/>
              <p:nvPr/>
            </p:nvSpPr>
            <p:spPr>
              <a:xfrm>
                <a:off x="4729924" y="1730896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8D072546-FE45-04C6-847D-BF1505A8D5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924" y="1730896"/>
                <a:ext cx="361470" cy="3600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CD8CD5FF-8E71-FDE1-FAC9-128E17863DD2}"/>
                  </a:ext>
                </a:extLst>
              </p:cNvPr>
              <p:cNvSpPr/>
              <p:nvPr/>
            </p:nvSpPr>
            <p:spPr>
              <a:xfrm>
                <a:off x="5091394" y="1730896"/>
                <a:ext cx="180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CD8CD5FF-8E71-FDE1-FAC9-128E17863D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1394" y="1730896"/>
                <a:ext cx="1800000" cy="3600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A8A84CF3-C2B1-3EA4-767E-5093602750CA}"/>
              </a:ext>
            </a:extLst>
          </p:cNvPr>
          <p:cNvCxnSpPr>
            <a:cxnSpLocks/>
          </p:cNvCxnSpPr>
          <p:nvPr/>
        </p:nvCxnSpPr>
        <p:spPr>
          <a:xfrm flipV="1">
            <a:off x="5087283" y="1200426"/>
            <a:ext cx="7048" cy="88094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96D9B0DE-6048-BF9B-7B74-15A9D058960C}"/>
              </a:ext>
            </a:extLst>
          </p:cNvPr>
          <p:cNvCxnSpPr>
            <a:cxnSpLocks/>
          </p:cNvCxnSpPr>
          <p:nvPr/>
        </p:nvCxnSpPr>
        <p:spPr>
          <a:xfrm flipV="1">
            <a:off x="4356058" y="1209777"/>
            <a:ext cx="7048" cy="88094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951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841926D-9F5E-7029-6EB3-24721E74DE11}"/>
              </a:ext>
            </a:extLst>
          </p:cNvPr>
          <p:cNvSpPr/>
          <p:nvPr/>
        </p:nvSpPr>
        <p:spPr>
          <a:xfrm>
            <a:off x="5820956" y="1766317"/>
            <a:ext cx="720000" cy="360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C0B2444-AC01-6349-71B7-30665A679A05}"/>
              </a:ext>
            </a:extLst>
          </p:cNvPr>
          <p:cNvSpPr/>
          <p:nvPr/>
        </p:nvSpPr>
        <p:spPr>
          <a:xfrm>
            <a:off x="5820956" y="1235847"/>
            <a:ext cx="720000" cy="360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6F984835-88C8-F8D6-F836-37FCB03FBCC6}"/>
              </a:ext>
            </a:extLst>
          </p:cNvPr>
          <p:cNvCxnSpPr>
            <a:cxnSpLocks/>
          </p:cNvCxnSpPr>
          <p:nvPr/>
        </p:nvCxnSpPr>
        <p:spPr>
          <a:xfrm flipV="1">
            <a:off x="7259106" y="758130"/>
            <a:ext cx="0" cy="1000629"/>
          </a:xfrm>
          <a:prstGeom prst="line">
            <a:avLst/>
          </a:prstGeom>
          <a:ln w="635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AD28F3C3-7797-DB51-597E-A27B945659B3}"/>
              </a:ext>
            </a:extLst>
          </p:cNvPr>
          <p:cNvCxnSpPr>
            <a:cxnSpLocks/>
          </p:cNvCxnSpPr>
          <p:nvPr/>
        </p:nvCxnSpPr>
        <p:spPr>
          <a:xfrm flipV="1">
            <a:off x="7615467" y="768581"/>
            <a:ext cx="0" cy="990178"/>
          </a:xfrm>
          <a:prstGeom prst="line">
            <a:avLst/>
          </a:prstGeom>
          <a:ln w="635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E3CC1ED8-55D7-61FA-2B6C-37F822357E35}"/>
              </a:ext>
            </a:extLst>
          </p:cNvPr>
          <p:cNvCxnSpPr>
            <a:cxnSpLocks/>
            <a:endCxn id="83" idx="3"/>
          </p:cNvCxnSpPr>
          <p:nvPr/>
        </p:nvCxnSpPr>
        <p:spPr>
          <a:xfrm flipH="1" flipV="1">
            <a:off x="6534530" y="943584"/>
            <a:ext cx="6297" cy="1180534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FF8EEC3-7349-E477-D772-3DDA6F1B067F}"/>
              </a:ext>
            </a:extLst>
          </p:cNvPr>
          <p:cNvCxnSpPr>
            <a:cxnSpLocks/>
          </p:cNvCxnSpPr>
          <p:nvPr/>
        </p:nvCxnSpPr>
        <p:spPr>
          <a:xfrm flipV="1">
            <a:off x="5821156" y="1096559"/>
            <a:ext cx="0" cy="1161488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111BAA5E-99E5-5C82-3777-122D9DB63CC8}"/>
              </a:ext>
            </a:extLst>
          </p:cNvPr>
          <p:cNvCxnSpPr>
            <a:cxnSpLocks/>
          </p:cNvCxnSpPr>
          <p:nvPr/>
        </p:nvCxnSpPr>
        <p:spPr>
          <a:xfrm flipV="1">
            <a:off x="8340524" y="1102615"/>
            <a:ext cx="0" cy="663702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7F691144-B76E-5A3A-9D23-E5724D7153FC}"/>
                  </a:ext>
                </a:extLst>
              </p:cNvPr>
              <p:cNvSpPr/>
              <p:nvPr/>
            </p:nvSpPr>
            <p:spPr>
              <a:xfrm>
                <a:off x="6534585" y="123584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7F691144-B76E-5A3A-9D23-E5724D7153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585" y="1235847"/>
                <a:ext cx="360000" cy="36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B1A69EB7-28A4-0E5F-E767-5E43F9535830}"/>
                  </a:ext>
                </a:extLst>
              </p:cNvPr>
              <p:cNvSpPr/>
              <p:nvPr/>
            </p:nvSpPr>
            <p:spPr>
              <a:xfrm>
                <a:off x="6889007" y="1235847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B1A69EB7-28A4-0E5F-E767-5E43F95358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007" y="1235847"/>
                <a:ext cx="361470" cy="36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E3501105-D69F-5752-4FCE-4C41E8E008CF}"/>
                  </a:ext>
                </a:extLst>
              </p:cNvPr>
              <p:cNvSpPr/>
              <p:nvPr/>
            </p:nvSpPr>
            <p:spPr>
              <a:xfrm>
                <a:off x="7257959" y="1235847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E3501105-D69F-5752-4FCE-4C41E8E008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959" y="1235847"/>
                <a:ext cx="1800000" cy="36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A8534833-D56B-173C-00DA-CB3EEB4C3ED0}"/>
                  </a:ext>
                </a:extLst>
              </p:cNvPr>
              <p:cNvSpPr/>
              <p:nvPr/>
            </p:nvSpPr>
            <p:spPr>
              <a:xfrm>
                <a:off x="5092346" y="176631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A8534833-D56B-173C-00DA-CB3EEB4C3E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346" y="1766317"/>
                <a:ext cx="360000" cy="36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107970CC-2136-64BE-2A9C-4DFFFF4E8EA8}"/>
                  </a:ext>
                </a:extLst>
              </p:cNvPr>
              <p:cNvSpPr/>
              <p:nvPr/>
            </p:nvSpPr>
            <p:spPr>
              <a:xfrm>
                <a:off x="5455596" y="176631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107970CC-2136-64BE-2A9C-4DFFFF4E8E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596" y="1766317"/>
                <a:ext cx="360000" cy="36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0415AFEE-34C3-5C8A-0D51-59B70CD8C0AA}"/>
              </a:ext>
            </a:extLst>
          </p:cNvPr>
          <p:cNvGrpSpPr/>
          <p:nvPr/>
        </p:nvGrpSpPr>
        <p:grpSpPr>
          <a:xfrm>
            <a:off x="7250477" y="768581"/>
            <a:ext cx="1810047" cy="360000"/>
            <a:chOff x="7250477" y="768581"/>
            <a:chExt cx="1810047" cy="36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正方形/長方形 25">
                  <a:extLst>
                    <a:ext uri="{FF2B5EF4-FFF2-40B4-BE49-F238E27FC236}">
                      <a16:creationId xmlns:a16="http://schemas.microsoft.com/office/drawing/2014/main" id="{D16188CE-3C19-11D4-1F59-BA3FCBF8BAB1}"/>
                    </a:ext>
                  </a:extLst>
                </p:cNvPr>
                <p:cNvSpPr/>
                <p:nvPr/>
              </p:nvSpPr>
              <p:spPr>
                <a:xfrm>
                  <a:off x="7250477" y="768581"/>
                  <a:ext cx="366380" cy="360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正方形/長方形 25">
                  <a:extLst>
                    <a:ext uri="{FF2B5EF4-FFF2-40B4-BE49-F238E27FC236}">
                      <a16:creationId xmlns:a16="http://schemas.microsoft.com/office/drawing/2014/main" id="{D16188CE-3C19-11D4-1F59-BA3FCBF8BA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0477" y="768581"/>
                  <a:ext cx="366380" cy="36000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正方形/長方形 26">
                  <a:extLst>
                    <a:ext uri="{FF2B5EF4-FFF2-40B4-BE49-F238E27FC236}">
                      <a16:creationId xmlns:a16="http://schemas.microsoft.com/office/drawing/2014/main" id="{E9422CFA-3F34-E956-8540-C4A2721CB7AA}"/>
                    </a:ext>
                  </a:extLst>
                </p:cNvPr>
                <p:cNvSpPr/>
                <p:nvPr/>
              </p:nvSpPr>
              <p:spPr>
                <a:xfrm>
                  <a:off x="7615467" y="768581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正方形/長方形 26">
                  <a:extLst>
                    <a:ext uri="{FF2B5EF4-FFF2-40B4-BE49-F238E27FC236}">
                      <a16:creationId xmlns:a16="http://schemas.microsoft.com/office/drawing/2014/main" id="{E9422CFA-3F34-E956-8540-C4A2721CB7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5467" y="768581"/>
                  <a:ext cx="360000" cy="36000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正方形/長方形 27">
                  <a:extLst>
                    <a:ext uri="{FF2B5EF4-FFF2-40B4-BE49-F238E27FC236}">
                      <a16:creationId xmlns:a16="http://schemas.microsoft.com/office/drawing/2014/main" id="{BE2E6DD4-8F2F-A5C1-9EB4-C4EDDE199856}"/>
                    </a:ext>
                  </a:extLst>
                </p:cNvPr>
                <p:cNvSpPr/>
                <p:nvPr/>
              </p:nvSpPr>
              <p:spPr>
                <a:xfrm>
                  <a:off x="7969809" y="768581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正方形/長方形 27">
                  <a:extLst>
                    <a:ext uri="{FF2B5EF4-FFF2-40B4-BE49-F238E27FC236}">
                      <a16:creationId xmlns:a16="http://schemas.microsoft.com/office/drawing/2014/main" id="{BE2E6DD4-8F2F-A5C1-9EB4-C4EDDE1998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9809" y="768581"/>
                  <a:ext cx="360000" cy="36000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431A91C2-550A-4DF2-699B-5382AF73CEB9}"/>
                    </a:ext>
                  </a:extLst>
                </p:cNvPr>
                <p:cNvSpPr/>
                <p:nvPr/>
              </p:nvSpPr>
              <p:spPr>
                <a:xfrm>
                  <a:off x="8340524" y="768581"/>
                  <a:ext cx="720000" cy="360000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ja-JP" altLang="en-US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431A91C2-550A-4DF2-699B-5382AF73CE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0524" y="768581"/>
                  <a:ext cx="720000" cy="36000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964E264B-EDAF-029A-E96C-1BBBCD9B03F8}"/>
              </a:ext>
            </a:extLst>
          </p:cNvPr>
          <p:cNvCxnSpPr>
            <a:cxnSpLocks/>
          </p:cNvCxnSpPr>
          <p:nvPr/>
        </p:nvCxnSpPr>
        <p:spPr>
          <a:xfrm flipH="1" flipV="1">
            <a:off x="6914360" y="3945509"/>
            <a:ext cx="3042" cy="116503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E868105-85D8-7DA1-683F-67C52057DC91}"/>
              </a:ext>
            </a:extLst>
          </p:cNvPr>
          <p:cNvCxnSpPr>
            <a:cxnSpLocks/>
            <a:stCxn id="36" idx="1"/>
          </p:cNvCxnSpPr>
          <p:nvPr/>
        </p:nvCxnSpPr>
        <p:spPr>
          <a:xfrm flipV="1">
            <a:off x="5836527" y="3951859"/>
            <a:ext cx="0" cy="1478269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EF07A8A1-3D7D-F3C8-4CE9-2B3F24D8C0E3}"/>
              </a:ext>
            </a:extLst>
          </p:cNvPr>
          <p:cNvCxnSpPr>
            <a:cxnSpLocks/>
            <a:endCxn id="45" idx="3"/>
          </p:cNvCxnSpPr>
          <p:nvPr/>
        </p:nvCxnSpPr>
        <p:spPr>
          <a:xfrm flipV="1">
            <a:off x="7630829" y="3874227"/>
            <a:ext cx="0" cy="1375171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A8F4C280-7888-4A09-F187-DA5A6889CE8A}"/>
              </a:ext>
            </a:extLst>
          </p:cNvPr>
          <p:cNvCxnSpPr>
            <a:cxnSpLocks/>
          </p:cNvCxnSpPr>
          <p:nvPr/>
        </p:nvCxnSpPr>
        <p:spPr>
          <a:xfrm flipH="1" flipV="1">
            <a:off x="5113000" y="4058728"/>
            <a:ext cx="0" cy="1359656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BE2D4D90-8C7A-0413-3005-FD2430200431}"/>
                  </a:ext>
                </a:extLst>
              </p:cNvPr>
              <p:cNvSpPr/>
              <p:nvPr/>
            </p:nvSpPr>
            <p:spPr>
              <a:xfrm>
                <a:off x="3312228" y="4210744"/>
                <a:ext cx="360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BE2D4D90-8C7A-0413-3005-FD24302004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228" y="4210744"/>
                <a:ext cx="3600000" cy="3600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E1759B86-6464-855E-8C01-955401BAA88E}"/>
                  </a:ext>
                </a:extLst>
              </p:cNvPr>
              <p:cNvSpPr/>
              <p:nvPr/>
            </p:nvSpPr>
            <p:spPr>
              <a:xfrm>
                <a:off x="6912923" y="4210744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E1759B86-6464-855E-8C01-955401BAA8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2923" y="4210744"/>
                <a:ext cx="360000" cy="3600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87C7E5D5-5705-4623-7836-FD8352B8E3F5}"/>
                  </a:ext>
                </a:extLst>
              </p:cNvPr>
              <p:cNvSpPr/>
              <p:nvPr/>
            </p:nvSpPr>
            <p:spPr>
              <a:xfrm>
                <a:off x="7275057" y="4210744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87C7E5D5-5705-4623-7836-FD8352B8E3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5057" y="4210744"/>
                <a:ext cx="361470" cy="3600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AB35F539-0CE7-66FE-5558-74E75101B651}"/>
                  </a:ext>
                </a:extLst>
              </p:cNvPr>
              <p:cNvSpPr/>
              <p:nvPr/>
            </p:nvSpPr>
            <p:spPr>
              <a:xfrm>
                <a:off x="7626650" y="4210744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AB35F539-0CE7-66FE-5558-74E75101B6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6650" y="4210744"/>
                <a:ext cx="1800000" cy="3600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5115FF86-28B7-F35D-04CB-12C0CB45F188}"/>
                  </a:ext>
                </a:extLst>
              </p:cNvPr>
              <p:cNvSpPr/>
              <p:nvPr/>
            </p:nvSpPr>
            <p:spPr>
              <a:xfrm>
                <a:off x="3312228" y="4741214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5115FF86-28B7-F35D-04CB-12C0CB45F1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228" y="4741214"/>
                <a:ext cx="1800000" cy="3600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2AF4FD28-A486-0470-5A3F-00DB587696E7}"/>
                  </a:ext>
                </a:extLst>
              </p:cNvPr>
              <p:cNvSpPr/>
              <p:nvPr/>
            </p:nvSpPr>
            <p:spPr>
              <a:xfrm>
                <a:off x="5110838" y="4741214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2AF4FD28-A486-0470-5A3F-00DB587696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838" y="4741214"/>
                <a:ext cx="360000" cy="36000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5349805D-7F13-2C5C-04C0-B3D5D1A94335}"/>
                  </a:ext>
                </a:extLst>
              </p:cNvPr>
              <p:cNvSpPr/>
              <p:nvPr/>
            </p:nvSpPr>
            <p:spPr>
              <a:xfrm>
                <a:off x="5465180" y="4741214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5349805D-7F13-2C5C-04C0-B3D5D1A943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180" y="4741214"/>
                <a:ext cx="360000" cy="3600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5DB117FC-A9DB-5C6D-AE18-2D2C0A57EBA2}"/>
                  </a:ext>
                </a:extLst>
              </p:cNvPr>
              <p:cNvSpPr/>
              <p:nvPr/>
            </p:nvSpPr>
            <p:spPr>
              <a:xfrm>
                <a:off x="5826650" y="4741214"/>
                <a:ext cx="360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5DB117FC-A9DB-5C6D-AE18-2D2C0A57EB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650" y="4741214"/>
                <a:ext cx="3600000" cy="36000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8FE25835-F98C-1C75-34C4-CCC24C18DC90}"/>
                  </a:ext>
                </a:extLst>
              </p:cNvPr>
              <p:cNvSpPr/>
              <p:nvPr/>
            </p:nvSpPr>
            <p:spPr>
              <a:xfrm>
                <a:off x="5836527" y="5250128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8FE25835-F98C-1C75-34C4-CCC24C18DC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527" y="5250128"/>
                <a:ext cx="1800000" cy="36000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BC8EA98B-EBA2-F7D6-31CB-A1582F3F9C15}"/>
                  </a:ext>
                </a:extLst>
              </p:cNvPr>
              <p:cNvSpPr/>
              <p:nvPr/>
            </p:nvSpPr>
            <p:spPr>
              <a:xfrm>
                <a:off x="5117402" y="3694227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BC8EA98B-EBA2-F7D6-31CB-A1582F3F9C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402" y="3694227"/>
                <a:ext cx="1800000" cy="36000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1880F04E-2027-D2BA-3EC6-0AD50D40908E}"/>
                  </a:ext>
                </a:extLst>
              </p:cNvPr>
              <p:cNvSpPr/>
              <p:nvPr/>
            </p:nvSpPr>
            <p:spPr>
              <a:xfrm>
                <a:off x="5107917" y="525012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1880F04E-2027-D2BA-3EC6-0AD50D4090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917" y="5250128"/>
                <a:ext cx="360000" cy="36000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C6990FDF-46A8-708C-D771-83D117A2B347}"/>
                  </a:ext>
                </a:extLst>
              </p:cNvPr>
              <p:cNvSpPr/>
              <p:nvPr/>
            </p:nvSpPr>
            <p:spPr>
              <a:xfrm>
                <a:off x="5470825" y="525012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C6990FDF-46A8-708C-D771-83D117A2B3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825" y="5250128"/>
                <a:ext cx="360000" cy="36000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正方形/長方形 43">
                <a:extLst>
                  <a:ext uri="{FF2B5EF4-FFF2-40B4-BE49-F238E27FC236}">
                    <a16:creationId xmlns:a16="http://schemas.microsoft.com/office/drawing/2014/main" id="{83A2C4AE-1539-676B-1CB7-FA085C826BE7}"/>
                  </a:ext>
                </a:extLst>
              </p:cNvPr>
              <p:cNvSpPr/>
              <p:nvPr/>
            </p:nvSpPr>
            <p:spPr>
              <a:xfrm>
                <a:off x="6915548" y="369422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正方形/長方形 43">
                <a:extLst>
                  <a:ext uri="{FF2B5EF4-FFF2-40B4-BE49-F238E27FC236}">
                    <a16:creationId xmlns:a16="http://schemas.microsoft.com/office/drawing/2014/main" id="{83A2C4AE-1539-676B-1CB7-FA085C826B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548" y="3694227"/>
                <a:ext cx="360000" cy="36000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DB0E4156-3EC3-DF6B-01D6-968E84559D52}"/>
                  </a:ext>
                </a:extLst>
              </p:cNvPr>
              <p:cNvSpPr/>
              <p:nvPr/>
            </p:nvSpPr>
            <p:spPr>
              <a:xfrm>
                <a:off x="7277682" y="3694227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DB0E4156-3EC3-DF6B-01D6-968E84559D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682" y="3694227"/>
                <a:ext cx="361470" cy="36000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グループ化 76">
            <a:extLst>
              <a:ext uri="{FF2B5EF4-FFF2-40B4-BE49-F238E27FC236}">
                <a16:creationId xmlns:a16="http://schemas.microsoft.com/office/drawing/2014/main" id="{33836420-6E68-C42F-A08E-6DFC0F53667A}"/>
              </a:ext>
            </a:extLst>
          </p:cNvPr>
          <p:cNvGrpSpPr/>
          <p:nvPr/>
        </p:nvGrpSpPr>
        <p:grpSpPr>
          <a:xfrm>
            <a:off x="5821341" y="2121887"/>
            <a:ext cx="1816393" cy="483873"/>
            <a:chOff x="5821341" y="2121887"/>
            <a:chExt cx="1816393" cy="483873"/>
          </a:xfrm>
        </p:grpSpPr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4C945508-C92E-748D-92C9-7364A89801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34585" y="2133770"/>
              <a:ext cx="0" cy="468714"/>
            </a:xfrm>
            <a:prstGeom prst="line">
              <a:avLst/>
            </a:prstGeom>
            <a:ln w="6350"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>
              <a:extLst>
                <a:ext uri="{FF2B5EF4-FFF2-40B4-BE49-F238E27FC236}">
                  <a16:creationId xmlns:a16="http://schemas.microsoft.com/office/drawing/2014/main" id="{F26A9E9C-1A17-C0EC-C36A-F4BF8CCD4E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6532" y="2124118"/>
              <a:ext cx="0" cy="481642"/>
            </a:xfrm>
            <a:prstGeom prst="line">
              <a:avLst/>
            </a:prstGeom>
            <a:ln w="6350"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正方形/長方形 58">
                  <a:extLst>
                    <a:ext uri="{FF2B5EF4-FFF2-40B4-BE49-F238E27FC236}">
                      <a16:creationId xmlns:a16="http://schemas.microsoft.com/office/drawing/2014/main" id="{19ED158F-BCCD-4CFA-651B-90B3B78D66A7}"/>
                    </a:ext>
                  </a:extLst>
                </p:cNvPr>
                <p:cNvSpPr/>
                <p:nvPr/>
              </p:nvSpPr>
              <p:spPr>
                <a:xfrm>
                  <a:off x="6543945" y="2242484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正方形/長方形 58">
                  <a:extLst>
                    <a:ext uri="{FF2B5EF4-FFF2-40B4-BE49-F238E27FC236}">
                      <a16:creationId xmlns:a16="http://schemas.microsoft.com/office/drawing/2014/main" id="{19ED158F-BCCD-4CFA-651B-90B3B78D66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945" y="2242484"/>
                  <a:ext cx="360000" cy="360000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正方形/長方形 59">
                  <a:extLst>
                    <a:ext uri="{FF2B5EF4-FFF2-40B4-BE49-F238E27FC236}">
                      <a16:creationId xmlns:a16="http://schemas.microsoft.com/office/drawing/2014/main" id="{BB8DAC28-0F05-1AB0-BA4A-88398C6F1119}"/>
                    </a:ext>
                  </a:extLst>
                </p:cNvPr>
                <p:cNvSpPr/>
                <p:nvPr/>
              </p:nvSpPr>
              <p:spPr>
                <a:xfrm>
                  <a:off x="6904343" y="2242484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正方形/長方形 59">
                  <a:extLst>
                    <a:ext uri="{FF2B5EF4-FFF2-40B4-BE49-F238E27FC236}">
                      <a16:creationId xmlns:a16="http://schemas.microsoft.com/office/drawing/2014/main" id="{BB8DAC28-0F05-1AB0-BA4A-88398C6F11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4343" y="2242484"/>
                  <a:ext cx="360000" cy="360000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正方形/長方形 60">
                  <a:extLst>
                    <a:ext uri="{FF2B5EF4-FFF2-40B4-BE49-F238E27FC236}">
                      <a16:creationId xmlns:a16="http://schemas.microsoft.com/office/drawing/2014/main" id="{6949E38F-97E0-94C7-918A-B4CFA74A1F99}"/>
                    </a:ext>
                  </a:extLst>
                </p:cNvPr>
                <p:cNvSpPr/>
                <p:nvPr/>
              </p:nvSpPr>
              <p:spPr>
                <a:xfrm>
                  <a:off x="5821341" y="2242484"/>
                  <a:ext cx="720000" cy="360000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ja-JP" alt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正方形/長方形 60">
                  <a:extLst>
                    <a:ext uri="{FF2B5EF4-FFF2-40B4-BE49-F238E27FC236}">
                      <a16:creationId xmlns:a16="http://schemas.microsoft.com/office/drawing/2014/main" id="{6949E38F-97E0-94C7-918A-B4CFA74A1F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1341" y="2242484"/>
                  <a:ext cx="720000" cy="360000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正方形/長方形 56">
                  <a:extLst>
                    <a:ext uri="{FF2B5EF4-FFF2-40B4-BE49-F238E27FC236}">
                      <a16:creationId xmlns:a16="http://schemas.microsoft.com/office/drawing/2014/main" id="{72C430E5-07AC-70D7-A2CE-E4ADE13DB6D8}"/>
                    </a:ext>
                  </a:extLst>
                </p:cNvPr>
                <p:cNvSpPr/>
                <p:nvPr/>
              </p:nvSpPr>
              <p:spPr>
                <a:xfrm>
                  <a:off x="7271354" y="2242484"/>
                  <a:ext cx="366380" cy="360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正方形/長方形 56">
                  <a:extLst>
                    <a:ext uri="{FF2B5EF4-FFF2-40B4-BE49-F238E27FC236}">
                      <a16:creationId xmlns:a16="http://schemas.microsoft.com/office/drawing/2014/main" id="{72C430E5-07AC-70D7-A2CE-E4ADE13DB6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1354" y="2242484"/>
                  <a:ext cx="366380" cy="360000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1E883A2E-A6E4-1C07-1F88-2CEC8A61A8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4343" y="2121887"/>
              <a:ext cx="0" cy="481642"/>
            </a:xfrm>
            <a:prstGeom prst="line">
              <a:avLst/>
            </a:prstGeom>
            <a:ln w="6350"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832A8C49-32E1-81D1-ECB1-0EA542F97B47}"/>
              </a:ext>
            </a:extLst>
          </p:cNvPr>
          <p:cNvGrpSpPr/>
          <p:nvPr/>
        </p:nvGrpSpPr>
        <p:grpSpPr>
          <a:xfrm>
            <a:off x="4727604" y="763584"/>
            <a:ext cx="1806926" cy="360000"/>
            <a:chOff x="7256719" y="768581"/>
            <a:chExt cx="1806926" cy="36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正方形/長方形 79">
                  <a:extLst>
                    <a:ext uri="{FF2B5EF4-FFF2-40B4-BE49-F238E27FC236}">
                      <a16:creationId xmlns:a16="http://schemas.microsoft.com/office/drawing/2014/main" id="{7CFEFA1E-E7DB-FED0-9875-2FC66CF202D0}"/>
                    </a:ext>
                  </a:extLst>
                </p:cNvPr>
                <p:cNvSpPr/>
                <p:nvPr/>
              </p:nvSpPr>
              <p:spPr>
                <a:xfrm>
                  <a:off x="7256719" y="768581"/>
                  <a:ext cx="366380" cy="360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正方形/長方形 79">
                  <a:extLst>
                    <a:ext uri="{FF2B5EF4-FFF2-40B4-BE49-F238E27FC236}">
                      <a16:creationId xmlns:a16="http://schemas.microsoft.com/office/drawing/2014/main" id="{7CFEFA1E-E7DB-FED0-9875-2FC66CF202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6719" y="768581"/>
                  <a:ext cx="366380" cy="360000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正方形/長方形 80">
                  <a:extLst>
                    <a:ext uri="{FF2B5EF4-FFF2-40B4-BE49-F238E27FC236}">
                      <a16:creationId xmlns:a16="http://schemas.microsoft.com/office/drawing/2014/main" id="{5753D14C-A63F-947F-0DF9-5D1504BCA097}"/>
                    </a:ext>
                  </a:extLst>
                </p:cNvPr>
                <p:cNvSpPr/>
                <p:nvPr/>
              </p:nvSpPr>
              <p:spPr>
                <a:xfrm>
                  <a:off x="7624830" y="768581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正方形/長方形 80">
                  <a:extLst>
                    <a:ext uri="{FF2B5EF4-FFF2-40B4-BE49-F238E27FC236}">
                      <a16:creationId xmlns:a16="http://schemas.microsoft.com/office/drawing/2014/main" id="{5753D14C-A63F-947F-0DF9-5D1504BCA0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4830" y="768581"/>
                  <a:ext cx="360000" cy="360000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正方形/長方形 81">
                  <a:extLst>
                    <a:ext uri="{FF2B5EF4-FFF2-40B4-BE49-F238E27FC236}">
                      <a16:creationId xmlns:a16="http://schemas.microsoft.com/office/drawing/2014/main" id="{B36234CE-59AB-2053-F68F-7FA7A184FFD5}"/>
                    </a:ext>
                  </a:extLst>
                </p:cNvPr>
                <p:cNvSpPr/>
                <p:nvPr/>
              </p:nvSpPr>
              <p:spPr>
                <a:xfrm>
                  <a:off x="7979172" y="768581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正方形/長方形 81">
                  <a:extLst>
                    <a:ext uri="{FF2B5EF4-FFF2-40B4-BE49-F238E27FC236}">
                      <a16:creationId xmlns:a16="http://schemas.microsoft.com/office/drawing/2014/main" id="{B36234CE-59AB-2053-F68F-7FA7A184FF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9172" y="768581"/>
                  <a:ext cx="360000" cy="360000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正方形/長方形 82">
                  <a:extLst>
                    <a:ext uri="{FF2B5EF4-FFF2-40B4-BE49-F238E27FC236}">
                      <a16:creationId xmlns:a16="http://schemas.microsoft.com/office/drawing/2014/main" id="{4F407E3A-A6D6-44A3-AED4-23E9730798B9}"/>
                    </a:ext>
                  </a:extLst>
                </p:cNvPr>
                <p:cNvSpPr/>
                <p:nvPr/>
              </p:nvSpPr>
              <p:spPr>
                <a:xfrm>
                  <a:off x="8343645" y="768581"/>
                  <a:ext cx="720000" cy="360000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ja-JP" altLang="en-US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正方形/長方形 82">
                  <a:extLst>
                    <a:ext uri="{FF2B5EF4-FFF2-40B4-BE49-F238E27FC236}">
                      <a16:creationId xmlns:a16="http://schemas.microsoft.com/office/drawing/2014/main" id="{4F407E3A-A6D6-44A3-AED4-23E9730798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3645" y="768581"/>
                  <a:ext cx="720000" cy="360000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7D284DA0-330F-8F39-33AA-9028758D78D5}"/>
              </a:ext>
            </a:extLst>
          </p:cNvPr>
          <p:cNvGrpSpPr/>
          <p:nvPr/>
        </p:nvGrpSpPr>
        <p:grpSpPr>
          <a:xfrm>
            <a:off x="3308900" y="1595847"/>
            <a:ext cx="1810151" cy="1015915"/>
            <a:chOff x="5821341" y="1589845"/>
            <a:chExt cx="1810151" cy="1015915"/>
          </a:xfrm>
        </p:grpSpPr>
        <p:cxnSp>
          <p:nvCxnSpPr>
            <p:cNvPr id="86" name="直線コネクタ 85">
              <a:extLst>
                <a:ext uri="{FF2B5EF4-FFF2-40B4-BE49-F238E27FC236}">
                  <a16:creationId xmlns:a16="http://schemas.microsoft.com/office/drawing/2014/main" id="{AADAD05F-BEB9-BBC6-1F6A-D8BBB77E3D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4048" y="1589845"/>
              <a:ext cx="0" cy="1015915"/>
            </a:xfrm>
            <a:prstGeom prst="line">
              <a:avLst/>
            </a:prstGeom>
            <a:ln w="6350"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正方形/長方形 89">
                  <a:extLst>
                    <a:ext uri="{FF2B5EF4-FFF2-40B4-BE49-F238E27FC236}">
                      <a16:creationId xmlns:a16="http://schemas.microsoft.com/office/drawing/2014/main" id="{46203DDC-7C52-307A-19D2-30D452885176}"/>
                    </a:ext>
                  </a:extLst>
                </p:cNvPr>
                <p:cNvSpPr/>
                <p:nvPr/>
              </p:nvSpPr>
              <p:spPr>
                <a:xfrm>
                  <a:off x="7265112" y="2242484"/>
                  <a:ext cx="366380" cy="360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正方形/長方形 89">
                  <a:extLst>
                    <a:ext uri="{FF2B5EF4-FFF2-40B4-BE49-F238E27FC236}">
                      <a16:creationId xmlns:a16="http://schemas.microsoft.com/office/drawing/2014/main" id="{46203DDC-7C52-307A-19D2-30D4528851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5112" y="2242484"/>
                  <a:ext cx="366380" cy="360000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直線コネクタ 90">
              <a:extLst>
                <a:ext uri="{FF2B5EF4-FFF2-40B4-BE49-F238E27FC236}">
                  <a16:creationId xmlns:a16="http://schemas.microsoft.com/office/drawing/2014/main" id="{05A36948-B384-4BE3-7F30-3837E485A4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58101" y="1589845"/>
              <a:ext cx="0" cy="1013684"/>
            </a:xfrm>
            <a:prstGeom prst="line">
              <a:avLst/>
            </a:prstGeom>
            <a:ln w="6350"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コネクタ 84">
              <a:extLst>
                <a:ext uri="{FF2B5EF4-FFF2-40B4-BE49-F238E27FC236}">
                  <a16:creationId xmlns:a16="http://schemas.microsoft.com/office/drawing/2014/main" id="{5110FCB5-33C0-7196-37C2-E8D5345409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34585" y="2130649"/>
              <a:ext cx="0" cy="468714"/>
            </a:xfrm>
            <a:prstGeom prst="line">
              <a:avLst/>
            </a:prstGeom>
            <a:ln w="6350"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正方形/長方形 86">
                  <a:extLst>
                    <a:ext uri="{FF2B5EF4-FFF2-40B4-BE49-F238E27FC236}">
                      <a16:creationId xmlns:a16="http://schemas.microsoft.com/office/drawing/2014/main" id="{E39D5ABA-9259-6304-B7EE-D67171B222D4}"/>
                    </a:ext>
                  </a:extLst>
                </p:cNvPr>
                <p:cNvSpPr/>
                <p:nvPr/>
              </p:nvSpPr>
              <p:spPr>
                <a:xfrm>
                  <a:off x="6543945" y="2242484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正方形/長方形 86">
                  <a:extLst>
                    <a:ext uri="{FF2B5EF4-FFF2-40B4-BE49-F238E27FC236}">
                      <a16:creationId xmlns:a16="http://schemas.microsoft.com/office/drawing/2014/main" id="{E39D5ABA-9259-6304-B7EE-D67171B222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945" y="2242484"/>
                  <a:ext cx="360000" cy="360000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正方形/長方形 87">
                  <a:extLst>
                    <a:ext uri="{FF2B5EF4-FFF2-40B4-BE49-F238E27FC236}">
                      <a16:creationId xmlns:a16="http://schemas.microsoft.com/office/drawing/2014/main" id="{95E95246-69AA-76F7-5DE6-F395BC54F929}"/>
                    </a:ext>
                  </a:extLst>
                </p:cNvPr>
                <p:cNvSpPr/>
                <p:nvPr/>
              </p:nvSpPr>
              <p:spPr>
                <a:xfrm>
                  <a:off x="6904343" y="2242484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正方形/長方形 87">
                  <a:extLst>
                    <a:ext uri="{FF2B5EF4-FFF2-40B4-BE49-F238E27FC236}">
                      <a16:creationId xmlns:a16="http://schemas.microsoft.com/office/drawing/2014/main" id="{95E95246-69AA-76F7-5DE6-F395BC54F9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4343" y="2242484"/>
                  <a:ext cx="360000" cy="360000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正方形/長方形 88">
                  <a:extLst>
                    <a:ext uri="{FF2B5EF4-FFF2-40B4-BE49-F238E27FC236}">
                      <a16:creationId xmlns:a16="http://schemas.microsoft.com/office/drawing/2014/main" id="{9572E5E4-50FD-E6F1-C30A-0E8543D7AEB1}"/>
                    </a:ext>
                  </a:extLst>
                </p:cNvPr>
                <p:cNvSpPr/>
                <p:nvPr/>
              </p:nvSpPr>
              <p:spPr>
                <a:xfrm>
                  <a:off x="5821341" y="2242484"/>
                  <a:ext cx="720000" cy="360000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ja-JP" altLang="en-US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正方形/長方形 88">
                  <a:extLst>
                    <a:ext uri="{FF2B5EF4-FFF2-40B4-BE49-F238E27FC236}">
                      <a16:creationId xmlns:a16="http://schemas.microsoft.com/office/drawing/2014/main" id="{9572E5E4-50FD-E6F1-C30A-0E8543D7AE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1341" y="2242484"/>
                  <a:ext cx="720000" cy="360000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D3C3FEF5-6873-2962-A1DA-FA03A1246FE2}"/>
                  </a:ext>
                </a:extLst>
              </p:cNvPr>
              <p:cNvSpPr/>
              <p:nvPr/>
            </p:nvSpPr>
            <p:spPr>
              <a:xfrm>
                <a:off x="3296857" y="1766317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D3C3FEF5-6873-2962-A1DA-FA03A1246F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857" y="1766317"/>
                <a:ext cx="1800000" cy="360000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85F13546-840A-396B-4381-2435F569BBD4}"/>
              </a:ext>
            </a:extLst>
          </p:cNvPr>
          <p:cNvCxnSpPr>
            <a:cxnSpLocks/>
          </p:cNvCxnSpPr>
          <p:nvPr/>
        </p:nvCxnSpPr>
        <p:spPr>
          <a:xfrm flipV="1">
            <a:off x="4745660" y="1120086"/>
            <a:ext cx="0" cy="110399"/>
          </a:xfrm>
          <a:prstGeom prst="line">
            <a:avLst/>
          </a:prstGeom>
          <a:ln w="635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385A717D-7D25-7CC6-7830-834B5A3381F2}"/>
              </a:ext>
            </a:extLst>
          </p:cNvPr>
          <p:cNvCxnSpPr>
            <a:cxnSpLocks/>
          </p:cNvCxnSpPr>
          <p:nvPr/>
        </p:nvCxnSpPr>
        <p:spPr>
          <a:xfrm flipV="1">
            <a:off x="5101607" y="1086774"/>
            <a:ext cx="0" cy="143711"/>
          </a:xfrm>
          <a:prstGeom prst="line">
            <a:avLst/>
          </a:prstGeom>
          <a:ln w="635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4AA5E41D-3AC1-5CB6-73C4-9B8E872420BF}"/>
                  </a:ext>
                </a:extLst>
              </p:cNvPr>
              <p:cNvSpPr/>
              <p:nvPr/>
            </p:nvSpPr>
            <p:spPr>
              <a:xfrm>
                <a:off x="3296857" y="1235847"/>
                <a:ext cx="324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4AA5E41D-3AC1-5CB6-73C4-9B8E872420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857" y="1235847"/>
                <a:ext cx="3240000" cy="360000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20D88EB6-759D-E37E-DD3F-CECCC080ED0D}"/>
                  </a:ext>
                </a:extLst>
              </p:cNvPr>
              <p:cNvSpPr/>
              <p:nvPr/>
            </p:nvSpPr>
            <p:spPr>
              <a:xfrm>
                <a:off x="5811279" y="1766317"/>
                <a:ext cx="324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20D88EB6-759D-E37E-DD3F-CECCC080ED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279" y="1766317"/>
                <a:ext cx="3240000" cy="360000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9630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B5F344A5-D6FA-2C00-47B3-3B6F9F08D304}"/>
              </a:ext>
            </a:extLst>
          </p:cNvPr>
          <p:cNvCxnSpPr>
            <a:cxnSpLocks/>
          </p:cNvCxnSpPr>
          <p:nvPr/>
        </p:nvCxnSpPr>
        <p:spPr>
          <a:xfrm flipH="1" flipV="1">
            <a:off x="6547988" y="814959"/>
            <a:ext cx="3042" cy="116503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FD47FF2A-A13C-6F9B-62CD-935B43702E5B}"/>
              </a:ext>
            </a:extLst>
          </p:cNvPr>
          <p:cNvCxnSpPr>
            <a:cxnSpLocks/>
            <a:stCxn id="19" idx="1"/>
          </p:cNvCxnSpPr>
          <p:nvPr/>
        </p:nvCxnSpPr>
        <p:spPr>
          <a:xfrm flipV="1">
            <a:off x="5118977" y="821309"/>
            <a:ext cx="0" cy="1478269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02BC490-B5F5-6E79-CC5C-7B6429378350}"/>
              </a:ext>
            </a:extLst>
          </p:cNvPr>
          <p:cNvCxnSpPr>
            <a:cxnSpLocks/>
          </p:cNvCxnSpPr>
          <p:nvPr/>
        </p:nvCxnSpPr>
        <p:spPr>
          <a:xfrm flipV="1">
            <a:off x="4392137" y="928178"/>
            <a:ext cx="0" cy="104029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89854263-D84F-FCE3-7F7A-290475AE69D2}"/>
                  </a:ext>
                </a:extLst>
              </p:cNvPr>
              <p:cNvSpPr/>
              <p:nvPr/>
            </p:nvSpPr>
            <p:spPr>
              <a:xfrm>
                <a:off x="6549966" y="1080194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89854263-D84F-FCE3-7F7A-290475AE69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966" y="1080194"/>
                <a:ext cx="360000" cy="360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19D6D5C9-5B89-1136-6CF7-8A5D82F345DB}"/>
                  </a:ext>
                </a:extLst>
              </p:cNvPr>
              <p:cNvSpPr/>
              <p:nvPr/>
            </p:nvSpPr>
            <p:spPr>
              <a:xfrm>
                <a:off x="6909613" y="1080194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19D6D5C9-5B89-1136-6CF7-8A5D82F345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613" y="1080194"/>
                <a:ext cx="361470" cy="36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8FFEA49F-DAEE-448F-B0AA-E49953EF6FAE}"/>
                  </a:ext>
                </a:extLst>
              </p:cNvPr>
              <p:cNvSpPr/>
              <p:nvPr/>
            </p:nvSpPr>
            <p:spPr>
              <a:xfrm>
                <a:off x="7269100" y="1080194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8FFEA49F-DAEE-448F-B0AA-E49953EF6F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100" y="1080194"/>
                <a:ext cx="1800000" cy="36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749B5490-C596-D5CB-7617-A32155F0DB13}"/>
                  </a:ext>
                </a:extLst>
              </p:cNvPr>
              <p:cNvSpPr/>
              <p:nvPr/>
            </p:nvSpPr>
            <p:spPr>
              <a:xfrm>
                <a:off x="2594678" y="1610664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749B5490-C596-D5CB-7617-A32155F0DB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678" y="1610664"/>
                <a:ext cx="1800000" cy="36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794AF3B6-3EC0-1918-950F-FBC3668542E1}"/>
                  </a:ext>
                </a:extLst>
              </p:cNvPr>
              <p:cNvSpPr/>
              <p:nvPr/>
            </p:nvSpPr>
            <p:spPr>
              <a:xfrm>
                <a:off x="4393288" y="1610664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794AF3B6-3EC0-1918-950F-FBC3668542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288" y="1610664"/>
                <a:ext cx="360000" cy="36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F752B042-2FC3-0624-B9BD-73357419D57C}"/>
                  </a:ext>
                </a:extLst>
              </p:cNvPr>
              <p:cNvSpPr/>
              <p:nvPr/>
            </p:nvSpPr>
            <p:spPr>
              <a:xfrm>
                <a:off x="4747630" y="1610664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F752B042-2FC3-0624-B9BD-73357419D5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630" y="1610664"/>
                <a:ext cx="360000" cy="36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7875DB94-3401-2B2A-4207-C2E013AF4A8D}"/>
                  </a:ext>
                </a:extLst>
              </p:cNvPr>
              <p:cNvSpPr/>
              <p:nvPr/>
            </p:nvSpPr>
            <p:spPr>
              <a:xfrm>
                <a:off x="5118977" y="2119578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7875DB94-3401-2B2A-4207-C2E013AF4A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8977" y="2119578"/>
                <a:ext cx="1800000" cy="36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91FCA019-63AD-0D27-0F39-D7EAC94E14AE}"/>
                  </a:ext>
                </a:extLst>
              </p:cNvPr>
              <p:cNvSpPr/>
              <p:nvPr/>
            </p:nvSpPr>
            <p:spPr>
              <a:xfrm>
                <a:off x="4747717" y="563677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91FCA019-63AD-0D27-0F39-D7EAC94E14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717" y="563677"/>
                <a:ext cx="1800000" cy="36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513E0067-801D-A2B4-E164-1E656A2BFBBB}"/>
                  </a:ext>
                </a:extLst>
              </p:cNvPr>
              <p:cNvSpPr/>
              <p:nvPr/>
            </p:nvSpPr>
            <p:spPr>
              <a:xfrm>
                <a:off x="6918186" y="211957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513E0067-801D-A2B4-E164-1E656A2BFB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186" y="2119578"/>
                <a:ext cx="360000" cy="36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0F1F94AF-5BF1-104B-6A0C-2F51AB2A3F10}"/>
                  </a:ext>
                </a:extLst>
              </p:cNvPr>
              <p:cNvSpPr/>
              <p:nvPr/>
            </p:nvSpPr>
            <p:spPr>
              <a:xfrm>
                <a:off x="7281094" y="211957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0F1F94AF-5BF1-104B-6A0C-2F51AB2A3F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1094" y="2119578"/>
                <a:ext cx="360000" cy="360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A660E9CE-1C6B-0A5A-6A3F-A73F0A77FDA4}"/>
                  </a:ext>
                </a:extLst>
              </p:cNvPr>
              <p:cNvSpPr/>
              <p:nvPr/>
            </p:nvSpPr>
            <p:spPr>
              <a:xfrm>
                <a:off x="4031296" y="56367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A660E9CE-1C6B-0A5A-6A3F-A73F0A77FD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296" y="563677"/>
                <a:ext cx="360000" cy="3600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1801F788-FCCB-0644-606B-E9D94AEA5608}"/>
                  </a:ext>
                </a:extLst>
              </p:cNvPr>
              <p:cNvSpPr/>
              <p:nvPr/>
            </p:nvSpPr>
            <p:spPr>
              <a:xfrm>
                <a:off x="4393430" y="563677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1801F788-FCCB-0644-606B-E9D94AEA56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430" y="563677"/>
                <a:ext cx="361470" cy="360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0C1FC8B5-3F5D-89B7-3767-E21C6132FD57}"/>
              </a:ext>
            </a:extLst>
          </p:cNvPr>
          <p:cNvCxnSpPr>
            <a:cxnSpLocks/>
          </p:cNvCxnSpPr>
          <p:nvPr/>
        </p:nvCxnSpPr>
        <p:spPr>
          <a:xfrm flipV="1">
            <a:off x="4747630" y="891734"/>
            <a:ext cx="0" cy="104029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8E21B861-D620-4449-6BF3-7DFE38F912A5}"/>
              </a:ext>
            </a:extLst>
          </p:cNvPr>
          <p:cNvCxnSpPr>
            <a:cxnSpLocks/>
          </p:cNvCxnSpPr>
          <p:nvPr/>
        </p:nvCxnSpPr>
        <p:spPr>
          <a:xfrm flipV="1">
            <a:off x="6909613" y="1140213"/>
            <a:ext cx="0" cy="104029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E86E6CD1-BF54-3C8E-0168-32B157F1680E}"/>
              </a:ext>
            </a:extLst>
          </p:cNvPr>
          <p:cNvCxnSpPr>
            <a:cxnSpLocks/>
          </p:cNvCxnSpPr>
          <p:nvPr/>
        </p:nvCxnSpPr>
        <p:spPr>
          <a:xfrm flipV="1">
            <a:off x="7272452" y="1259288"/>
            <a:ext cx="0" cy="104029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EA5FD088-6700-E6FD-905D-4676719D2A5A}"/>
              </a:ext>
            </a:extLst>
          </p:cNvPr>
          <p:cNvCxnSpPr>
            <a:cxnSpLocks/>
          </p:cNvCxnSpPr>
          <p:nvPr/>
        </p:nvCxnSpPr>
        <p:spPr>
          <a:xfrm flipH="1" flipV="1">
            <a:off x="6925234" y="3910072"/>
            <a:ext cx="6059" cy="125122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52D03CA7-73FA-DE19-F73C-675FEDE7F9CA}"/>
              </a:ext>
            </a:extLst>
          </p:cNvPr>
          <p:cNvCxnSpPr>
            <a:cxnSpLocks/>
            <a:stCxn id="45" idx="1"/>
          </p:cNvCxnSpPr>
          <p:nvPr/>
        </p:nvCxnSpPr>
        <p:spPr>
          <a:xfrm flipV="1">
            <a:off x="5126025" y="3839647"/>
            <a:ext cx="0" cy="1478269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F901F014-F258-4BC8-1362-534D058AB0B2}"/>
              </a:ext>
            </a:extLst>
          </p:cNvPr>
          <p:cNvCxnSpPr>
            <a:cxnSpLocks/>
          </p:cNvCxnSpPr>
          <p:nvPr/>
        </p:nvCxnSpPr>
        <p:spPr>
          <a:xfrm flipV="1">
            <a:off x="4399185" y="3946516"/>
            <a:ext cx="0" cy="104029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927CFAE5-A552-A6A6-3412-9B0D7DA6FE60}"/>
                  </a:ext>
                </a:extLst>
              </p:cNvPr>
              <p:cNvSpPr/>
              <p:nvPr/>
            </p:nvSpPr>
            <p:spPr>
              <a:xfrm>
                <a:off x="6924647" y="4098532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927CFAE5-A552-A6A6-3412-9B0D7DA6FE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647" y="4098532"/>
                <a:ext cx="360000" cy="3600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DA78803A-4D51-3CD2-9F66-AAA57E632005}"/>
                  </a:ext>
                </a:extLst>
              </p:cNvPr>
              <p:cNvSpPr/>
              <p:nvPr/>
            </p:nvSpPr>
            <p:spPr>
              <a:xfrm>
                <a:off x="7287793" y="4098532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DA78803A-4D51-3CD2-9F66-AAA57E6320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793" y="4098532"/>
                <a:ext cx="361470" cy="3600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C6D16543-8C3C-62DF-BB87-BD171B309A24}"/>
                  </a:ext>
                </a:extLst>
              </p:cNvPr>
              <p:cNvSpPr/>
              <p:nvPr/>
            </p:nvSpPr>
            <p:spPr>
              <a:xfrm>
                <a:off x="7638231" y="4098532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C6D16543-8C3C-62DF-BB87-BD171B309A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8231" y="4098532"/>
                <a:ext cx="1800000" cy="3600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B7735DCA-EF04-6E0F-027E-4464EFC66ABC}"/>
                  </a:ext>
                </a:extLst>
              </p:cNvPr>
              <p:cNvSpPr/>
              <p:nvPr/>
            </p:nvSpPr>
            <p:spPr>
              <a:xfrm>
                <a:off x="2601726" y="4629002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B7735DCA-EF04-6E0F-027E-4464EFC66A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726" y="4629002"/>
                <a:ext cx="1800000" cy="3600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AA5E8D91-4514-D014-475F-543E7487735F}"/>
                  </a:ext>
                </a:extLst>
              </p:cNvPr>
              <p:cNvSpPr/>
              <p:nvPr/>
            </p:nvSpPr>
            <p:spPr>
              <a:xfrm>
                <a:off x="4400336" y="4629002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AA5E8D91-4514-D014-475F-543E748773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0336" y="4629002"/>
                <a:ext cx="360000" cy="3600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FA691CC3-16BB-7B2E-AC7D-28FADB8BA9FE}"/>
                  </a:ext>
                </a:extLst>
              </p:cNvPr>
              <p:cNvSpPr/>
              <p:nvPr/>
            </p:nvSpPr>
            <p:spPr>
              <a:xfrm>
                <a:off x="4754678" y="4629002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FA691CC3-16BB-7B2E-AC7D-28FADB8BA9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678" y="4629002"/>
                <a:ext cx="360000" cy="36000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9F244A7C-A3FC-EF6D-EBD0-B769C7A01B00}"/>
                  </a:ext>
                </a:extLst>
              </p:cNvPr>
              <p:cNvSpPr/>
              <p:nvPr/>
            </p:nvSpPr>
            <p:spPr>
              <a:xfrm>
                <a:off x="5126025" y="5137916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9F244A7C-A3FC-EF6D-EBD0-B769C7A01B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025" y="5137916"/>
                <a:ext cx="1800000" cy="3600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0AFBB8F6-EF56-7A47-1C00-27F4CB4EE2D6}"/>
                  </a:ext>
                </a:extLst>
              </p:cNvPr>
              <p:cNvSpPr/>
              <p:nvPr/>
            </p:nvSpPr>
            <p:spPr>
              <a:xfrm>
                <a:off x="5122983" y="3582015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0AFBB8F6-EF56-7A47-1C00-27F4CB4EE2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983" y="3582015"/>
                <a:ext cx="1800000" cy="36000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66A72680-4009-CF79-9223-CD8127F539B7}"/>
                  </a:ext>
                </a:extLst>
              </p:cNvPr>
              <p:cNvSpPr/>
              <p:nvPr/>
            </p:nvSpPr>
            <p:spPr>
              <a:xfrm>
                <a:off x="6925234" y="5137916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66A72680-4009-CF79-9223-CD8127F539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234" y="5137916"/>
                <a:ext cx="360000" cy="36000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C04D9A96-0C5E-6E58-C564-EB52EBC1F2AB}"/>
                  </a:ext>
                </a:extLst>
              </p:cNvPr>
              <p:cNvSpPr/>
              <p:nvPr/>
            </p:nvSpPr>
            <p:spPr>
              <a:xfrm>
                <a:off x="7288142" y="5137916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C04D9A96-0C5E-6E58-C564-EB52EBC1F2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142" y="5137916"/>
                <a:ext cx="360000" cy="36000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25428A94-51B7-B38C-0C52-31559C50A28F}"/>
                  </a:ext>
                </a:extLst>
              </p:cNvPr>
              <p:cNvSpPr/>
              <p:nvPr/>
            </p:nvSpPr>
            <p:spPr>
              <a:xfrm>
                <a:off x="4395930" y="3582015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25428A94-51B7-B38C-0C52-31559C50A2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930" y="3582015"/>
                <a:ext cx="360000" cy="36000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83DEF103-E864-00F4-F6E6-320E291FE0E6}"/>
                  </a:ext>
                </a:extLst>
              </p:cNvPr>
              <p:cNvSpPr/>
              <p:nvPr/>
            </p:nvSpPr>
            <p:spPr>
              <a:xfrm>
                <a:off x="4763380" y="3582015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83DEF103-E864-00F4-F6E6-320E291FE0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380" y="3582015"/>
                <a:ext cx="361470" cy="36000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4EF67E8D-BD6E-1349-062F-07BFDBA1F758}"/>
              </a:ext>
            </a:extLst>
          </p:cNvPr>
          <p:cNvCxnSpPr>
            <a:cxnSpLocks/>
          </p:cNvCxnSpPr>
          <p:nvPr/>
        </p:nvCxnSpPr>
        <p:spPr>
          <a:xfrm flipV="1">
            <a:off x="7649263" y="4322354"/>
            <a:ext cx="0" cy="104029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F920DE42-2FCF-4583-F0BE-6A5FE928EEE1}"/>
                  </a:ext>
                </a:extLst>
              </p:cNvPr>
              <p:cNvSpPr/>
              <p:nvPr/>
            </p:nvSpPr>
            <p:spPr>
              <a:xfrm>
                <a:off x="2601726" y="4098532"/>
                <a:ext cx="432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F920DE42-2FCF-4583-F0BE-6A5FE928EE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726" y="4098532"/>
                <a:ext cx="4320000" cy="36000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3CDCAD75-18C7-2A3A-EA0C-58A519FE18E8}"/>
                  </a:ext>
                </a:extLst>
              </p:cNvPr>
              <p:cNvSpPr/>
              <p:nvPr/>
            </p:nvSpPr>
            <p:spPr>
              <a:xfrm>
                <a:off x="5116148" y="4629002"/>
                <a:ext cx="432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3CDCAD75-18C7-2A3A-EA0C-58A519FE18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148" y="4629002"/>
                <a:ext cx="4320000" cy="36000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D20734A8-4C3A-5960-0740-845A91BFBFAF}"/>
                  </a:ext>
                </a:extLst>
              </p:cNvPr>
              <p:cNvSpPr/>
              <p:nvPr/>
            </p:nvSpPr>
            <p:spPr>
              <a:xfrm>
                <a:off x="5109100" y="1610664"/>
                <a:ext cx="39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D20734A8-4C3A-5960-0740-845A91BFBF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100" y="1610664"/>
                <a:ext cx="3960000" cy="36000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4D6B011B-7E11-8CF0-F679-29B021FE3C8A}"/>
                  </a:ext>
                </a:extLst>
              </p:cNvPr>
              <p:cNvSpPr/>
              <p:nvPr/>
            </p:nvSpPr>
            <p:spPr>
              <a:xfrm>
                <a:off x="2594678" y="1080194"/>
                <a:ext cx="39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4D6B011B-7E11-8CF0-F679-29B021FE3C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678" y="1080194"/>
                <a:ext cx="3960000" cy="36000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2321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83B5A65B-4EE9-8F22-B1A3-ED0625FA17F3}"/>
              </a:ext>
            </a:extLst>
          </p:cNvPr>
          <p:cNvCxnSpPr>
            <a:cxnSpLocks/>
          </p:cNvCxnSpPr>
          <p:nvPr/>
        </p:nvCxnSpPr>
        <p:spPr>
          <a:xfrm flipH="1" flipV="1">
            <a:off x="6925234" y="902990"/>
            <a:ext cx="6059" cy="125122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33608E8E-EA77-E445-AF8F-BC6AB2105609}"/>
              </a:ext>
            </a:extLst>
          </p:cNvPr>
          <p:cNvCxnSpPr>
            <a:cxnSpLocks/>
            <a:stCxn id="18" idx="1"/>
          </p:cNvCxnSpPr>
          <p:nvPr/>
        </p:nvCxnSpPr>
        <p:spPr>
          <a:xfrm flipV="1">
            <a:off x="5126025" y="832565"/>
            <a:ext cx="0" cy="1478269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33E9D400-9394-B9AD-FE4E-57A8BEE66FD9}"/>
              </a:ext>
            </a:extLst>
          </p:cNvPr>
          <p:cNvCxnSpPr>
            <a:cxnSpLocks/>
          </p:cNvCxnSpPr>
          <p:nvPr/>
        </p:nvCxnSpPr>
        <p:spPr>
          <a:xfrm flipV="1">
            <a:off x="5477121" y="939434"/>
            <a:ext cx="0" cy="119140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E9859783-24FF-6656-C657-840250DD831D}"/>
                  </a:ext>
                </a:extLst>
              </p:cNvPr>
              <p:cNvSpPr/>
              <p:nvPr/>
            </p:nvSpPr>
            <p:spPr>
              <a:xfrm>
                <a:off x="7275043" y="1091450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E9859783-24FF-6656-C657-840250DD83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5043" y="1091450"/>
                <a:ext cx="360000" cy="360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F99396C1-DFA6-FECB-6269-636D28A607DA}"/>
                  </a:ext>
                </a:extLst>
              </p:cNvPr>
              <p:cNvSpPr/>
              <p:nvPr/>
            </p:nvSpPr>
            <p:spPr>
              <a:xfrm>
                <a:off x="7639905" y="1091450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F99396C1-DFA6-FECB-6269-636D28A607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9905" y="1091450"/>
                <a:ext cx="361470" cy="36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E26BD681-4DF0-012F-8D43-9982A26C91A2}"/>
                  </a:ext>
                </a:extLst>
              </p:cNvPr>
              <p:cNvSpPr/>
              <p:nvPr/>
            </p:nvSpPr>
            <p:spPr>
              <a:xfrm>
                <a:off x="7994175" y="1091450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E26BD681-4DF0-012F-8D43-9982A26C91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4175" y="1091450"/>
                <a:ext cx="1800000" cy="36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9B62E1F6-2335-DCA8-C26C-E346BB43716C}"/>
                  </a:ext>
                </a:extLst>
              </p:cNvPr>
              <p:cNvSpPr/>
              <p:nvPr/>
            </p:nvSpPr>
            <p:spPr>
              <a:xfrm>
                <a:off x="2601726" y="1621920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9B62E1F6-2335-DCA8-C26C-E346BB4371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726" y="1621920"/>
                <a:ext cx="1800000" cy="36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5854AFBF-48CF-4CE3-CED4-E3B7FCEBE95E}"/>
                  </a:ext>
                </a:extLst>
              </p:cNvPr>
              <p:cNvSpPr/>
              <p:nvPr/>
            </p:nvSpPr>
            <p:spPr>
              <a:xfrm>
                <a:off x="4400336" y="1621920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5854AFBF-48CF-4CE3-CED4-E3B7FCEBE9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0336" y="1621920"/>
                <a:ext cx="360000" cy="36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BFFF6F28-A9FB-CD90-9282-8EADC78C4004}"/>
                  </a:ext>
                </a:extLst>
              </p:cNvPr>
              <p:cNvSpPr/>
              <p:nvPr/>
            </p:nvSpPr>
            <p:spPr>
              <a:xfrm>
                <a:off x="4754678" y="1621920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BFFF6F28-A9FB-CD90-9282-8EADC78C40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678" y="1621920"/>
                <a:ext cx="360000" cy="36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557DC689-DE14-1F22-8811-C1B7C9B2A515}"/>
                  </a:ext>
                </a:extLst>
              </p:cNvPr>
              <p:cNvSpPr/>
              <p:nvPr/>
            </p:nvSpPr>
            <p:spPr>
              <a:xfrm>
                <a:off x="5126025" y="2130834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557DC689-DE14-1F22-8811-C1B7C9B2A5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025" y="2130834"/>
                <a:ext cx="1800000" cy="36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A5B85742-50C2-F5AB-3F62-541D772D9690}"/>
                  </a:ext>
                </a:extLst>
              </p:cNvPr>
              <p:cNvSpPr/>
              <p:nvPr/>
            </p:nvSpPr>
            <p:spPr>
              <a:xfrm>
                <a:off x="5477687" y="574933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A5B85742-50C2-F5AB-3F62-541D772D96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687" y="574933"/>
                <a:ext cx="1800000" cy="36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CECC7E2C-91D2-9587-BF9A-78F197B9381B}"/>
                  </a:ext>
                </a:extLst>
              </p:cNvPr>
              <p:cNvSpPr/>
              <p:nvPr/>
            </p:nvSpPr>
            <p:spPr>
              <a:xfrm>
                <a:off x="6925234" y="2130834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CECC7E2C-91D2-9587-BF9A-78F197B938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234" y="2130834"/>
                <a:ext cx="360000" cy="36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C7868797-2523-0787-38D7-996D5F689E18}"/>
                  </a:ext>
                </a:extLst>
              </p:cNvPr>
              <p:cNvSpPr/>
              <p:nvPr/>
            </p:nvSpPr>
            <p:spPr>
              <a:xfrm>
                <a:off x="7288142" y="2130834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C7868797-2523-0787-38D7-996D5F689E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142" y="2130834"/>
                <a:ext cx="360000" cy="360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F3E70F88-8290-53B9-1C8F-5989C295B0CE}"/>
                  </a:ext>
                </a:extLst>
              </p:cNvPr>
              <p:cNvSpPr/>
              <p:nvPr/>
            </p:nvSpPr>
            <p:spPr>
              <a:xfrm>
                <a:off x="4761266" y="574933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F3E70F88-8290-53B9-1C8F-5989C295B0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266" y="574933"/>
                <a:ext cx="360000" cy="3600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1930EE00-A1DB-E704-8AD0-658F0E5C8BDA}"/>
                  </a:ext>
                </a:extLst>
              </p:cNvPr>
              <p:cNvSpPr/>
              <p:nvPr/>
            </p:nvSpPr>
            <p:spPr>
              <a:xfrm>
                <a:off x="5123400" y="574933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1930EE00-A1DB-E704-8AD0-658F0E5C8B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400" y="574933"/>
                <a:ext cx="361470" cy="360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E042B301-2EBA-0105-3C88-27AFB9BCB431}"/>
              </a:ext>
            </a:extLst>
          </p:cNvPr>
          <p:cNvCxnSpPr>
            <a:cxnSpLocks/>
          </p:cNvCxnSpPr>
          <p:nvPr/>
        </p:nvCxnSpPr>
        <p:spPr>
          <a:xfrm flipV="1">
            <a:off x="4754678" y="902990"/>
            <a:ext cx="0" cy="104029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169E5F4-0612-AF59-B2CE-69B707833A69}"/>
              </a:ext>
            </a:extLst>
          </p:cNvPr>
          <p:cNvCxnSpPr>
            <a:cxnSpLocks/>
          </p:cNvCxnSpPr>
          <p:nvPr/>
        </p:nvCxnSpPr>
        <p:spPr>
          <a:xfrm flipV="1">
            <a:off x="7279856" y="872941"/>
            <a:ext cx="0" cy="133757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EC9631A5-08F7-9EFF-B663-D6160C4B7CCB}"/>
              </a:ext>
            </a:extLst>
          </p:cNvPr>
          <p:cNvCxnSpPr>
            <a:cxnSpLocks/>
          </p:cNvCxnSpPr>
          <p:nvPr/>
        </p:nvCxnSpPr>
        <p:spPr>
          <a:xfrm flipV="1">
            <a:off x="7645638" y="1287938"/>
            <a:ext cx="0" cy="104029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F594AD9B-0662-D0F5-2483-1140B745CBED}"/>
              </a:ext>
            </a:extLst>
          </p:cNvPr>
          <p:cNvCxnSpPr>
            <a:cxnSpLocks/>
          </p:cNvCxnSpPr>
          <p:nvPr/>
        </p:nvCxnSpPr>
        <p:spPr>
          <a:xfrm flipH="1" flipV="1">
            <a:off x="6919127" y="3982218"/>
            <a:ext cx="6059" cy="125122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5F7DB2E2-D767-374C-259E-56C4EDAC34BC}"/>
              </a:ext>
            </a:extLst>
          </p:cNvPr>
          <p:cNvCxnSpPr>
            <a:cxnSpLocks/>
          </p:cNvCxnSpPr>
          <p:nvPr/>
        </p:nvCxnSpPr>
        <p:spPr>
          <a:xfrm flipV="1">
            <a:off x="6561563" y="3867552"/>
            <a:ext cx="0" cy="1341024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817625CB-F879-2655-A890-457F5E006C3D}"/>
                  </a:ext>
                </a:extLst>
              </p:cNvPr>
              <p:cNvSpPr/>
              <p:nvPr/>
            </p:nvSpPr>
            <p:spPr>
              <a:xfrm>
                <a:off x="8359039" y="417067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817625CB-F879-2655-A890-457F5E006C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9039" y="4170678"/>
                <a:ext cx="360000" cy="3600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28BD1E11-5F44-5138-674F-444BF8BE8C59}"/>
                  </a:ext>
                </a:extLst>
              </p:cNvPr>
              <p:cNvSpPr/>
              <p:nvPr/>
            </p:nvSpPr>
            <p:spPr>
              <a:xfrm>
                <a:off x="8717001" y="4170678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28BD1E11-5F44-5138-674F-444BF8BE8C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7001" y="4170678"/>
                <a:ext cx="361470" cy="3600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7970C241-A1F1-2136-E28D-33ED54297726}"/>
                  </a:ext>
                </a:extLst>
              </p:cNvPr>
              <p:cNvSpPr/>
              <p:nvPr/>
            </p:nvSpPr>
            <p:spPr>
              <a:xfrm>
                <a:off x="9075357" y="4170678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7970C241-A1F1-2136-E28D-33ED542977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5357" y="4170678"/>
                <a:ext cx="1800000" cy="3600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8FF7B1AA-AE07-7A46-0BD3-FB22F6368C86}"/>
                  </a:ext>
                </a:extLst>
              </p:cNvPr>
              <p:cNvSpPr/>
              <p:nvPr/>
            </p:nvSpPr>
            <p:spPr>
              <a:xfrm>
                <a:off x="2600935" y="4701148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8FF7B1AA-AE07-7A46-0BD3-FB22F6368C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935" y="4701148"/>
                <a:ext cx="1800000" cy="3600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FF0F27FD-CC1D-F514-5C9F-1C6E9E122D67}"/>
                  </a:ext>
                </a:extLst>
              </p:cNvPr>
              <p:cNvSpPr/>
              <p:nvPr/>
            </p:nvSpPr>
            <p:spPr>
              <a:xfrm>
                <a:off x="4399545" y="470114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FF0F27FD-CC1D-F514-5C9F-1C6E9E122D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545" y="4701148"/>
                <a:ext cx="360000" cy="3600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3D7351B2-0C5B-7A50-F210-10B429F30558}"/>
                  </a:ext>
                </a:extLst>
              </p:cNvPr>
              <p:cNvSpPr/>
              <p:nvPr/>
            </p:nvSpPr>
            <p:spPr>
              <a:xfrm>
                <a:off x="4753887" y="470114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3D7351B2-0C5B-7A50-F210-10B429F305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3887" y="4701148"/>
                <a:ext cx="360000" cy="36000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C9228CC4-E106-764C-1BA4-828D71D00D30}"/>
                  </a:ext>
                </a:extLst>
              </p:cNvPr>
              <p:cNvSpPr/>
              <p:nvPr/>
            </p:nvSpPr>
            <p:spPr>
              <a:xfrm>
                <a:off x="5125234" y="5210062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C9228CC4-E106-764C-1BA4-828D71D00D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234" y="5210062"/>
                <a:ext cx="1800000" cy="3600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943A4F65-3A78-7212-8A83-9D951E24F2EB}"/>
                  </a:ext>
                </a:extLst>
              </p:cNvPr>
              <p:cNvSpPr/>
              <p:nvPr/>
            </p:nvSpPr>
            <p:spPr>
              <a:xfrm>
                <a:off x="6561001" y="3654161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943A4F65-3A78-7212-8A83-9D951E24F2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1001" y="3654161"/>
                <a:ext cx="1800000" cy="36000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FE0A08ED-B1A0-9737-722C-900C05EEE0FD}"/>
                  </a:ext>
                </a:extLst>
              </p:cNvPr>
              <p:cNvSpPr/>
              <p:nvPr/>
            </p:nvSpPr>
            <p:spPr>
              <a:xfrm>
                <a:off x="6924443" y="5210062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FE0A08ED-B1A0-9737-722C-900C05EEE0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443" y="5210062"/>
                <a:ext cx="360000" cy="36000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6AA50653-8EAD-0B0A-600A-AC7B8F726795}"/>
                  </a:ext>
                </a:extLst>
              </p:cNvPr>
              <p:cNvSpPr/>
              <p:nvPr/>
            </p:nvSpPr>
            <p:spPr>
              <a:xfrm>
                <a:off x="7287351" y="5210062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6AA50653-8EAD-0B0A-600A-AC7B8F7267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351" y="5210062"/>
                <a:ext cx="360000" cy="36000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084FCD3E-DBD8-805A-8C5B-37E46CE0BCE3}"/>
                  </a:ext>
                </a:extLst>
              </p:cNvPr>
              <p:cNvSpPr/>
              <p:nvPr/>
            </p:nvSpPr>
            <p:spPr>
              <a:xfrm>
                <a:off x="5839117" y="3654161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084FCD3E-DBD8-805A-8C5B-37E46CE0BC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117" y="3654161"/>
                <a:ext cx="360000" cy="36000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76ECC621-D07F-FF74-8896-30BB7617F375}"/>
                  </a:ext>
                </a:extLst>
              </p:cNvPr>
              <p:cNvSpPr/>
              <p:nvPr/>
            </p:nvSpPr>
            <p:spPr>
              <a:xfrm>
                <a:off x="6200093" y="3654161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76ECC621-D07F-FF74-8896-30BB7617F3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093" y="3654161"/>
                <a:ext cx="361470" cy="36000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3D01BAE6-5B7A-783E-909C-2C53D21CAC00}"/>
              </a:ext>
            </a:extLst>
          </p:cNvPr>
          <p:cNvCxnSpPr>
            <a:cxnSpLocks/>
          </p:cNvCxnSpPr>
          <p:nvPr/>
        </p:nvCxnSpPr>
        <p:spPr>
          <a:xfrm flipV="1">
            <a:off x="5120710" y="3982218"/>
            <a:ext cx="0" cy="1226358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07FF63F2-E512-EEC9-1EC0-55934B0389FD}"/>
              </a:ext>
            </a:extLst>
          </p:cNvPr>
          <p:cNvCxnSpPr>
            <a:cxnSpLocks/>
          </p:cNvCxnSpPr>
          <p:nvPr/>
        </p:nvCxnSpPr>
        <p:spPr>
          <a:xfrm flipV="1">
            <a:off x="8359036" y="3721375"/>
            <a:ext cx="1965" cy="151207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6D20FBA2-C41E-DF5C-F4B6-259AB6D2E587}"/>
                  </a:ext>
                </a:extLst>
              </p:cNvPr>
              <p:cNvSpPr/>
              <p:nvPr/>
            </p:nvSpPr>
            <p:spPr>
              <a:xfrm>
                <a:off x="5110570" y="3654161"/>
                <a:ext cx="720000" cy="36000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kumimoji="1" lang="ja-JP" altLang="en-US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6D20FBA2-C41E-DF5C-F4B6-259AB6D2E5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570" y="3654161"/>
                <a:ext cx="720000" cy="36000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正方形/長方形 54">
                <a:extLst>
                  <a:ext uri="{FF2B5EF4-FFF2-40B4-BE49-F238E27FC236}">
                    <a16:creationId xmlns:a16="http://schemas.microsoft.com/office/drawing/2014/main" id="{F0DCAC0A-2656-758D-FDCD-5CDCC7ECD7F9}"/>
                  </a:ext>
                </a:extLst>
              </p:cNvPr>
              <p:cNvSpPr/>
              <p:nvPr/>
            </p:nvSpPr>
            <p:spPr>
              <a:xfrm>
                <a:off x="7645638" y="5210062"/>
                <a:ext cx="720000" cy="36000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kumimoji="1" lang="ja-JP" altLang="en-US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5" name="正方形/長方形 54">
                <a:extLst>
                  <a:ext uri="{FF2B5EF4-FFF2-40B4-BE49-F238E27FC236}">
                    <a16:creationId xmlns:a16="http://schemas.microsoft.com/office/drawing/2014/main" id="{F0DCAC0A-2656-758D-FDCD-5CDCC7ECD7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5638" y="5210062"/>
                <a:ext cx="720000" cy="36000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0B3B10C6-3264-DF59-E687-3841F3336B48}"/>
                  </a:ext>
                </a:extLst>
              </p:cNvPr>
              <p:cNvSpPr/>
              <p:nvPr/>
            </p:nvSpPr>
            <p:spPr>
              <a:xfrm>
                <a:off x="2601726" y="1091450"/>
                <a:ext cx="468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0B3B10C6-3264-DF59-E687-3841F3336B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726" y="1091450"/>
                <a:ext cx="4680000" cy="36000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79657821-4320-EB6D-8455-31169E729EF5}"/>
                  </a:ext>
                </a:extLst>
              </p:cNvPr>
              <p:cNvSpPr/>
              <p:nvPr/>
            </p:nvSpPr>
            <p:spPr>
              <a:xfrm>
                <a:off x="5116148" y="1621920"/>
                <a:ext cx="468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79657821-4320-EB6D-8455-31169E729E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148" y="1621920"/>
                <a:ext cx="4680000" cy="36000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00654A73-6E92-6F08-5FA9-A63B50C1353E}"/>
                  </a:ext>
                </a:extLst>
              </p:cNvPr>
              <p:cNvSpPr/>
              <p:nvPr/>
            </p:nvSpPr>
            <p:spPr>
              <a:xfrm>
                <a:off x="2600935" y="4170678"/>
                <a:ext cx="57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00654A73-6E92-6F08-5FA9-A63B50C135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935" y="4170678"/>
                <a:ext cx="5760000" cy="360000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C1DC4AF2-0D7A-CAC4-2406-DC81D4C83A87}"/>
                  </a:ext>
                </a:extLst>
              </p:cNvPr>
              <p:cNvSpPr/>
              <p:nvPr/>
            </p:nvSpPr>
            <p:spPr>
              <a:xfrm>
                <a:off x="5115357" y="4701148"/>
                <a:ext cx="57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C1DC4AF2-0D7A-CAC4-2406-DC81D4C83A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357" y="4701148"/>
                <a:ext cx="5760000" cy="360000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688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2036CA53-5F52-B568-D111-2876CD86F94A}"/>
              </a:ext>
            </a:extLst>
          </p:cNvPr>
          <p:cNvGrpSpPr/>
          <p:nvPr/>
        </p:nvGrpSpPr>
        <p:grpSpPr>
          <a:xfrm>
            <a:off x="234097" y="211460"/>
            <a:ext cx="11523590" cy="2957607"/>
            <a:chOff x="234097" y="211460"/>
            <a:chExt cx="11523590" cy="2957607"/>
          </a:xfrm>
        </p:grpSpPr>
        <p:sp>
          <p:nvSpPr>
            <p:cNvPr id="730" name="角丸四角形 729">
              <a:extLst>
                <a:ext uri="{FF2B5EF4-FFF2-40B4-BE49-F238E27FC236}">
                  <a16:creationId xmlns:a16="http://schemas.microsoft.com/office/drawing/2014/main" id="{C60A8A48-1ED9-7FC7-EAF1-17CA54F79A6B}"/>
                </a:ext>
              </a:extLst>
            </p:cNvPr>
            <p:cNvSpPr/>
            <p:nvPr/>
          </p:nvSpPr>
          <p:spPr>
            <a:xfrm>
              <a:off x="10878375" y="581922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1" name="角丸四角形 730">
              <a:extLst>
                <a:ext uri="{FF2B5EF4-FFF2-40B4-BE49-F238E27FC236}">
                  <a16:creationId xmlns:a16="http://schemas.microsoft.com/office/drawing/2014/main" id="{2A5B3B17-F626-5590-D88F-1810747B746E}"/>
                </a:ext>
              </a:extLst>
            </p:cNvPr>
            <p:cNvSpPr/>
            <p:nvPr/>
          </p:nvSpPr>
          <p:spPr>
            <a:xfrm>
              <a:off x="9926766" y="581922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2" name="テキスト ボックス 731">
                  <a:extLst>
                    <a:ext uri="{FF2B5EF4-FFF2-40B4-BE49-F238E27FC236}">
                      <a16:creationId xmlns:a16="http://schemas.microsoft.com/office/drawing/2014/main" id="{7B4E218F-072F-24E4-ACA5-0B4E6B95F744}"/>
                    </a:ext>
                  </a:extLst>
                </p:cNvPr>
                <p:cNvSpPr txBox="1"/>
                <p:nvPr/>
              </p:nvSpPr>
              <p:spPr>
                <a:xfrm>
                  <a:off x="10042262" y="457749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732" name="テキスト ボックス 731">
                  <a:extLst>
                    <a:ext uri="{FF2B5EF4-FFF2-40B4-BE49-F238E27FC236}">
                      <a16:creationId xmlns:a16="http://schemas.microsoft.com/office/drawing/2014/main" id="{7B4E218F-072F-24E4-ACA5-0B4E6B95F7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42262" y="457749"/>
                  <a:ext cx="192360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5000" b="-65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3" name="テキスト ボックス 732">
                  <a:extLst>
                    <a:ext uri="{FF2B5EF4-FFF2-40B4-BE49-F238E27FC236}">
                      <a16:creationId xmlns:a16="http://schemas.microsoft.com/office/drawing/2014/main" id="{A8AB21F4-CD0B-D44B-C89A-6F03E070926F}"/>
                    </a:ext>
                  </a:extLst>
                </p:cNvPr>
                <p:cNvSpPr txBox="1"/>
                <p:nvPr/>
              </p:nvSpPr>
              <p:spPr>
                <a:xfrm>
                  <a:off x="10990382" y="457749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733" name="テキスト ボックス 732">
                  <a:extLst>
                    <a:ext uri="{FF2B5EF4-FFF2-40B4-BE49-F238E27FC236}">
                      <a16:creationId xmlns:a16="http://schemas.microsoft.com/office/drawing/2014/main" id="{A8AB21F4-CD0B-D44B-C89A-6F03E07092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90382" y="457749"/>
                  <a:ext cx="19236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9032" r="-25806" b="-65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6" name="角丸四角形 725">
              <a:extLst>
                <a:ext uri="{FF2B5EF4-FFF2-40B4-BE49-F238E27FC236}">
                  <a16:creationId xmlns:a16="http://schemas.microsoft.com/office/drawing/2014/main" id="{7FB27C7A-CB55-0F14-8478-F543FC47B318}"/>
                </a:ext>
              </a:extLst>
            </p:cNvPr>
            <p:cNvSpPr/>
            <p:nvPr/>
          </p:nvSpPr>
          <p:spPr>
            <a:xfrm>
              <a:off x="8580966" y="579406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7" name="角丸四角形 726">
              <a:extLst>
                <a:ext uri="{FF2B5EF4-FFF2-40B4-BE49-F238E27FC236}">
                  <a16:creationId xmlns:a16="http://schemas.microsoft.com/office/drawing/2014/main" id="{5877C970-0842-0D6E-2B5D-FD656DC92300}"/>
                </a:ext>
              </a:extLst>
            </p:cNvPr>
            <p:cNvSpPr/>
            <p:nvPr/>
          </p:nvSpPr>
          <p:spPr>
            <a:xfrm>
              <a:off x="7629357" y="579406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8" name="テキスト ボックス 727">
                  <a:extLst>
                    <a:ext uri="{FF2B5EF4-FFF2-40B4-BE49-F238E27FC236}">
                      <a16:creationId xmlns:a16="http://schemas.microsoft.com/office/drawing/2014/main" id="{67092C0C-4D4C-811F-4457-484720843C28}"/>
                    </a:ext>
                  </a:extLst>
                </p:cNvPr>
                <p:cNvSpPr txBox="1"/>
                <p:nvPr/>
              </p:nvSpPr>
              <p:spPr>
                <a:xfrm>
                  <a:off x="7744853" y="45523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728" name="テキスト ボックス 727">
                  <a:extLst>
                    <a:ext uri="{FF2B5EF4-FFF2-40B4-BE49-F238E27FC236}">
                      <a16:creationId xmlns:a16="http://schemas.microsoft.com/office/drawing/2014/main" id="{67092C0C-4D4C-811F-4457-484720843C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4853" y="455233"/>
                  <a:ext cx="192360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5000" r="-25000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9" name="テキスト ボックス 728">
                  <a:extLst>
                    <a:ext uri="{FF2B5EF4-FFF2-40B4-BE49-F238E27FC236}">
                      <a16:creationId xmlns:a16="http://schemas.microsoft.com/office/drawing/2014/main" id="{3D3897FA-F57B-80B2-8B65-F946A53A8680}"/>
                    </a:ext>
                  </a:extLst>
                </p:cNvPr>
                <p:cNvSpPr txBox="1"/>
                <p:nvPr/>
              </p:nvSpPr>
              <p:spPr>
                <a:xfrm>
                  <a:off x="8692973" y="45523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729" name="テキスト ボックス 728">
                  <a:extLst>
                    <a:ext uri="{FF2B5EF4-FFF2-40B4-BE49-F238E27FC236}">
                      <a16:creationId xmlns:a16="http://schemas.microsoft.com/office/drawing/2014/main" id="{3D3897FA-F57B-80B2-8B65-F946A53A86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2973" y="455233"/>
                  <a:ext cx="192360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5000" r="-25000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2" name="角丸四角形 721">
              <a:extLst>
                <a:ext uri="{FF2B5EF4-FFF2-40B4-BE49-F238E27FC236}">
                  <a16:creationId xmlns:a16="http://schemas.microsoft.com/office/drawing/2014/main" id="{517D0D38-6D03-B958-E964-5C207ADFB875}"/>
                </a:ext>
              </a:extLst>
            </p:cNvPr>
            <p:cNvSpPr/>
            <p:nvPr/>
          </p:nvSpPr>
          <p:spPr>
            <a:xfrm>
              <a:off x="6271856" y="579406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3" name="角丸四角形 722">
              <a:extLst>
                <a:ext uri="{FF2B5EF4-FFF2-40B4-BE49-F238E27FC236}">
                  <a16:creationId xmlns:a16="http://schemas.microsoft.com/office/drawing/2014/main" id="{A9D42A02-E7EA-C13F-24DF-B3F392BFE4DA}"/>
                </a:ext>
              </a:extLst>
            </p:cNvPr>
            <p:cNvSpPr/>
            <p:nvPr/>
          </p:nvSpPr>
          <p:spPr>
            <a:xfrm>
              <a:off x="5320247" y="579406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4" name="テキスト ボックス 723">
                  <a:extLst>
                    <a:ext uri="{FF2B5EF4-FFF2-40B4-BE49-F238E27FC236}">
                      <a16:creationId xmlns:a16="http://schemas.microsoft.com/office/drawing/2014/main" id="{78995EC6-6CCA-4F3C-6583-A88FEE457241}"/>
                    </a:ext>
                  </a:extLst>
                </p:cNvPr>
                <p:cNvSpPr txBox="1"/>
                <p:nvPr/>
              </p:nvSpPr>
              <p:spPr>
                <a:xfrm>
                  <a:off x="5435743" y="45523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724" name="テキスト ボックス 723">
                  <a:extLst>
                    <a:ext uri="{FF2B5EF4-FFF2-40B4-BE49-F238E27FC236}">
                      <a16:creationId xmlns:a16="http://schemas.microsoft.com/office/drawing/2014/main" id="{78995EC6-6CCA-4F3C-6583-A88FEE4572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5743" y="455233"/>
                  <a:ext cx="192360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9032" r="-25806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5" name="テキスト ボックス 724">
                  <a:extLst>
                    <a:ext uri="{FF2B5EF4-FFF2-40B4-BE49-F238E27FC236}">
                      <a16:creationId xmlns:a16="http://schemas.microsoft.com/office/drawing/2014/main" id="{3CA34D28-4F2D-45D2-4B4E-2019CCE5A342}"/>
                    </a:ext>
                  </a:extLst>
                </p:cNvPr>
                <p:cNvSpPr txBox="1"/>
                <p:nvPr/>
              </p:nvSpPr>
              <p:spPr>
                <a:xfrm>
                  <a:off x="6383863" y="45523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725" name="テキスト ボックス 724">
                  <a:extLst>
                    <a:ext uri="{FF2B5EF4-FFF2-40B4-BE49-F238E27FC236}">
                      <a16:creationId xmlns:a16="http://schemas.microsoft.com/office/drawing/2014/main" id="{3CA34D28-4F2D-45D2-4B4E-2019CCE5A3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3863" y="455233"/>
                  <a:ext cx="192360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5000" r="-25000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8" name="角丸四角形 717">
              <a:extLst>
                <a:ext uri="{FF2B5EF4-FFF2-40B4-BE49-F238E27FC236}">
                  <a16:creationId xmlns:a16="http://schemas.microsoft.com/office/drawing/2014/main" id="{A4648BD3-21EC-544A-87A1-9EFF26BB0BDF}"/>
                </a:ext>
              </a:extLst>
            </p:cNvPr>
            <p:cNvSpPr/>
            <p:nvPr/>
          </p:nvSpPr>
          <p:spPr>
            <a:xfrm>
              <a:off x="3980113" y="579406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9" name="角丸四角形 718">
              <a:extLst>
                <a:ext uri="{FF2B5EF4-FFF2-40B4-BE49-F238E27FC236}">
                  <a16:creationId xmlns:a16="http://schemas.microsoft.com/office/drawing/2014/main" id="{0729DFE3-BE3E-9E3C-9191-5D0AD06F17D4}"/>
                </a:ext>
              </a:extLst>
            </p:cNvPr>
            <p:cNvSpPr/>
            <p:nvPr/>
          </p:nvSpPr>
          <p:spPr>
            <a:xfrm>
              <a:off x="3028504" y="579406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0" name="テキスト ボックス 719">
                  <a:extLst>
                    <a:ext uri="{FF2B5EF4-FFF2-40B4-BE49-F238E27FC236}">
                      <a16:creationId xmlns:a16="http://schemas.microsoft.com/office/drawing/2014/main" id="{85DAD666-5987-EE02-7A2E-DD33699FD6E9}"/>
                    </a:ext>
                  </a:extLst>
                </p:cNvPr>
                <p:cNvSpPr txBox="1"/>
                <p:nvPr/>
              </p:nvSpPr>
              <p:spPr>
                <a:xfrm>
                  <a:off x="3144000" y="45523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720" name="テキスト ボックス 719">
                  <a:extLst>
                    <a:ext uri="{FF2B5EF4-FFF2-40B4-BE49-F238E27FC236}">
                      <a16:creationId xmlns:a16="http://schemas.microsoft.com/office/drawing/2014/main" id="{85DAD666-5987-EE02-7A2E-DD33699FD6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4000" y="455233"/>
                  <a:ext cx="192360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9032" r="-25806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1" name="テキスト ボックス 720">
                  <a:extLst>
                    <a:ext uri="{FF2B5EF4-FFF2-40B4-BE49-F238E27FC236}">
                      <a16:creationId xmlns:a16="http://schemas.microsoft.com/office/drawing/2014/main" id="{83B6A101-3E58-5AC5-DDAA-945B4EF24ECB}"/>
                    </a:ext>
                  </a:extLst>
                </p:cNvPr>
                <p:cNvSpPr txBox="1"/>
                <p:nvPr/>
              </p:nvSpPr>
              <p:spPr>
                <a:xfrm>
                  <a:off x="4092120" y="45523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721" name="テキスト ボックス 720">
                  <a:extLst>
                    <a:ext uri="{FF2B5EF4-FFF2-40B4-BE49-F238E27FC236}">
                      <a16:creationId xmlns:a16="http://schemas.microsoft.com/office/drawing/2014/main" id="{83B6A101-3E58-5AC5-DDAA-945B4EF24E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2120" y="455233"/>
                  <a:ext cx="192360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25000" r="-25000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5" name="角丸四角形 714">
              <a:extLst>
                <a:ext uri="{FF2B5EF4-FFF2-40B4-BE49-F238E27FC236}">
                  <a16:creationId xmlns:a16="http://schemas.microsoft.com/office/drawing/2014/main" id="{7E7296A1-EE82-14A1-C97F-2C0CF8DDFC2E}"/>
                </a:ext>
              </a:extLst>
            </p:cNvPr>
            <p:cNvSpPr/>
            <p:nvPr/>
          </p:nvSpPr>
          <p:spPr>
            <a:xfrm>
              <a:off x="1665537" y="579406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4" name="角丸四角形 713">
              <a:extLst>
                <a:ext uri="{FF2B5EF4-FFF2-40B4-BE49-F238E27FC236}">
                  <a16:creationId xmlns:a16="http://schemas.microsoft.com/office/drawing/2014/main" id="{A4B3F88C-2C53-6448-C283-20BA20AC41EF}"/>
                </a:ext>
              </a:extLst>
            </p:cNvPr>
            <p:cNvSpPr/>
            <p:nvPr/>
          </p:nvSpPr>
          <p:spPr>
            <a:xfrm>
              <a:off x="713928" y="579406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" name="正方形/長方形 55">
                  <a:extLst>
                    <a:ext uri="{FF2B5EF4-FFF2-40B4-BE49-F238E27FC236}">
                      <a16:creationId xmlns:a16="http://schemas.microsoft.com/office/drawing/2014/main" id="{88948959-402E-2CD6-7DC7-DD7BD5AABC50}"/>
                    </a:ext>
                  </a:extLst>
                </p:cNvPr>
                <p:cNvSpPr/>
                <p:nvPr/>
              </p:nvSpPr>
              <p:spPr>
                <a:xfrm>
                  <a:off x="272886" y="673953"/>
                  <a:ext cx="606017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>
            <p:sp>
              <p:nvSpPr>
                <p:cNvPr id="56" name="正方形/長方形 55">
                  <a:extLst>
                    <a:ext uri="{FF2B5EF4-FFF2-40B4-BE49-F238E27FC236}">
                      <a16:creationId xmlns:a16="http://schemas.microsoft.com/office/drawing/2014/main" id="{88948959-402E-2CD6-7DC7-DD7BD5AABC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886" y="673953"/>
                  <a:ext cx="606017" cy="289169"/>
                </a:xfrm>
                <a:prstGeom prst="rect">
                  <a:avLst/>
                </a:prstGeom>
                <a:blipFill>
                  <a:blip r:embed="rId11"/>
                  <a:stretch>
                    <a:fillRect l="-6061" b="-425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正方形/長方形 56">
                  <a:extLst>
                    <a:ext uri="{FF2B5EF4-FFF2-40B4-BE49-F238E27FC236}">
                      <a16:creationId xmlns:a16="http://schemas.microsoft.com/office/drawing/2014/main" id="{B1ADE71B-3DD9-81D1-60D9-B67A406D01D6}"/>
                    </a:ext>
                  </a:extLst>
                </p:cNvPr>
                <p:cNvSpPr/>
                <p:nvPr/>
              </p:nvSpPr>
              <p:spPr>
                <a:xfrm>
                  <a:off x="1876933" y="695033"/>
                  <a:ext cx="796431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>
            <p:sp>
              <p:nvSpPr>
                <p:cNvPr id="57" name="正方形/長方形 56">
                  <a:extLst>
                    <a:ext uri="{FF2B5EF4-FFF2-40B4-BE49-F238E27FC236}">
                      <a16:creationId xmlns:a16="http://schemas.microsoft.com/office/drawing/2014/main" id="{B1ADE71B-3DD9-81D1-60D9-B67A406D01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6933" y="695033"/>
                  <a:ext cx="796431" cy="289169"/>
                </a:xfrm>
                <a:prstGeom prst="rect">
                  <a:avLst/>
                </a:prstGeom>
                <a:blipFill>
                  <a:blip r:embed="rId12"/>
                  <a:stretch>
                    <a:fillRect b="-638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円/楕円 2">
                  <a:extLst>
                    <a:ext uri="{FF2B5EF4-FFF2-40B4-BE49-F238E27FC236}">
                      <a16:creationId xmlns:a16="http://schemas.microsoft.com/office/drawing/2014/main" id="{9F688BA1-9DE2-8908-71C5-CF560A2435CB}"/>
                    </a:ext>
                  </a:extLst>
                </p:cNvPr>
                <p:cNvSpPr/>
                <p:nvPr/>
              </p:nvSpPr>
              <p:spPr>
                <a:xfrm>
                  <a:off x="847574" y="766109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3" name="円/楕円 2">
                  <a:extLst>
                    <a:ext uri="{FF2B5EF4-FFF2-40B4-BE49-F238E27FC236}">
                      <a16:creationId xmlns:a16="http://schemas.microsoft.com/office/drawing/2014/main" id="{9F688BA1-9DE2-8908-71C5-CF560A2435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574" y="766109"/>
                  <a:ext cx="140677" cy="140677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円/楕円 3">
                  <a:extLst>
                    <a:ext uri="{FF2B5EF4-FFF2-40B4-BE49-F238E27FC236}">
                      <a16:creationId xmlns:a16="http://schemas.microsoft.com/office/drawing/2014/main" id="{FC90E272-5F91-ACB3-5719-CE3F9C0CF66D}"/>
                    </a:ext>
                  </a:extLst>
                </p:cNvPr>
                <p:cNvSpPr/>
                <p:nvPr/>
              </p:nvSpPr>
              <p:spPr>
                <a:xfrm>
                  <a:off x="1786897" y="766109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4" name="円/楕円 3">
                  <a:extLst>
                    <a:ext uri="{FF2B5EF4-FFF2-40B4-BE49-F238E27FC236}">
                      <a16:creationId xmlns:a16="http://schemas.microsoft.com/office/drawing/2014/main" id="{FC90E272-5F91-ACB3-5719-CE3F9C0CF6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6897" y="766109"/>
                  <a:ext cx="140677" cy="140677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円/楕円 4">
                  <a:extLst>
                    <a:ext uri="{FF2B5EF4-FFF2-40B4-BE49-F238E27FC236}">
                      <a16:creationId xmlns:a16="http://schemas.microsoft.com/office/drawing/2014/main" id="{C63B2DA4-51D3-946C-9CE3-AEE2268B708D}"/>
                    </a:ext>
                  </a:extLst>
                </p:cNvPr>
                <p:cNvSpPr/>
                <p:nvPr/>
              </p:nvSpPr>
              <p:spPr>
                <a:xfrm>
                  <a:off x="847574" y="106700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5" name="円/楕円 4">
                  <a:extLst>
                    <a:ext uri="{FF2B5EF4-FFF2-40B4-BE49-F238E27FC236}">
                      <a16:creationId xmlns:a16="http://schemas.microsoft.com/office/drawing/2014/main" id="{C63B2DA4-51D3-946C-9CE3-AEE2268B70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574" y="1067001"/>
                  <a:ext cx="140677" cy="140677"/>
                </a:xfrm>
                <a:prstGeom prst="ellipse">
                  <a:avLst/>
                </a:prstGeom>
                <a:blipFill>
                  <a:blip r:embed="rId14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円/楕円 5">
                  <a:extLst>
                    <a:ext uri="{FF2B5EF4-FFF2-40B4-BE49-F238E27FC236}">
                      <a16:creationId xmlns:a16="http://schemas.microsoft.com/office/drawing/2014/main" id="{60BD3335-4880-AE46-0AE8-53892E10DF41}"/>
                    </a:ext>
                  </a:extLst>
                </p:cNvPr>
                <p:cNvSpPr/>
                <p:nvPr/>
              </p:nvSpPr>
              <p:spPr>
                <a:xfrm>
                  <a:off x="1786897" y="106700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6" name="円/楕円 5">
                  <a:extLst>
                    <a:ext uri="{FF2B5EF4-FFF2-40B4-BE49-F238E27FC236}">
                      <a16:creationId xmlns:a16="http://schemas.microsoft.com/office/drawing/2014/main" id="{60BD3335-4880-AE46-0AE8-53892E10DF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6897" y="1067001"/>
                  <a:ext cx="140677" cy="140677"/>
                </a:xfrm>
                <a:prstGeom prst="ellipse">
                  <a:avLst/>
                </a:prstGeom>
                <a:blipFill>
                  <a:blip r:embed="rId14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円/楕円 6">
                  <a:extLst>
                    <a:ext uri="{FF2B5EF4-FFF2-40B4-BE49-F238E27FC236}">
                      <a16:creationId xmlns:a16="http://schemas.microsoft.com/office/drawing/2014/main" id="{34D7B059-DFCF-4867-361C-483A003CEE3D}"/>
                    </a:ext>
                  </a:extLst>
                </p:cNvPr>
                <p:cNvSpPr/>
                <p:nvPr/>
              </p:nvSpPr>
              <p:spPr>
                <a:xfrm>
                  <a:off x="847574" y="137787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7" name="円/楕円 6">
                  <a:extLst>
                    <a:ext uri="{FF2B5EF4-FFF2-40B4-BE49-F238E27FC236}">
                      <a16:creationId xmlns:a16="http://schemas.microsoft.com/office/drawing/2014/main" id="{34D7B059-DFCF-4867-361C-483A003CEE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574" y="1377877"/>
                  <a:ext cx="140677" cy="140677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円/楕円 7">
                  <a:extLst>
                    <a:ext uri="{FF2B5EF4-FFF2-40B4-BE49-F238E27FC236}">
                      <a16:creationId xmlns:a16="http://schemas.microsoft.com/office/drawing/2014/main" id="{90DA3282-5FB0-BC3B-89E4-28962B46D653}"/>
                    </a:ext>
                  </a:extLst>
                </p:cNvPr>
                <p:cNvSpPr/>
                <p:nvPr/>
              </p:nvSpPr>
              <p:spPr>
                <a:xfrm>
                  <a:off x="1786897" y="137787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8" name="円/楕円 7">
                  <a:extLst>
                    <a:ext uri="{FF2B5EF4-FFF2-40B4-BE49-F238E27FC236}">
                      <a16:creationId xmlns:a16="http://schemas.microsoft.com/office/drawing/2014/main" id="{90DA3282-5FB0-BC3B-89E4-28962B46D6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6897" y="1377877"/>
                  <a:ext cx="140677" cy="140677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円/楕円 8">
                  <a:extLst>
                    <a:ext uri="{FF2B5EF4-FFF2-40B4-BE49-F238E27FC236}">
                      <a16:creationId xmlns:a16="http://schemas.microsoft.com/office/drawing/2014/main" id="{658512A3-FB36-AECF-7A34-3B24F9C9341A}"/>
                    </a:ext>
                  </a:extLst>
                </p:cNvPr>
                <p:cNvSpPr/>
                <p:nvPr/>
              </p:nvSpPr>
              <p:spPr>
                <a:xfrm>
                  <a:off x="847574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9" name="円/楕円 8">
                  <a:extLst>
                    <a:ext uri="{FF2B5EF4-FFF2-40B4-BE49-F238E27FC236}">
                      <a16:creationId xmlns:a16="http://schemas.microsoft.com/office/drawing/2014/main" id="{658512A3-FB36-AECF-7A34-3B24F9C934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574" y="1688753"/>
                  <a:ext cx="140677" cy="140677"/>
                </a:xfrm>
                <a:prstGeom prst="ellipse">
                  <a:avLst/>
                </a:prstGeom>
                <a:blipFill>
                  <a:blip r:embed="rId16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円/楕円 9">
                  <a:extLst>
                    <a:ext uri="{FF2B5EF4-FFF2-40B4-BE49-F238E27FC236}">
                      <a16:creationId xmlns:a16="http://schemas.microsoft.com/office/drawing/2014/main" id="{13B3A315-CFF1-95A3-1489-5BD4EEE8E158}"/>
                    </a:ext>
                  </a:extLst>
                </p:cNvPr>
                <p:cNvSpPr/>
                <p:nvPr/>
              </p:nvSpPr>
              <p:spPr>
                <a:xfrm>
                  <a:off x="1786897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10" name="円/楕円 9">
                  <a:extLst>
                    <a:ext uri="{FF2B5EF4-FFF2-40B4-BE49-F238E27FC236}">
                      <a16:creationId xmlns:a16="http://schemas.microsoft.com/office/drawing/2014/main" id="{13B3A315-CFF1-95A3-1489-5BD4EEE8E1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6897" y="1688753"/>
                  <a:ext cx="140677" cy="140677"/>
                </a:xfrm>
                <a:prstGeom prst="ellipse">
                  <a:avLst/>
                </a:prstGeom>
                <a:blipFill>
                  <a:blip r:embed="rId17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円/楕円 10">
                  <a:extLst>
                    <a:ext uri="{FF2B5EF4-FFF2-40B4-BE49-F238E27FC236}">
                      <a16:creationId xmlns:a16="http://schemas.microsoft.com/office/drawing/2014/main" id="{8DA6B1B1-1944-B142-B793-003A7792CABF}"/>
                    </a:ext>
                  </a:extLst>
                </p:cNvPr>
                <p:cNvSpPr/>
                <p:nvPr/>
              </p:nvSpPr>
              <p:spPr>
                <a:xfrm>
                  <a:off x="847574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11" name="円/楕円 10">
                  <a:extLst>
                    <a:ext uri="{FF2B5EF4-FFF2-40B4-BE49-F238E27FC236}">
                      <a16:creationId xmlns:a16="http://schemas.microsoft.com/office/drawing/2014/main" id="{8DA6B1B1-1944-B142-B793-003A7792CA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574" y="1999629"/>
                  <a:ext cx="140677" cy="140677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円/楕円 11">
                  <a:extLst>
                    <a:ext uri="{FF2B5EF4-FFF2-40B4-BE49-F238E27FC236}">
                      <a16:creationId xmlns:a16="http://schemas.microsoft.com/office/drawing/2014/main" id="{B581A20E-DEEB-2C79-612D-2DA508646466}"/>
                    </a:ext>
                  </a:extLst>
                </p:cNvPr>
                <p:cNvSpPr/>
                <p:nvPr/>
              </p:nvSpPr>
              <p:spPr>
                <a:xfrm>
                  <a:off x="1786897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12" name="円/楕円 11">
                  <a:extLst>
                    <a:ext uri="{FF2B5EF4-FFF2-40B4-BE49-F238E27FC236}">
                      <a16:creationId xmlns:a16="http://schemas.microsoft.com/office/drawing/2014/main" id="{B581A20E-DEEB-2C79-612D-2DA5086464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6897" y="1999629"/>
                  <a:ext cx="140677" cy="140677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円/楕円 12">
                  <a:extLst>
                    <a:ext uri="{FF2B5EF4-FFF2-40B4-BE49-F238E27FC236}">
                      <a16:creationId xmlns:a16="http://schemas.microsoft.com/office/drawing/2014/main" id="{A6DFFAE2-BC87-C6F2-734E-62A017803C76}"/>
                    </a:ext>
                  </a:extLst>
                </p:cNvPr>
                <p:cNvSpPr/>
                <p:nvPr/>
              </p:nvSpPr>
              <p:spPr>
                <a:xfrm>
                  <a:off x="847574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13" name="円/楕円 12">
                  <a:extLst>
                    <a:ext uri="{FF2B5EF4-FFF2-40B4-BE49-F238E27FC236}">
                      <a16:creationId xmlns:a16="http://schemas.microsoft.com/office/drawing/2014/main" id="{A6DFFAE2-BC87-C6F2-734E-62A017803C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574" y="2310505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円/楕円 13">
                  <a:extLst>
                    <a:ext uri="{FF2B5EF4-FFF2-40B4-BE49-F238E27FC236}">
                      <a16:creationId xmlns:a16="http://schemas.microsoft.com/office/drawing/2014/main" id="{8E126D07-8A57-0DE0-AF35-1F0E3E98D815}"/>
                    </a:ext>
                  </a:extLst>
                </p:cNvPr>
                <p:cNvSpPr/>
                <p:nvPr/>
              </p:nvSpPr>
              <p:spPr>
                <a:xfrm>
                  <a:off x="1786897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14" name="円/楕円 13">
                  <a:extLst>
                    <a:ext uri="{FF2B5EF4-FFF2-40B4-BE49-F238E27FC236}">
                      <a16:creationId xmlns:a16="http://schemas.microsoft.com/office/drawing/2014/main" id="{8E126D07-8A57-0DE0-AF35-1F0E3E98D8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6897" y="2310505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円/楕円 14">
                  <a:extLst>
                    <a:ext uri="{FF2B5EF4-FFF2-40B4-BE49-F238E27FC236}">
                      <a16:creationId xmlns:a16="http://schemas.microsoft.com/office/drawing/2014/main" id="{B4822320-FEF2-D344-6DB4-A699BD673B90}"/>
                    </a:ext>
                  </a:extLst>
                </p:cNvPr>
                <p:cNvSpPr/>
                <p:nvPr/>
              </p:nvSpPr>
              <p:spPr>
                <a:xfrm>
                  <a:off x="847574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15" name="円/楕円 14">
                  <a:extLst>
                    <a:ext uri="{FF2B5EF4-FFF2-40B4-BE49-F238E27FC236}">
                      <a16:creationId xmlns:a16="http://schemas.microsoft.com/office/drawing/2014/main" id="{B4822320-FEF2-D344-6DB4-A699BD673B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574" y="2611397"/>
                  <a:ext cx="140677" cy="140677"/>
                </a:xfrm>
                <a:prstGeom prst="ellipse">
                  <a:avLst/>
                </a:prstGeom>
                <a:blipFill>
                  <a:blip r:embed="rId20"/>
                  <a:stretch>
                    <a:fillRect l="-3846" r="-3846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円/楕円 15">
                  <a:extLst>
                    <a:ext uri="{FF2B5EF4-FFF2-40B4-BE49-F238E27FC236}">
                      <a16:creationId xmlns:a16="http://schemas.microsoft.com/office/drawing/2014/main" id="{1A7890A5-0C5E-61FF-FC0E-D64B5CB892AE}"/>
                    </a:ext>
                  </a:extLst>
                </p:cNvPr>
                <p:cNvSpPr/>
                <p:nvPr/>
              </p:nvSpPr>
              <p:spPr>
                <a:xfrm>
                  <a:off x="1786897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16" name="円/楕円 15">
                  <a:extLst>
                    <a:ext uri="{FF2B5EF4-FFF2-40B4-BE49-F238E27FC236}">
                      <a16:creationId xmlns:a16="http://schemas.microsoft.com/office/drawing/2014/main" id="{1A7890A5-0C5E-61FF-FC0E-D64B5CB892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6897" y="2611397"/>
                  <a:ext cx="140677" cy="140677"/>
                </a:xfrm>
                <a:prstGeom prst="ellipse">
                  <a:avLst/>
                </a:prstGeom>
                <a:blipFill>
                  <a:blip r:embed="rId20"/>
                  <a:stretch>
                    <a:fillRect l="-3846" r="-3846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" name="正方形/長方形 52">
                  <a:extLst>
                    <a:ext uri="{FF2B5EF4-FFF2-40B4-BE49-F238E27FC236}">
                      <a16:creationId xmlns:a16="http://schemas.microsoft.com/office/drawing/2014/main" id="{48F806DD-3731-6AE6-DA11-E41B0EE54C44}"/>
                    </a:ext>
                  </a:extLst>
                </p:cNvPr>
                <p:cNvSpPr/>
                <p:nvPr/>
              </p:nvSpPr>
              <p:spPr>
                <a:xfrm>
                  <a:off x="1242989" y="211460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53" name="正方形/長方形 52">
                  <a:extLst>
                    <a:ext uri="{FF2B5EF4-FFF2-40B4-BE49-F238E27FC236}">
                      <a16:creationId xmlns:a16="http://schemas.microsoft.com/office/drawing/2014/main" id="{48F806DD-3731-6AE6-DA11-E41B0EE54C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2989" y="211460"/>
                  <a:ext cx="289169" cy="289169"/>
                </a:xfrm>
                <a:prstGeom prst="rect">
                  <a:avLst/>
                </a:prstGeom>
                <a:blipFill>
                  <a:blip r:embed="rId21"/>
                  <a:stretch>
                    <a:fillRect l="-29787" b="-2340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4E0C3327-7F04-073D-927F-BF29558A1E33}"/>
                </a:ext>
              </a:extLst>
            </p:cNvPr>
            <p:cNvCxnSpPr>
              <a:stCxn id="3" idx="6"/>
              <a:endCxn id="4" idx="2"/>
            </p:cNvCxnSpPr>
            <p:nvPr/>
          </p:nvCxnSpPr>
          <p:spPr>
            <a:xfrm>
              <a:off x="988251" y="836448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407BAB0E-61D5-50AA-0332-84D6F0819912}"/>
                </a:ext>
              </a:extLst>
            </p:cNvPr>
            <p:cNvCxnSpPr>
              <a:cxnSpLocks/>
              <a:stCxn id="3" idx="6"/>
              <a:endCxn id="6" idx="2"/>
            </p:cNvCxnSpPr>
            <p:nvPr/>
          </p:nvCxnSpPr>
          <p:spPr>
            <a:xfrm>
              <a:off x="988251" y="836448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コネクタ 62">
              <a:extLst>
                <a:ext uri="{FF2B5EF4-FFF2-40B4-BE49-F238E27FC236}">
                  <a16:creationId xmlns:a16="http://schemas.microsoft.com/office/drawing/2014/main" id="{224110BE-0C05-53AB-CFDA-53071CFB94AE}"/>
                </a:ext>
              </a:extLst>
            </p:cNvPr>
            <p:cNvCxnSpPr>
              <a:cxnSpLocks/>
              <a:stCxn id="3" idx="6"/>
              <a:endCxn id="8" idx="2"/>
            </p:cNvCxnSpPr>
            <p:nvPr/>
          </p:nvCxnSpPr>
          <p:spPr>
            <a:xfrm>
              <a:off x="988251" y="836448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コネクタ 66">
              <a:extLst>
                <a:ext uri="{FF2B5EF4-FFF2-40B4-BE49-F238E27FC236}">
                  <a16:creationId xmlns:a16="http://schemas.microsoft.com/office/drawing/2014/main" id="{BB335D36-67D0-1DBF-302F-2119DC03F923}"/>
                </a:ext>
              </a:extLst>
            </p:cNvPr>
            <p:cNvCxnSpPr>
              <a:cxnSpLocks/>
              <a:stCxn id="3" idx="6"/>
              <a:endCxn id="10" idx="2"/>
            </p:cNvCxnSpPr>
            <p:nvPr/>
          </p:nvCxnSpPr>
          <p:spPr>
            <a:xfrm>
              <a:off x="988251" y="836448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81225557-51BC-AE4C-7FED-DDBEFF54090A}"/>
                </a:ext>
              </a:extLst>
            </p:cNvPr>
            <p:cNvCxnSpPr>
              <a:cxnSpLocks/>
              <a:stCxn id="3" idx="6"/>
              <a:endCxn id="12" idx="2"/>
            </p:cNvCxnSpPr>
            <p:nvPr/>
          </p:nvCxnSpPr>
          <p:spPr>
            <a:xfrm>
              <a:off x="988251" y="836448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>
              <a:extLst>
                <a:ext uri="{FF2B5EF4-FFF2-40B4-BE49-F238E27FC236}">
                  <a16:creationId xmlns:a16="http://schemas.microsoft.com/office/drawing/2014/main" id="{3D96F172-7DF5-19AB-B79F-FDA87C85C987}"/>
                </a:ext>
              </a:extLst>
            </p:cNvPr>
            <p:cNvCxnSpPr>
              <a:cxnSpLocks/>
              <a:stCxn id="3" idx="6"/>
              <a:endCxn id="14" idx="2"/>
            </p:cNvCxnSpPr>
            <p:nvPr/>
          </p:nvCxnSpPr>
          <p:spPr>
            <a:xfrm>
              <a:off x="988251" y="836448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9C1D8A3C-D4DA-F835-61EF-855422E0A137}"/>
                </a:ext>
              </a:extLst>
            </p:cNvPr>
            <p:cNvCxnSpPr>
              <a:cxnSpLocks/>
              <a:stCxn id="3" idx="6"/>
              <a:endCxn id="16" idx="2"/>
            </p:cNvCxnSpPr>
            <p:nvPr/>
          </p:nvCxnSpPr>
          <p:spPr>
            <a:xfrm>
              <a:off x="988251" y="836448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>
              <a:extLst>
                <a:ext uri="{FF2B5EF4-FFF2-40B4-BE49-F238E27FC236}">
                  <a16:creationId xmlns:a16="http://schemas.microsoft.com/office/drawing/2014/main" id="{5E31747A-8B33-16A2-795F-0698E1A62EE1}"/>
                </a:ext>
              </a:extLst>
            </p:cNvPr>
            <p:cNvCxnSpPr>
              <a:cxnSpLocks/>
              <a:stCxn id="5" idx="6"/>
              <a:endCxn id="4" idx="2"/>
            </p:cNvCxnSpPr>
            <p:nvPr/>
          </p:nvCxnSpPr>
          <p:spPr>
            <a:xfrm flipV="1">
              <a:off x="988251" y="836448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>
              <a:extLst>
                <a:ext uri="{FF2B5EF4-FFF2-40B4-BE49-F238E27FC236}">
                  <a16:creationId xmlns:a16="http://schemas.microsoft.com/office/drawing/2014/main" id="{AE323075-6559-8170-3428-A3E8BDC43FFC}"/>
                </a:ext>
              </a:extLst>
            </p:cNvPr>
            <p:cNvCxnSpPr>
              <a:cxnSpLocks/>
              <a:stCxn id="7" idx="6"/>
              <a:endCxn id="4" idx="2"/>
            </p:cNvCxnSpPr>
            <p:nvPr/>
          </p:nvCxnSpPr>
          <p:spPr>
            <a:xfrm flipV="1">
              <a:off x="988251" y="836448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コネクタ 102">
              <a:extLst>
                <a:ext uri="{FF2B5EF4-FFF2-40B4-BE49-F238E27FC236}">
                  <a16:creationId xmlns:a16="http://schemas.microsoft.com/office/drawing/2014/main" id="{721B2E4C-A4E3-9670-932B-6B5A03540840}"/>
                </a:ext>
              </a:extLst>
            </p:cNvPr>
            <p:cNvCxnSpPr>
              <a:cxnSpLocks/>
              <a:stCxn id="9" idx="6"/>
              <a:endCxn id="4" idx="2"/>
            </p:cNvCxnSpPr>
            <p:nvPr/>
          </p:nvCxnSpPr>
          <p:spPr>
            <a:xfrm flipV="1">
              <a:off x="988251" y="836448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コネクタ 105">
              <a:extLst>
                <a:ext uri="{FF2B5EF4-FFF2-40B4-BE49-F238E27FC236}">
                  <a16:creationId xmlns:a16="http://schemas.microsoft.com/office/drawing/2014/main" id="{CFC99487-3A49-179B-573E-26A19EAB8DF1}"/>
                </a:ext>
              </a:extLst>
            </p:cNvPr>
            <p:cNvCxnSpPr>
              <a:cxnSpLocks/>
              <a:stCxn id="11" idx="6"/>
              <a:endCxn id="4" idx="2"/>
            </p:cNvCxnSpPr>
            <p:nvPr/>
          </p:nvCxnSpPr>
          <p:spPr>
            <a:xfrm flipV="1">
              <a:off x="988251" y="836448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コネクタ 108">
              <a:extLst>
                <a:ext uri="{FF2B5EF4-FFF2-40B4-BE49-F238E27FC236}">
                  <a16:creationId xmlns:a16="http://schemas.microsoft.com/office/drawing/2014/main" id="{CFAA05C0-C787-6DD0-8476-F5D9D60A7DB6}"/>
                </a:ext>
              </a:extLst>
            </p:cNvPr>
            <p:cNvCxnSpPr>
              <a:cxnSpLocks/>
              <a:stCxn id="13" idx="6"/>
              <a:endCxn id="4" idx="2"/>
            </p:cNvCxnSpPr>
            <p:nvPr/>
          </p:nvCxnSpPr>
          <p:spPr>
            <a:xfrm flipV="1">
              <a:off x="988251" y="836448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コネクタ 111">
              <a:extLst>
                <a:ext uri="{FF2B5EF4-FFF2-40B4-BE49-F238E27FC236}">
                  <a16:creationId xmlns:a16="http://schemas.microsoft.com/office/drawing/2014/main" id="{6D70CDEB-E4DC-7455-FF4B-D44E9F3BF7E1}"/>
                </a:ext>
              </a:extLst>
            </p:cNvPr>
            <p:cNvCxnSpPr>
              <a:cxnSpLocks/>
              <a:stCxn id="15" idx="6"/>
              <a:endCxn id="4" idx="2"/>
            </p:cNvCxnSpPr>
            <p:nvPr/>
          </p:nvCxnSpPr>
          <p:spPr>
            <a:xfrm flipV="1">
              <a:off x="988251" y="836448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8" name="正方形/長方形 157">
                  <a:extLst>
                    <a:ext uri="{FF2B5EF4-FFF2-40B4-BE49-F238E27FC236}">
                      <a16:creationId xmlns:a16="http://schemas.microsoft.com/office/drawing/2014/main" id="{6DE77DD7-6349-1A3F-FF35-1A7F9C44B8CC}"/>
                    </a:ext>
                  </a:extLst>
                </p:cNvPr>
                <p:cNvSpPr/>
                <p:nvPr/>
              </p:nvSpPr>
              <p:spPr>
                <a:xfrm>
                  <a:off x="2579841" y="675647"/>
                  <a:ext cx="606018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sz="1400" dirty="0"/>
                </a:p>
              </p:txBody>
            </p:sp>
          </mc:Choice>
          <mc:Fallback>
            <p:sp>
              <p:nvSpPr>
                <p:cNvPr id="158" name="正方形/長方形 157">
                  <a:extLst>
                    <a:ext uri="{FF2B5EF4-FFF2-40B4-BE49-F238E27FC236}">
                      <a16:creationId xmlns:a16="http://schemas.microsoft.com/office/drawing/2014/main" id="{6DE77DD7-6349-1A3F-FF35-1A7F9C44B8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9841" y="675647"/>
                  <a:ext cx="606018" cy="289169"/>
                </a:xfrm>
                <a:prstGeom prst="rect">
                  <a:avLst/>
                </a:prstGeom>
                <a:blipFill>
                  <a:blip r:embed="rId22"/>
                  <a:stretch>
                    <a:fillRect l="-6000" b="-638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9" name="正方形/長方形 158">
                  <a:extLst>
                    <a:ext uri="{FF2B5EF4-FFF2-40B4-BE49-F238E27FC236}">
                      <a16:creationId xmlns:a16="http://schemas.microsoft.com/office/drawing/2014/main" id="{5E13C3D7-68AF-1F24-3119-282A3B0B3DFA}"/>
                    </a:ext>
                  </a:extLst>
                </p:cNvPr>
                <p:cNvSpPr/>
                <p:nvPr/>
              </p:nvSpPr>
              <p:spPr>
                <a:xfrm>
                  <a:off x="4257833" y="995408"/>
                  <a:ext cx="656784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>
            <p:sp>
              <p:nvSpPr>
                <p:cNvPr id="159" name="正方形/長方形 158">
                  <a:extLst>
                    <a:ext uri="{FF2B5EF4-FFF2-40B4-BE49-F238E27FC236}">
                      <a16:creationId xmlns:a16="http://schemas.microsoft.com/office/drawing/2014/main" id="{5E13C3D7-68AF-1F24-3119-282A3B0B3D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7833" y="995408"/>
                  <a:ext cx="656784" cy="289169"/>
                </a:xfrm>
                <a:prstGeom prst="rect">
                  <a:avLst/>
                </a:prstGeom>
                <a:blipFill>
                  <a:blip r:embed="rId23"/>
                  <a:stretch>
                    <a:fillRect l="-1852" b="-41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3" name="円/楕円 132">
                  <a:extLst>
                    <a:ext uri="{FF2B5EF4-FFF2-40B4-BE49-F238E27FC236}">
                      <a16:creationId xmlns:a16="http://schemas.microsoft.com/office/drawing/2014/main" id="{11B76ACD-D435-A1F2-B1CB-D502578AD9F3}"/>
                    </a:ext>
                  </a:extLst>
                </p:cNvPr>
                <p:cNvSpPr/>
                <p:nvPr/>
              </p:nvSpPr>
              <p:spPr>
                <a:xfrm>
                  <a:off x="3159710" y="766109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3" name="円/楕円 132">
                  <a:extLst>
                    <a:ext uri="{FF2B5EF4-FFF2-40B4-BE49-F238E27FC236}">
                      <a16:creationId xmlns:a16="http://schemas.microsoft.com/office/drawing/2014/main" id="{11B76ACD-D435-A1F2-B1CB-D502578AD9F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9710" y="766109"/>
                  <a:ext cx="140677" cy="140677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" name="円/楕円 133">
                  <a:extLst>
                    <a:ext uri="{FF2B5EF4-FFF2-40B4-BE49-F238E27FC236}">
                      <a16:creationId xmlns:a16="http://schemas.microsoft.com/office/drawing/2014/main" id="{219F3823-9BCE-C43D-2440-99903F5B1869}"/>
                    </a:ext>
                  </a:extLst>
                </p:cNvPr>
                <p:cNvSpPr/>
                <p:nvPr/>
              </p:nvSpPr>
              <p:spPr>
                <a:xfrm>
                  <a:off x="4099033" y="1067001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134" name="円/楕円 133">
                  <a:extLst>
                    <a:ext uri="{FF2B5EF4-FFF2-40B4-BE49-F238E27FC236}">
                      <a16:creationId xmlns:a16="http://schemas.microsoft.com/office/drawing/2014/main" id="{219F3823-9BCE-C43D-2440-99903F5B18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9033" y="1067001"/>
                  <a:ext cx="140677" cy="140677"/>
                </a:xfrm>
                <a:prstGeom prst="ellipse">
                  <a:avLst/>
                </a:prstGeom>
                <a:blipFill>
                  <a:blip r:embed="rId25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5" name="円/楕円 134">
                  <a:extLst>
                    <a:ext uri="{FF2B5EF4-FFF2-40B4-BE49-F238E27FC236}">
                      <a16:creationId xmlns:a16="http://schemas.microsoft.com/office/drawing/2014/main" id="{576F1EDA-F003-94F1-D65C-BCCBBA324279}"/>
                    </a:ext>
                  </a:extLst>
                </p:cNvPr>
                <p:cNvSpPr/>
                <p:nvPr/>
              </p:nvSpPr>
              <p:spPr>
                <a:xfrm>
                  <a:off x="3159710" y="1067001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35" name="円/楕円 134">
                  <a:extLst>
                    <a:ext uri="{FF2B5EF4-FFF2-40B4-BE49-F238E27FC236}">
                      <a16:creationId xmlns:a16="http://schemas.microsoft.com/office/drawing/2014/main" id="{576F1EDA-F003-94F1-D65C-BCCBBA3242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9710" y="1067001"/>
                  <a:ext cx="140677" cy="140677"/>
                </a:xfrm>
                <a:prstGeom prst="ellipse">
                  <a:avLst/>
                </a:prstGeom>
                <a:blipFill>
                  <a:blip r:embed="rId14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6" name="円/楕円 135">
                  <a:extLst>
                    <a:ext uri="{FF2B5EF4-FFF2-40B4-BE49-F238E27FC236}">
                      <a16:creationId xmlns:a16="http://schemas.microsoft.com/office/drawing/2014/main" id="{DE4EA653-6AD0-4AB9-0449-1A185DEB02B2}"/>
                    </a:ext>
                  </a:extLst>
                </p:cNvPr>
                <p:cNvSpPr/>
                <p:nvPr/>
              </p:nvSpPr>
              <p:spPr>
                <a:xfrm>
                  <a:off x="4099033" y="76610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136" name="円/楕円 135">
                  <a:extLst>
                    <a:ext uri="{FF2B5EF4-FFF2-40B4-BE49-F238E27FC236}">
                      <a16:creationId xmlns:a16="http://schemas.microsoft.com/office/drawing/2014/main" id="{DE4EA653-6AD0-4AB9-0449-1A185DEB02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9033" y="766109"/>
                  <a:ext cx="140677" cy="140677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7" name="円/楕円 136">
                  <a:extLst>
                    <a:ext uri="{FF2B5EF4-FFF2-40B4-BE49-F238E27FC236}">
                      <a16:creationId xmlns:a16="http://schemas.microsoft.com/office/drawing/2014/main" id="{594A683B-34EA-DD09-D298-847C1AECF7C5}"/>
                    </a:ext>
                  </a:extLst>
                </p:cNvPr>
                <p:cNvSpPr/>
                <p:nvPr/>
              </p:nvSpPr>
              <p:spPr>
                <a:xfrm>
                  <a:off x="3159710" y="137787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137" name="円/楕円 136">
                  <a:extLst>
                    <a:ext uri="{FF2B5EF4-FFF2-40B4-BE49-F238E27FC236}">
                      <a16:creationId xmlns:a16="http://schemas.microsoft.com/office/drawing/2014/main" id="{594A683B-34EA-DD09-D298-847C1AECF7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9710" y="1377877"/>
                  <a:ext cx="140677" cy="140677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8" name="円/楕円 137">
                  <a:extLst>
                    <a:ext uri="{FF2B5EF4-FFF2-40B4-BE49-F238E27FC236}">
                      <a16:creationId xmlns:a16="http://schemas.microsoft.com/office/drawing/2014/main" id="{BFB708D2-7CBA-3626-0BC8-65DF38157F5C}"/>
                    </a:ext>
                  </a:extLst>
                </p:cNvPr>
                <p:cNvSpPr/>
                <p:nvPr/>
              </p:nvSpPr>
              <p:spPr>
                <a:xfrm>
                  <a:off x="4099033" y="137787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138" name="円/楕円 137">
                  <a:extLst>
                    <a:ext uri="{FF2B5EF4-FFF2-40B4-BE49-F238E27FC236}">
                      <a16:creationId xmlns:a16="http://schemas.microsoft.com/office/drawing/2014/main" id="{BFB708D2-7CBA-3626-0BC8-65DF38157F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9033" y="1377877"/>
                  <a:ext cx="140677" cy="140677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9" name="円/楕円 138">
                  <a:extLst>
                    <a:ext uri="{FF2B5EF4-FFF2-40B4-BE49-F238E27FC236}">
                      <a16:creationId xmlns:a16="http://schemas.microsoft.com/office/drawing/2014/main" id="{3E83D3BC-574D-C0C9-4081-8A1D84CC54A1}"/>
                    </a:ext>
                  </a:extLst>
                </p:cNvPr>
                <p:cNvSpPr/>
                <p:nvPr/>
              </p:nvSpPr>
              <p:spPr>
                <a:xfrm>
                  <a:off x="3159710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139" name="円/楕円 138">
                  <a:extLst>
                    <a:ext uri="{FF2B5EF4-FFF2-40B4-BE49-F238E27FC236}">
                      <a16:creationId xmlns:a16="http://schemas.microsoft.com/office/drawing/2014/main" id="{3E83D3BC-574D-C0C9-4081-8A1D84CC54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9710" y="1688753"/>
                  <a:ext cx="140677" cy="140677"/>
                </a:xfrm>
                <a:prstGeom prst="ellipse">
                  <a:avLst/>
                </a:prstGeom>
                <a:blipFill>
                  <a:blip r:embed="rId27"/>
                  <a:stretch>
                    <a:fillRect l="-3846" r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0" name="円/楕円 139">
                  <a:extLst>
                    <a:ext uri="{FF2B5EF4-FFF2-40B4-BE49-F238E27FC236}">
                      <a16:creationId xmlns:a16="http://schemas.microsoft.com/office/drawing/2014/main" id="{53CC7592-1FB6-EC53-4550-F415AA90B2B5}"/>
                    </a:ext>
                  </a:extLst>
                </p:cNvPr>
                <p:cNvSpPr/>
                <p:nvPr/>
              </p:nvSpPr>
              <p:spPr>
                <a:xfrm>
                  <a:off x="4099033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140" name="円/楕円 139">
                  <a:extLst>
                    <a:ext uri="{FF2B5EF4-FFF2-40B4-BE49-F238E27FC236}">
                      <a16:creationId xmlns:a16="http://schemas.microsoft.com/office/drawing/2014/main" id="{53CC7592-1FB6-EC53-4550-F415AA90B2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9033" y="1688753"/>
                  <a:ext cx="140677" cy="140677"/>
                </a:xfrm>
                <a:prstGeom prst="ellipse">
                  <a:avLst/>
                </a:prstGeom>
                <a:blipFill>
                  <a:blip r:embed="rId27"/>
                  <a:stretch>
                    <a:fillRect l="-3846" r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1" name="円/楕円 140">
                  <a:extLst>
                    <a:ext uri="{FF2B5EF4-FFF2-40B4-BE49-F238E27FC236}">
                      <a16:creationId xmlns:a16="http://schemas.microsoft.com/office/drawing/2014/main" id="{A756037A-76C7-D5E8-5B6F-5B6D62E7B213}"/>
                    </a:ext>
                  </a:extLst>
                </p:cNvPr>
                <p:cNvSpPr/>
                <p:nvPr/>
              </p:nvSpPr>
              <p:spPr>
                <a:xfrm>
                  <a:off x="3159710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141" name="円/楕円 140">
                  <a:extLst>
                    <a:ext uri="{FF2B5EF4-FFF2-40B4-BE49-F238E27FC236}">
                      <a16:creationId xmlns:a16="http://schemas.microsoft.com/office/drawing/2014/main" id="{A756037A-76C7-D5E8-5B6F-5B6D62E7B2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9710" y="1999629"/>
                  <a:ext cx="140677" cy="140677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2" name="円/楕円 141">
                  <a:extLst>
                    <a:ext uri="{FF2B5EF4-FFF2-40B4-BE49-F238E27FC236}">
                      <a16:creationId xmlns:a16="http://schemas.microsoft.com/office/drawing/2014/main" id="{ED28054C-9E2C-A2D2-1FFD-35D9D5AA423C}"/>
                    </a:ext>
                  </a:extLst>
                </p:cNvPr>
                <p:cNvSpPr/>
                <p:nvPr/>
              </p:nvSpPr>
              <p:spPr>
                <a:xfrm>
                  <a:off x="4099033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142" name="円/楕円 141">
                  <a:extLst>
                    <a:ext uri="{FF2B5EF4-FFF2-40B4-BE49-F238E27FC236}">
                      <a16:creationId xmlns:a16="http://schemas.microsoft.com/office/drawing/2014/main" id="{ED28054C-9E2C-A2D2-1FFD-35D9D5AA42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9033" y="1999629"/>
                  <a:ext cx="140677" cy="140677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3" name="円/楕円 142">
                  <a:extLst>
                    <a:ext uri="{FF2B5EF4-FFF2-40B4-BE49-F238E27FC236}">
                      <a16:creationId xmlns:a16="http://schemas.microsoft.com/office/drawing/2014/main" id="{A2210483-33DD-54D2-A691-700961251611}"/>
                    </a:ext>
                  </a:extLst>
                </p:cNvPr>
                <p:cNvSpPr/>
                <p:nvPr/>
              </p:nvSpPr>
              <p:spPr>
                <a:xfrm>
                  <a:off x="3159710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143" name="円/楕円 142">
                  <a:extLst>
                    <a:ext uri="{FF2B5EF4-FFF2-40B4-BE49-F238E27FC236}">
                      <a16:creationId xmlns:a16="http://schemas.microsoft.com/office/drawing/2014/main" id="{A2210483-33DD-54D2-A691-7009612516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9710" y="2310505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4" name="円/楕円 143">
                  <a:extLst>
                    <a:ext uri="{FF2B5EF4-FFF2-40B4-BE49-F238E27FC236}">
                      <a16:creationId xmlns:a16="http://schemas.microsoft.com/office/drawing/2014/main" id="{F22B32A4-A5C8-4113-8942-DC71C1A909A3}"/>
                    </a:ext>
                  </a:extLst>
                </p:cNvPr>
                <p:cNvSpPr/>
                <p:nvPr/>
              </p:nvSpPr>
              <p:spPr>
                <a:xfrm>
                  <a:off x="4099033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144" name="円/楕円 143">
                  <a:extLst>
                    <a:ext uri="{FF2B5EF4-FFF2-40B4-BE49-F238E27FC236}">
                      <a16:creationId xmlns:a16="http://schemas.microsoft.com/office/drawing/2014/main" id="{F22B32A4-A5C8-4113-8942-DC71C1A909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9033" y="2310505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5" name="円/楕円 144">
                  <a:extLst>
                    <a:ext uri="{FF2B5EF4-FFF2-40B4-BE49-F238E27FC236}">
                      <a16:creationId xmlns:a16="http://schemas.microsoft.com/office/drawing/2014/main" id="{67495FA3-54CF-C247-75FB-B03939C5D51F}"/>
                    </a:ext>
                  </a:extLst>
                </p:cNvPr>
                <p:cNvSpPr/>
                <p:nvPr/>
              </p:nvSpPr>
              <p:spPr>
                <a:xfrm>
                  <a:off x="3159710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145" name="円/楕円 144">
                  <a:extLst>
                    <a:ext uri="{FF2B5EF4-FFF2-40B4-BE49-F238E27FC236}">
                      <a16:creationId xmlns:a16="http://schemas.microsoft.com/office/drawing/2014/main" id="{67495FA3-54CF-C247-75FB-B03939C5D5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9710" y="2611397"/>
                  <a:ext cx="140677" cy="140677"/>
                </a:xfrm>
                <a:prstGeom prst="ellipse">
                  <a:avLst/>
                </a:prstGeom>
                <a:blipFill>
                  <a:blip r:embed="rId20"/>
                  <a:stretch>
                    <a:fillRect l="-3846" r="-3846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6" name="円/楕円 145">
                  <a:extLst>
                    <a:ext uri="{FF2B5EF4-FFF2-40B4-BE49-F238E27FC236}">
                      <a16:creationId xmlns:a16="http://schemas.microsoft.com/office/drawing/2014/main" id="{84DBD8CD-5128-AAF2-0000-764DDDF261C3}"/>
                    </a:ext>
                  </a:extLst>
                </p:cNvPr>
                <p:cNvSpPr/>
                <p:nvPr/>
              </p:nvSpPr>
              <p:spPr>
                <a:xfrm>
                  <a:off x="4099033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146" name="円/楕円 145">
                  <a:extLst>
                    <a:ext uri="{FF2B5EF4-FFF2-40B4-BE49-F238E27FC236}">
                      <a16:creationId xmlns:a16="http://schemas.microsoft.com/office/drawing/2014/main" id="{84DBD8CD-5128-AAF2-0000-764DDDF261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9033" y="2611397"/>
                  <a:ext cx="140677" cy="140677"/>
                </a:xfrm>
                <a:prstGeom prst="ellipse">
                  <a:avLst/>
                </a:prstGeom>
                <a:blipFill>
                  <a:blip r:embed="rId29"/>
                  <a:stretch>
                    <a:fillRect l="-3846" r="-3846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7" name="正方形/長方形 156">
                  <a:extLst>
                    <a:ext uri="{FF2B5EF4-FFF2-40B4-BE49-F238E27FC236}">
                      <a16:creationId xmlns:a16="http://schemas.microsoft.com/office/drawing/2014/main" id="{022431BF-D84A-4FA3-6E61-44543AA44130}"/>
                    </a:ext>
                  </a:extLst>
                </p:cNvPr>
                <p:cNvSpPr/>
                <p:nvPr/>
              </p:nvSpPr>
              <p:spPr>
                <a:xfrm>
                  <a:off x="3555125" y="211460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157" name="正方形/長方形 156">
                  <a:extLst>
                    <a:ext uri="{FF2B5EF4-FFF2-40B4-BE49-F238E27FC236}">
                      <a16:creationId xmlns:a16="http://schemas.microsoft.com/office/drawing/2014/main" id="{022431BF-D84A-4FA3-6E61-44543AA441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5125" y="211460"/>
                  <a:ext cx="289169" cy="289169"/>
                </a:xfrm>
                <a:prstGeom prst="rect">
                  <a:avLst/>
                </a:prstGeom>
                <a:blipFill>
                  <a:blip r:embed="rId30"/>
                  <a:stretch>
                    <a:fillRect l="-29167" b="-2340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0" name="直線コネクタ 159">
              <a:extLst>
                <a:ext uri="{FF2B5EF4-FFF2-40B4-BE49-F238E27FC236}">
                  <a16:creationId xmlns:a16="http://schemas.microsoft.com/office/drawing/2014/main" id="{1A4AA0D2-C505-EAB4-73C0-1FD2A4B087EC}"/>
                </a:ext>
              </a:extLst>
            </p:cNvPr>
            <p:cNvCxnSpPr>
              <a:stCxn id="133" idx="6"/>
              <a:endCxn id="134" idx="2"/>
            </p:cNvCxnSpPr>
            <p:nvPr/>
          </p:nvCxnSpPr>
          <p:spPr>
            <a:xfrm>
              <a:off x="3300387" y="836448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コネクタ 160">
              <a:extLst>
                <a:ext uri="{FF2B5EF4-FFF2-40B4-BE49-F238E27FC236}">
                  <a16:creationId xmlns:a16="http://schemas.microsoft.com/office/drawing/2014/main" id="{3C669366-80A1-017F-43FF-F6D1DEDCCE8D}"/>
                </a:ext>
              </a:extLst>
            </p:cNvPr>
            <p:cNvCxnSpPr>
              <a:cxnSpLocks/>
              <a:stCxn id="133" idx="6"/>
              <a:endCxn id="136" idx="2"/>
            </p:cNvCxnSpPr>
            <p:nvPr/>
          </p:nvCxnSpPr>
          <p:spPr>
            <a:xfrm>
              <a:off x="3300387" y="836448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線コネクタ 161">
              <a:extLst>
                <a:ext uri="{FF2B5EF4-FFF2-40B4-BE49-F238E27FC236}">
                  <a16:creationId xmlns:a16="http://schemas.microsoft.com/office/drawing/2014/main" id="{D1DD82CF-35EC-28DE-8EFA-D2D3791497AB}"/>
                </a:ext>
              </a:extLst>
            </p:cNvPr>
            <p:cNvCxnSpPr>
              <a:cxnSpLocks/>
              <a:stCxn id="133" idx="6"/>
              <a:endCxn id="138" idx="2"/>
            </p:cNvCxnSpPr>
            <p:nvPr/>
          </p:nvCxnSpPr>
          <p:spPr>
            <a:xfrm>
              <a:off x="3300387" y="836448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コネクタ 162">
              <a:extLst>
                <a:ext uri="{FF2B5EF4-FFF2-40B4-BE49-F238E27FC236}">
                  <a16:creationId xmlns:a16="http://schemas.microsoft.com/office/drawing/2014/main" id="{FC4E40A1-2E18-F3A4-1FDC-525881A0527E}"/>
                </a:ext>
              </a:extLst>
            </p:cNvPr>
            <p:cNvCxnSpPr>
              <a:cxnSpLocks/>
              <a:stCxn id="133" idx="6"/>
              <a:endCxn id="140" idx="2"/>
            </p:cNvCxnSpPr>
            <p:nvPr/>
          </p:nvCxnSpPr>
          <p:spPr>
            <a:xfrm>
              <a:off x="3300387" y="836448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コネクタ 163">
              <a:extLst>
                <a:ext uri="{FF2B5EF4-FFF2-40B4-BE49-F238E27FC236}">
                  <a16:creationId xmlns:a16="http://schemas.microsoft.com/office/drawing/2014/main" id="{BD3D002B-92C1-536C-0942-57DF0CDED37F}"/>
                </a:ext>
              </a:extLst>
            </p:cNvPr>
            <p:cNvCxnSpPr>
              <a:cxnSpLocks/>
              <a:stCxn id="133" idx="6"/>
              <a:endCxn id="142" idx="2"/>
            </p:cNvCxnSpPr>
            <p:nvPr/>
          </p:nvCxnSpPr>
          <p:spPr>
            <a:xfrm>
              <a:off x="3300387" y="836448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コネクタ 165">
              <a:extLst>
                <a:ext uri="{FF2B5EF4-FFF2-40B4-BE49-F238E27FC236}">
                  <a16:creationId xmlns:a16="http://schemas.microsoft.com/office/drawing/2014/main" id="{363AEE17-A893-DCF2-E9EB-88BF9CF812B2}"/>
                </a:ext>
              </a:extLst>
            </p:cNvPr>
            <p:cNvCxnSpPr>
              <a:cxnSpLocks/>
              <a:stCxn id="133" idx="6"/>
              <a:endCxn id="144" idx="2"/>
            </p:cNvCxnSpPr>
            <p:nvPr/>
          </p:nvCxnSpPr>
          <p:spPr>
            <a:xfrm>
              <a:off x="3300387" y="836448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コネクタ 166">
              <a:extLst>
                <a:ext uri="{FF2B5EF4-FFF2-40B4-BE49-F238E27FC236}">
                  <a16:creationId xmlns:a16="http://schemas.microsoft.com/office/drawing/2014/main" id="{7DDD7700-0769-7147-6E30-A451DA451A0C}"/>
                </a:ext>
              </a:extLst>
            </p:cNvPr>
            <p:cNvCxnSpPr>
              <a:cxnSpLocks/>
              <a:stCxn id="133" idx="6"/>
              <a:endCxn id="146" idx="2"/>
            </p:cNvCxnSpPr>
            <p:nvPr/>
          </p:nvCxnSpPr>
          <p:spPr>
            <a:xfrm>
              <a:off x="3300387" y="836448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コネクタ 171">
              <a:extLst>
                <a:ext uri="{FF2B5EF4-FFF2-40B4-BE49-F238E27FC236}">
                  <a16:creationId xmlns:a16="http://schemas.microsoft.com/office/drawing/2014/main" id="{659995FA-44CD-880C-5F8C-C5D37CF0AC99}"/>
                </a:ext>
              </a:extLst>
            </p:cNvPr>
            <p:cNvCxnSpPr>
              <a:cxnSpLocks/>
              <a:stCxn id="135" idx="6"/>
              <a:endCxn id="134" idx="2"/>
            </p:cNvCxnSpPr>
            <p:nvPr/>
          </p:nvCxnSpPr>
          <p:spPr>
            <a:xfrm>
              <a:off x="3300387" y="1137340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コネクタ 172">
              <a:extLst>
                <a:ext uri="{FF2B5EF4-FFF2-40B4-BE49-F238E27FC236}">
                  <a16:creationId xmlns:a16="http://schemas.microsoft.com/office/drawing/2014/main" id="{709E894A-2207-E007-7EF1-BD29D831DC01}"/>
                </a:ext>
              </a:extLst>
            </p:cNvPr>
            <p:cNvCxnSpPr>
              <a:cxnSpLocks/>
              <a:stCxn id="137" idx="6"/>
              <a:endCxn id="134" idx="2"/>
            </p:cNvCxnSpPr>
            <p:nvPr/>
          </p:nvCxnSpPr>
          <p:spPr>
            <a:xfrm flipV="1">
              <a:off x="3300387" y="1137340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コネクタ 173">
              <a:extLst>
                <a:ext uri="{FF2B5EF4-FFF2-40B4-BE49-F238E27FC236}">
                  <a16:creationId xmlns:a16="http://schemas.microsoft.com/office/drawing/2014/main" id="{B2534C08-3E1E-F349-8F9D-2CB6C27E9EB2}"/>
                </a:ext>
              </a:extLst>
            </p:cNvPr>
            <p:cNvCxnSpPr>
              <a:cxnSpLocks/>
              <a:stCxn id="139" idx="6"/>
              <a:endCxn id="134" idx="2"/>
            </p:cNvCxnSpPr>
            <p:nvPr/>
          </p:nvCxnSpPr>
          <p:spPr>
            <a:xfrm flipV="1">
              <a:off x="3300387" y="1137340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コネクタ 174">
              <a:extLst>
                <a:ext uri="{FF2B5EF4-FFF2-40B4-BE49-F238E27FC236}">
                  <a16:creationId xmlns:a16="http://schemas.microsoft.com/office/drawing/2014/main" id="{8B548F0B-4452-892E-9BE8-1AD9D911CBC3}"/>
                </a:ext>
              </a:extLst>
            </p:cNvPr>
            <p:cNvCxnSpPr>
              <a:cxnSpLocks/>
              <a:stCxn id="141" idx="6"/>
              <a:endCxn id="134" idx="2"/>
            </p:cNvCxnSpPr>
            <p:nvPr/>
          </p:nvCxnSpPr>
          <p:spPr>
            <a:xfrm flipV="1">
              <a:off x="3300387" y="1137340"/>
              <a:ext cx="798646" cy="93262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コネクタ 175">
              <a:extLst>
                <a:ext uri="{FF2B5EF4-FFF2-40B4-BE49-F238E27FC236}">
                  <a16:creationId xmlns:a16="http://schemas.microsoft.com/office/drawing/2014/main" id="{59825385-1CEC-D678-512E-E33FBA5AF00B}"/>
                </a:ext>
              </a:extLst>
            </p:cNvPr>
            <p:cNvCxnSpPr>
              <a:cxnSpLocks/>
              <a:stCxn id="143" idx="6"/>
              <a:endCxn id="134" idx="2"/>
            </p:cNvCxnSpPr>
            <p:nvPr/>
          </p:nvCxnSpPr>
          <p:spPr>
            <a:xfrm flipV="1">
              <a:off x="3300387" y="1137340"/>
              <a:ext cx="798646" cy="124350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コネクタ 176">
              <a:extLst>
                <a:ext uri="{FF2B5EF4-FFF2-40B4-BE49-F238E27FC236}">
                  <a16:creationId xmlns:a16="http://schemas.microsoft.com/office/drawing/2014/main" id="{D0E22958-8D86-6AD8-BDCC-3A21164708BC}"/>
                </a:ext>
              </a:extLst>
            </p:cNvPr>
            <p:cNvCxnSpPr>
              <a:cxnSpLocks/>
              <a:stCxn id="145" idx="6"/>
              <a:endCxn id="134" idx="2"/>
            </p:cNvCxnSpPr>
            <p:nvPr/>
          </p:nvCxnSpPr>
          <p:spPr>
            <a:xfrm flipV="1">
              <a:off x="3300387" y="1137340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6" name="正方形/長方形 485">
                  <a:extLst>
                    <a:ext uri="{FF2B5EF4-FFF2-40B4-BE49-F238E27FC236}">
                      <a16:creationId xmlns:a16="http://schemas.microsoft.com/office/drawing/2014/main" id="{8E928A51-F452-B0C3-E477-09E5FE9224D3}"/>
                    </a:ext>
                  </a:extLst>
                </p:cNvPr>
                <p:cNvSpPr/>
                <p:nvPr/>
              </p:nvSpPr>
              <p:spPr>
                <a:xfrm>
                  <a:off x="4890595" y="977615"/>
                  <a:ext cx="606018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>
            <p:sp>
              <p:nvSpPr>
                <p:cNvPr id="486" name="正方形/長方形 485">
                  <a:extLst>
                    <a:ext uri="{FF2B5EF4-FFF2-40B4-BE49-F238E27FC236}">
                      <a16:creationId xmlns:a16="http://schemas.microsoft.com/office/drawing/2014/main" id="{8E928A51-F452-B0C3-E477-09E5FE9224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0595" y="977615"/>
                  <a:ext cx="606018" cy="289169"/>
                </a:xfrm>
                <a:prstGeom prst="rect">
                  <a:avLst/>
                </a:prstGeom>
                <a:blipFill>
                  <a:blip r:embed="rId31"/>
                  <a:stretch>
                    <a:fillRect l="-5000" b="-41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7" name="正方形/長方形 486">
                  <a:extLst>
                    <a:ext uri="{FF2B5EF4-FFF2-40B4-BE49-F238E27FC236}">
                      <a16:creationId xmlns:a16="http://schemas.microsoft.com/office/drawing/2014/main" id="{C8E357FD-6814-724C-1E71-484FD05A0CBC}"/>
                    </a:ext>
                  </a:extLst>
                </p:cNvPr>
                <p:cNvSpPr/>
                <p:nvPr/>
              </p:nvSpPr>
              <p:spPr>
                <a:xfrm>
                  <a:off x="6041186" y="2851641"/>
                  <a:ext cx="1044378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>
            <p:sp>
              <p:nvSpPr>
                <p:cNvPr id="487" name="正方形/長方形 486">
                  <a:extLst>
                    <a:ext uri="{FF2B5EF4-FFF2-40B4-BE49-F238E27FC236}">
                      <a16:creationId xmlns:a16="http://schemas.microsoft.com/office/drawing/2014/main" id="{C8E357FD-6814-724C-1E71-484FD05A0C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1186" y="2851641"/>
                  <a:ext cx="1044378" cy="289169"/>
                </a:xfrm>
                <a:prstGeom prst="rect">
                  <a:avLst/>
                </a:prstGeom>
                <a:blipFill>
                  <a:blip r:embed="rId32"/>
                  <a:stretch>
                    <a:fillRect b="-638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1" name="円/楕円 460">
                  <a:extLst>
                    <a:ext uri="{FF2B5EF4-FFF2-40B4-BE49-F238E27FC236}">
                      <a16:creationId xmlns:a16="http://schemas.microsoft.com/office/drawing/2014/main" id="{D540B809-0049-43D5-9E54-322C8A954104}"/>
                    </a:ext>
                  </a:extLst>
                </p:cNvPr>
                <p:cNvSpPr/>
                <p:nvPr/>
              </p:nvSpPr>
              <p:spPr>
                <a:xfrm>
                  <a:off x="5458482" y="76610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461" name="円/楕円 460">
                  <a:extLst>
                    <a:ext uri="{FF2B5EF4-FFF2-40B4-BE49-F238E27FC236}">
                      <a16:creationId xmlns:a16="http://schemas.microsoft.com/office/drawing/2014/main" id="{D540B809-0049-43D5-9E54-322C8A9541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482" y="766109"/>
                  <a:ext cx="140677" cy="140677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2" name="円/楕円 461">
                  <a:extLst>
                    <a:ext uri="{FF2B5EF4-FFF2-40B4-BE49-F238E27FC236}">
                      <a16:creationId xmlns:a16="http://schemas.microsoft.com/office/drawing/2014/main" id="{83E0760D-646D-51EE-A0AB-DACC2C263E1D}"/>
                    </a:ext>
                  </a:extLst>
                </p:cNvPr>
                <p:cNvSpPr/>
                <p:nvPr/>
              </p:nvSpPr>
              <p:spPr>
                <a:xfrm>
                  <a:off x="6397805" y="106700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462" name="円/楕円 461">
                  <a:extLst>
                    <a:ext uri="{FF2B5EF4-FFF2-40B4-BE49-F238E27FC236}">
                      <a16:creationId xmlns:a16="http://schemas.microsoft.com/office/drawing/2014/main" id="{83E0760D-646D-51EE-A0AB-DACC2C263E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7805" y="1067001"/>
                  <a:ext cx="140677" cy="140677"/>
                </a:xfrm>
                <a:prstGeom prst="ellipse">
                  <a:avLst/>
                </a:prstGeom>
                <a:blipFill>
                  <a:blip r:embed="rId33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3" name="円/楕円 462">
                  <a:extLst>
                    <a:ext uri="{FF2B5EF4-FFF2-40B4-BE49-F238E27FC236}">
                      <a16:creationId xmlns:a16="http://schemas.microsoft.com/office/drawing/2014/main" id="{449037FE-4F82-0CCF-EB5D-FB2047205ECC}"/>
                    </a:ext>
                  </a:extLst>
                </p:cNvPr>
                <p:cNvSpPr/>
                <p:nvPr/>
              </p:nvSpPr>
              <p:spPr>
                <a:xfrm>
                  <a:off x="5458482" y="1067001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463" name="円/楕円 462">
                  <a:extLst>
                    <a:ext uri="{FF2B5EF4-FFF2-40B4-BE49-F238E27FC236}">
                      <a16:creationId xmlns:a16="http://schemas.microsoft.com/office/drawing/2014/main" id="{449037FE-4F82-0CCF-EB5D-FB2047205E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482" y="1067001"/>
                  <a:ext cx="140677" cy="140677"/>
                </a:xfrm>
                <a:prstGeom prst="ellipse">
                  <a:avLst/>
                </a:prstGeom>
                <a:blipFill>
                  <a:blip r:embed="rId25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4" name="円/楕円 463">
                  <a:extLst>
                    <a:ext uri="{FF2B5EF4-FFF2-40B4-BE49-F238E27FC236}">
                      <a16:creationId xmlns:a16="http://schemas.microsoft.com/office/drawing/2014/main" id="{124066E6-D6E1-59F1-1759-1080F0ED000C}"/>
                    </a:ext>
                  </a:extLst>
                </p:cNvPr>
                <p:cNvSpPr/>
                <p:nvPr/>
              </p:nvSpPr>
              <p:spPr>
                <a:xfrm>
                  <a:off x="6397805" y="76610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464" name="円/楕円 463">
                  <a:extLst>
                    <a:ext uri="{FF2B5EF4-FFF2-40B4-BE49-F238E27FC236}">
                      <a16:creationId xmlns:a16="http://schemas.microsoft.com/office/drawing/2014/main" id="{124066E6-D6E1-59F1-1759-1080F0ED00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7805" y="766109"/>
                  <a:ext cx="140677" cy="140677"/>
                </a:xfrm>
                <a:prstGeom prst="ellipse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5" name="円/楕円 464">
                  <a:extLst>
                    <a:ext uri="{FF2B5EF4-FFF2-40B4-BE49-F238E27FC236}">
                      <a16:creationId xmlns:a16="http://schemas.microsoft.com/office/drawing/2014/main" id="{A767F92E-B8BE-A2AC-4DA9-B3AA0F15908A}"/>
                    </a:ext>
                  </a:extLst>
                </p:cNvPr>
                <p:cNvSpPr/>
                <p:nvPr/>
              </p:nvSpPr>
              <p:spPr>
                <a:xfrm>
                  <a:off x="5458482" y="137787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465" name="円/楕円 464">
                  <a:extLst>
                    <a:ext uri="{FF2B5EF4-FFF2-40B4-BE49-F238E27FC236}">
                      <a16:creationId xmlns:a16="http://schemas.microsoft.com/office/drawing/2014/main" id="{A767F92E-B8BE-A2AC-4DA9-B3AA0F1590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482" y="1377877"/>
                  <a:ext cx="140677" cy="140677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6" name="円/楕円 465">
                  <a:extLst>
                    <a:ext uri="{FF2B5EF4-FFF2-40B4-BE49-F238E27FC236}">
                      <a16:creationId xmlns:a16="http://schemas.microsoft.com/office/drawing/2014/main" id="{160D21A9-7CAF-A488-7C2F-CC1212C2A10B}"/>
                    </a:ext>
                  </a:extLst>
                </p:cNvPr>
                <p:cNvSpPr/>
                <p:nvPr/>
              </p:nvSpPr>
              <p:spPr>
                <a:xfrm>
                  <a:off x="6397805" y="137787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466" name="円/楕円 465">
                  <a:extLst>
                    <a:ext uri="{FF2B5EF4-FFF2-40B4-BE49-F238E27FC236}">
                      <a16:creationId xmlns:a16="http://schemas.microsoft.com/office/drawing/2014/main" id="{160D21A9-7CAF-A488-7C2F-CC1212C2A1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7805" y="1377877"/>
                  <a:ext cx="140677" cy="140677"/>
                </a:xfrm>
                <a:prstGeom prst="ellipse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7" name="円/楕円 466">
                  <a:extLst>
                    <a:ext uri="{FF2B5EF4-FFF2-40B4-BE49-F238E27FC236}">
                      <a16:creationId xmlns:a16="http://schemas.microsoft.com/office/drawing/2014/main" id="{0F8E9ED3-FD02-F778-1440-1138CD1057A0}"/>
                    </a:ext>
                  </a:extLst>
                </p:cNvPr>
                <p:cNvSpPr/>
                <p:nvPr/>
              </p:nvSpPr>
              <p:spPr>
                <a:xfrm>
                  <a:off x="5458482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467" name="円/楕円 466">
                  <a:extLst>
                    <a:ext uri="{FF2B5EF4-FFF2-40B4-BE49-F238E27FC236}">
                      <a16:creationId xmlns:a16="http://schemas.microsoft.com/office/drawing/2014/main" id="{0F8E9ED3-FD02-F778-1440-1138CD1057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482" y="1688753"/>
                  <a:ext cx="140677" cy="140677"/>
                </a:xfrm>
                <a:prstGeom prst="ellipse">
                  <a:avLst/>
                </a:prstGeom>
                <a:blipFill>
                  <a:blip r:embed="rId27"/>
                  <a:stretch>
                    <a:fillRect l="-3846" r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8" name="円/楕円 467">
                  <a:extLst>
                    <a:ext uri="{FF2B5EF4-FFF2-40B4-BE49-F238E27FC236}">
                      <a16:creationId xmlns:a16="http://schemas.microsoft.com/office/drawing/2014/main" id="{00F3DDAB-05F8-1740-3820-8153F5132362}"/>
                    </a:ext>
                  </a:extLst>
                </p:cNvPr>
                <p:cNvSpPr/>
                <p:nvPr/>
              </p:nvSpPr>
              <p:spPr>
                <a:xfrm>
                  <a:off x="6397805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468" name="円/楕円 467">
                  <a:extLst>
                    <a:ext uri="{FF2B5EF4-FFF2-40B4-BE49-F238E27FC236}">
                      <a16:creationId xmlns:a16="http://schemas.microsoft.com/office/drawing/2014/main" id="{00F3DDAB-05F8-1740-3820-8153F51323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7805" y="1688753"/>
                  <a:ext cx="140677" cy="140677"/>
                </a:xfrm>
                <a:prstGeom prst="ellipse">
                  <a:avLst/>
                </a:prstGeom>
                <a:blipFill>
                  <a:blip r:embed="rId16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9" name="円/楕円 468">
                  <a:extLst>
                    <a:ext uri="{FF2B5EF4-FFF2-40B4-BE49-F238E27FC236}">
                      <a16:creationId xmlns:a16="http://schemas.microsoft.com/office/drawing/2014/main" id="{2B07382A-5211-DD9A-485A-3EDFAE62F6FF}"/>
                    </a:ext>
                  </a:extLst>
                </p:cNvPr>
                <p:cNvSpPr/>
                <p:nvPr/>
              </p:nvSpPr>
              <p:spPr>
                <a:xfrm>
                  <a:off x="5458482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469" name="円/楕円 468">
                  <a:extLst>
                    <a:ext uri="{FF2B5EF4-FFF2-40B4-BE49-F238E27FC236}">
                      <a16:creationId xmlns:a16="http://schemas.microsoft.com/office/drawing/2014/main" id="{2B07382A-5211-DD9A-485A-3EDFAE62F6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482" y="1999629"/>
                  <a:ext cx="140677" cy="140677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0" name="円/楕円 469">
                  <a:extLst>
                    <a:ext uri="{FF2B5EF4-FFF2-40B4-BE49-F238E27FC236}">
                      <a16:creationId xmlns:a16="http://schemas.microsoft.com/office/drawing/2014/main" id="{C9A0BD69-0CB7-3502-849C-6AFB4E7FFCB1}"/>
                    </a:ext>
                  </a:extLst>
                </p:cNvPr>
                <p:cNvSpPr/>
                <p:nvPr/>
              </p:nvSpPr>
              <p:spPr>
                <a:xfrm>
                  <a:off x="6397805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470" name="円/楕円 469">
                  <a:extLst>
                    <a:ext uri="{FF2B5EF4-FFF2-40B4-BE49-F238E27FC236}">
                      <a16:creationId xmlns:a16="http://schemas.microsoft.com/office/drawing/2014/main" id="{C9A0BD69-0CB7-3502-849C-6AFB4E7FFC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7805" y="1999629"/>
                  <a:ext cx="140677" cy="140677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1" name="円/楕円 470">
                  <a:extLst>
                    <a:ext uri="{FF2B5EF4-FFF2-40B4-BE49-F238E27FC236}">
                      <a16:creationId xmlns:a16="http://schemas.microsoft.com/office/drawing/2014/main" id="{EB80BEFB-2EC1-AFF1-B4C5-85CE0DF01283}"/>
                    </a:ext>
                  </a:extLst>
                </p:cNvPr>
                <p:cNvSpPr/>
                <p:nvPr/>
              </p:nvSpPr>
              <p:spPr>
                <a:xfrm>
                  <a:off x="5458482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471" name="円/楕円 470">
                  <a:extLst>
                    <a:ext uri="{FF2B5EF4-FFF2-40B4-BE49-F238E27FC236}">
                      <a16:creationId xmlns:a16="http://schemas.microsoft.com/office/drawing/2014/main" id="{EB80BEFB-2EC1-AFF1-B4C5-85CE0DF012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482" y="2310505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2" name="円/楕円 471">
                  <a:extLst>
                    <a:ext uri="{FF2B5EF4-FFF2-40B4-BE49-F238E27FC236}">
                      <a16:creationId xmlns:a16="http://schemas.microsoft.com/office/drawing/2014/main" id="{45D4B6F1-333E-AA4D-938B-39880DB0BB2A}"/>
                    </a:ext>
                  </a:extLst>
                </p:cNvPr>
                <p:cNvSpPr/>
                <p:nvPr/>
              </p:nvSpPr>
              <p:spPr>
                <a:xfrm>
                  <a:off x="6397805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472" name="円/楕円 471">
                  <a:extLst>
                    <a:ext uri="{FF2B5EF4-FFF2-40B4-BE49-F238E27FC236}">
                      <a16:creationId xmlns:a16="http://schemas.microsoft.com/office/drawing/2014/main" id="{45D4B6F1-333E-AA4D-938B-39880DB0BB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7805" y="2310505"/>
                  <a:ext cx="140677" cy="140677"/>
                </a:xfrm>
                <a:prstGeom prst="ellipse">
                  <a:avLst/>
                </a:prstGeom>
                <a:blipFill>
                  <a:blip r:embed="rId36"/>
                  <a:stretch>
                    <a:fillRect l="-15385" t="-3846" r="-7692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3" name="円/楕円 472">
                  <a:extLst>
                    <a:ext uri="{FF2B5EF4-FFF2-40B4-BE49-F238E27FC236}">
                      <a16:creationId xmlns:a16="http://schemas.microsoft.com/office/drawing/2014/main" id="{4F331FDA-96F1-2227-44F9-0BD8812776F2}"/>
                    </a:ext>
                  </a:extLst>
                </p:cNvPr>
                <p:cNvSpPr/>
                <p:nvPr/>
              </p:nvSpPr>
              <p:spPr>
                <a:xfrm>
                  <a:off x="5458482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473" name="円/楕円 472">
                  <a:extLst>
                    <a:ext uri="{FF2B5EF4-FFF2-40B4-BE49-F238E27FC236}">
                      <a16:creationId xmlns:a16="http://schemas.microsoft.com/office/drawing/2014/main" id="{4F331FDA-96F1-2227-44F9-0BD8812776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482" y="2611397"/>
                  <a:ext cx="140677" cy="140677"/>
                </a:xfrm>
                <a:prstGeom prst="ellipse">
                  <a:avLst/>
                </a:prstGeom>
                <a:blipFill>
                  <a:blip r:embed="rId29"/>
                  <a:stretch>
                    <a:fillRect l="-3846" r="-3846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4" name="円/楕円 473">
                  <a:extLst>
                    <a:ext uri="{FF2B5EF4-FFF2-40B4-BE49-F238E27FC236}">
                      <a16:creationId xmlns:a16="http://schemas.microsoft.com/office/drawing/2014/main" id="{1D4CF353-DBCB-BF21-EAAB-308AA120DCE2}"/>
                    </a:ext>
                  </a:extLst>
                </p:cNvPr>
                <p:cNvSpPr/>
                <p:nvPr/>
              </p:nvSpPr>
              <p:spPr>
                <a:xfrm>
                  <a:off x="6397805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474" name="円/楕円 473">
                  <a:extLst>
                    <a:ext uri="{FF2B5EF4-FFF2-40B4-BE49-F238E27FC236}">
                      <a16:creationId xmlns:a16="http://schemas.microsoft.com/office/drawing/2014/main" id="{1D4CF353-DBCB-BF21-EAAB-308AA120DC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7805" y="2611397"/>
                  <a:ext cx="140677" cy="140677"/>
                </a:xfrm>
                <a:prstGeom prst="ellipse">
                  <a:avLst/>
                </a:prstGeom>
                <a:blipFill>
                  <a:blip r:embed="rId37"/>
                  <a:stretch>
                    <a:fillRect l="-7692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5" name="正方形/長方形 484">
                  <a:extLst>
                    <a:ext uri="{FF2B5EF4-FFF2-40B4-BE49-F238E27FC236}">
                      <a16:creationId xmlns:a16="http://schemas.microsoft.com/office/drawing/2014/main" id="{B305BA75-1BAB-00F3-B3CA-EDF80B23A3D7}"/>
                    </a:ext>
                  </a:extLst>
                </p:cNvPr>
                <p:cNvSpPr/>
                <p:nvPr/>
              </p:nvSpPr>
              <p:spPr>
                <a:xfrm>
                  <a:off x="5853897" y="211460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485" name="正方形/長方形 484">
                  <a:extLst>
                    <a:ext uri="{FF2B5EF4-FFF2-40B4-BE49-F238E27FC236}">
                      <a16:creationId xmlns:a16="http://schemas.microsoft.com/office/drawing/2014/main" id="{B305BA75-1BAB-00F3-B3CA-EDF80B23A3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3897" y="211460"/>
                  <a:ext cx="289169" cy="289169"/>
                </a:xfrm>
                <a:prstGeom prst="rect">
                  <a:avLst/>
                </a:prstGeom>
                <a:blipFill>
                  <a:blip r:embed="rId38"/>
                  <a:stretch>
                    <a:fillRect l="-29167" b="-2340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9" name="直線コネクタ 488">
              <a:extLst>
                <a:ext uri="{FF2B5EF4-FFF2-40B4-BE49-F238E27FC236}">
                  <a16:creationId xmlns:a16="http://schemas.microsoft.com/office/drawing/2014/main" id="{B47D9DA7-7D30-E097-3D35-58008037DB74}"/>
                </a:ext>
              </a:extLst>
            </p:cNvPr>
            <p:cNvCxnSpPr>
              <a:cxnSpLocks/>
              <a:stCxn id="463" idx="6"/>
              <a:endCxn id="464" idx="2"/>
            </p:cNvCxnSpPr>
            <p:nvPr/>
          </p:nvCxnSpPr>
          <p:spPr>
            <a:xfrm flipV="1">
              <a:off x="5599159" y="836448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直線コネクタ 489">
              <a:extLst>
                <a:ext uri="{FF2B5EF4-FFF2-40B4-BE49-F238E27FC236}">
                  <a16:creationId xmlns:a16="http://schemas.microsoft.com/office/drawing/2014/main" id="{B0649629-0873-316D-3586-CA8EBB2C5C0D}"/>
                </a:ext>
              </a:extLst>
            </p:cNvPr>
            <p:cNvCxnSpPr>
              <a:cxnSpLocks/>
              <a:stCxn id="463" idx="6"/>
              <a:endCxn id="466" idx="2"/>
            </p:cNvCxnSpPr>
            <p:nvPr/>
          </p:nvCxnSpPr>
          <p:spPr>
            <a:xfrm>
              <a:off x="5599159" y="1137340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直線コネクタ 490">
              <a:extLst>
                <a:ext uri="{FF2B5EF4-FFF2-40B4-BE49-F238E27FC236}">
                  <a16:creationId xmlns:a16="http://schemas.microsoft.com/office/drawing/2014/main" id="{401CDB24-1FB9-A3D3-F93D-604B6E3F60C7}"/>
                </a:ext>
              </a:extLst>
            </p:cNvPr>
            <p:cNvCxnSpPr>
              <a:cxnSpLocks/>
              <a:stCxn id="463" idx="6"/>
              <a:endCxn id="468" idx="2"/>
            </p:cNvCxnSpPr>
            <p:nvPr/>
          </p:nvCxnSpPr>
          <p:spPr>
            <a:xfrm>
              <a:off x="5599159" y="1137340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直線コネクタ 491">
              <a:extLst>
                <a:ext uri="{FF2B5EF4-FFF2-40B4-BE49-F238E27FC236}">
                  <a16:creationId xmlns:a16="http://schemas.microsoft.com/office/drawing/2014/main" id="{305DF8AB-2B0F-99AA-19C5-667C294C72F4}"/>
                </a:ext>
              </a:extLst>
            </p:cNvPr>
            <p:cNvCxnSpPr>
              <a:cxnSpLocks/>
              <a:stCxn id="463" idx="6"/>
              <a:endCxn id="470" idx="2"/>
            </p:cNvCxnSpPr>
            <p:nvPr/>
          </p:nvCxnSpPr>
          <p:spPr>
            <a:xfrm>
              <a:off x="5599159" y="1137340"/>
              <a:ext cx="798646" cy="93262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直線コネクタ 493">
              <a:extLst>
                <a:ext uri="{FF2B5EF4-FFF2-40B4-BE49-F238E27FC236}">
                  <a16:creationId xmlns:a16="http://schemas.microsoft.com/office/drawing/2014/main" id="{06984FAB-AB11-DF6C-4462-D57F8DFD4418}"/>
                </a:ext>
              </a:extLst>
            </p:cNvPr>
            <p:cNvCxnSpPr>
              <a:cxnSpLocks/>
              <a:stCxn id="463" idx="6"/>
              <a:endCxn id="472" idx="2"/>
            </p:cNvCxnSpPr>
            <p:nvPr/>
          </p:nvCxnSpPr>
          <p:spPr>
            <a:xfrm>
              <a:off x="5599159" y="1137340"/>
              <a:ext cx="798646" cy="124350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直線コネクタ 494">
              <a:extLst>
                <a:ext uri="{FF2B5EF4-FFF2-40B4-BE49-F238E27FC236}">
                  <a16:creationId xmlns:a16="http://schemas.microsoft.com/office/drawing/2014/main" id="{057218D0-2AA8-B255-90BD-7F4CA0014A92}"/>
                </a:ext>
              </a:extLst>
            </p:cNvPr>
            <p:cNvCxnSpPr>
              <a:cxnSpLocks/>
              <a:stCxn id="463" idx="6"/>
              <a:endCxn id="474" idx="2"/>
            </p:cNvCxnSpPr>
            <p:nvPr/>
          </p:nvCxnSpPr>
          <p:spPr>
            <a:xfrm>
              <a:off x="5599159" y="1137340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直線コネクタ 499">
              <a:extLst>
                <a:ext uri="{FF2B5EF4-FFF2-40B4-BE49-F238E27FC236}">
                  <a16:creationId xmlns:a16="http://schemas.microsoft.com/office/drawing/2014/main" id="{6F3FF6F8-695A-6871-27B6-DF31A25586A7}"/>
                </a:ext>
              </a:extLst>
            </p:cNvPr>
            <p:cNvCxnSpPr>
              <a:cxnSpLocks/>
              <a:stCxn id="463" idx="6"/>
              <a:endCxn id="462" idx="2"/>
            </p:cNvCxnSpPr>
            <p:nvPr/>
          </p:nvCxnSpPr>
          <p:spPr>
            <a:xfrm>
              <a:off x="5599159" y="1137340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9" name="正方形/長方形 538">
                  <a:extLst>
                    <a:ext uri="{FF2B5EF4-FFF2-40B4-BE49-F238E27FC236}">
                      <a16:creationId xmlns:a16="http://schemas.microsoft.com/office/drawing/2014/main" id="{FCA411FB-3BE3-AD0E-3297-5FBF56319494}"/>
                    </a:ext>
                  </a:extLst>
                </p:cNvPr>
                <p:cNvSpPr/>
                <p:nvPr/>
              </p:nvSpPr>
              <p:spPr>
                <a:xfrm>
                  <a:off x="8872053" y="1292808"/>
                  <a:ext cx="656784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>
            <p:sp>
              <p:nvSpPr>
                <p:cNvPr id="539" name="正方形/長方形 538">
                  <a:extLst>
                    <a:ext uri="{FF2B5EF4-FFF2-40B4-BE49-F238E27FC236}">
                      <a16:creationId xmlns:a16="http://schemas.microsoft.com/office/drawing/2014/main" id="{FCA411FB-3BE3-AD0E-3297-5FBF563194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2053" y="1292808"/>
                  <a:ext cx="656784" cy="289169"/>
                </a:xfrm>
                <a:prstGeom prst="rect">
                  <a:avLst/>
                </a:prstGeom>
                <a:blipFill>
                  <a:blip r:embed="rId39"/>
                  <a:stretch>
                    <a:fillRect l="-1852" b="-41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3" name="円/楕円 512">
                  <a:extLst>
                    <a:ext uri="{FF2B5EF4-FFF2-40B4-BE49-F238E27FC236}">
                      <a16:creationId xmlns:a16="http://schemas.microsoft.com/office/drawing/2014/main" id="{FB638751-F189-2A43-DB39-702F755E1629}"/>
                    </a:ext>
                  </a:extLst>
                </p:cNvPr>
                <p:cNvSpPr/>
                <p:nvPr/>
              </p:nvSpPr>
              <p:spPr>
                <a:xfrm>
                  <a:off x="7765519" y="76610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513" name="円/楕円 512">
                  <a:extLst>
                    <a:ext uri="{FF2B5EF4-FFF2-40B4-BE49-F238E27FC236}">
                      <a16:creationId xmlns:a16="http://schemas.microsoft.com/office/drawing/2014/main" id="{FB638751-F189-2A43-DB39-702F755E16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5519" y="766109"/>
                  <a:ext cx="140677" cy="140677"/>
                </a:xfrm>
                <a:prstGeom prst="ellipse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4" name="円/楕円 513">
                  <a:extLst>
                    <a:ext uri="{FF2B5EF4-FFF2-40B4-BE49-F238E27FC236}">
                      <a16:creationId xmlns:a16="http://schemas.microsoft.com/office/drawing/2014/main" id="{02AB8E9C-422A-90FD-3D15-B85DEEDAAB85}"/>
                    </a:ext>
                  </a:extLst>
                </p:cNvPr>
                <p:cNvSpPr/>
                <p:nvPr/>
              </p:nvSpPr>
              <p:spPr>
                <a:xfrm>
                  <a:off x="8704842" y="106700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514" name="円/楕円 513">
                  <a:extLst>
                    <a:ext uri="{FF2B5EF4-FFF2-40B4-BE49-F238E27FC236}">
                      <a16:creationId xmlns:a16="http://schemas.microsoft.com/office/drawing/2014/main" id="{02AB8E9C-422A-90FD-3D15-B85DEEDAAB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842" y="1067001"/>
                  <a:ext cx="140677" cy="140677"/>
                </a:xfrm>
                <a:prstGeom prst="ellipse">
                  <a:avLst/>
                </a:prstGeom>
                <a:blipFill>
                  <a:blip r:embed="rId14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5" name="円/楕円 514">
                  <a:extLst>
                    <a:ext uri="{FF2B5EF4-FFF2-40B4-BE49-F238E27FC236}">
                      <a16:creationId xmlns:a16="http://schemas.microsoft.com/office/drawing/2014/main" id="{F76D853B-543D-D872-6973-966210CBC409}"/>
                    </a:ext>
                  </a:extLst>
                </p:cNvPr>
                <p:cNvSpPr/>
                <p:nvPr/>
              </p:nvSpPr>
              <p:spPr>
                <a:xfrm>
                  <a:off x="7765519" y="106700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515" name="円/楕円 514">
                  <a:extLst>
                    <a:ext uri="{FF2B5EF4-FFF2-40B4-BE49-F238E27FC236}">
                      <a16:creationId xmlns:a16="http://schemas.microsoft.com/office/drawing/2014/main" id="{F76D853B-543D-D872-6973-966210CBC4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5519" y="1067001"/>
                  <a:ext cx="140677" cy="140677"/>
                </a:xfrm>
                <a:prstGeom prst="ellipse">
                  <a:avLst/>
                </a:prstGeom>
                <a:blipFill>
                  <a:blip r:embed="rId14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6" name="円/楕円 515">
                  <a:extLst>
                    <a:ext uri="{FF2B5EF4-FFF2-40B4-BE49-F238E27FC236}">
                      <a16:creationId xmlns:a16="http://schemas.microsoft.com/office/drawing/2014/main" id="{EF76ED43-3727-AE95-56ED-85C3E6E62849}"/>
                    </a:ext>
                  </a:extLst>
                </p:cNvPr>
                <p:cNvSpPr/>
                <p:nvPr/>
              </p:nvSpPr>
              <p:spPr>
                <a:xfrm>
                  <a:off x="8704842" y="76610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516" name="円/楕円 515">
                  <a:extLst>
                    <a:ext uri="{FF2B5EF4-FFF2-40B4-BE49-F238E27FC236}">
                      <a16:creationId xmlns:a16="http://schemas.microsoft.com/office/drawing/2014/main" id="{EF76ED43-3727-AE95-56ED-85C3E6E628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842" y="766109"/>
                  <a:ext cx="140677" cy="140677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7" name="円/楕円 516">
                  <a:extLst>
                    <a:ext uri="{FF2B5EF4-FFF2-40B4-BE49-F238E27FC236}">
                      <a16:creationId xmlns:a16="http://schemas.microsoft.com/office/drawing/2014/main" id="{E8F33B10-9EBD-08ED-C5FA-B9D9EB8E5CAA}"/>
                    </a:ext>
                  </a:extLst>
                </p:cNvPr>
                <p:cNvSpPr/>
                <p:nvPr/>
              </p:nvSpPr>
              <p:spPr>
                <a:xfrm>
                  <a:off x="7765519" y="137787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517" name="円/楕円 516">
                  <a:extLst>
                    <a:ext uri="{FF2B5EF4-FFF2-40B4-BE49-F238E27FC236}">
                      <a16:creationId xmlns:a16="http://schemas.microsoft.com/office/drawing/2014/main" id="{E8F33B10-9EBD-08ED-C5FA-B9D9EB8E5C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5519" y="1377877"/>
                  <a:ext cx="140677" cy="140677"/>
                </a:xfrm>
                <a:prstGeom prst="ellipse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8" name="円/楕円 517">
                  <a:extLst>
                    <a:ext uri="{FF2B5EF4-FFF2-40B4-BE49-F238E27FC236}">
                      <a16:creationId xmlns:a16="http://schemas.microsoft.com/office/drawing/2014/main" id="{2A9942AE-1839-BC20-3B60-D6D83484076F}"/>
                    </a:ext>
                  </a:extLst>
                </p:cNvPr>
                <p:cNvSpPr/>
                <p:nvPr/>
              </p:nvSpPr>
              <p:spPr>
                <a:xfrm>
                  <a:off x="8704842" y="1377877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518" name="円/楕円 517">
                  <a:extLst>
                    <a:ext uri="{FF2B5EF4-FFF2-40B4-BE49-F238E27FC236}">
                      <a16:creationId xmlns:a16="http://schemas.microsoft.com/office/drawing/2014/main" id="{2A9942AE-1839-BC20-3B60-D6D8348407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842" y="1377877"/>
                  <a:ext cx="140677" cy="140677"/>
                </a:xfrm>
                <a:prstGeom prst="ellipse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9" name="円/楕円 518">
                  <a:extLst>
                    <a:ext uri="{FF2B5EF4-FFF2-40B4-BE49-F238E27FC236}">
                      <a16:creationId xmlns:a16="http://schemas.microsoft.com/office/drawing/2014/main" id="{820C1AE8-EE96-3873-7096-4F8BFC0EA5C7}"/>
                    </a:ext>
                  </a:extLst>
                </p:cNvPr>
                <p:cNvSpPr/>
                <p:nvPr/>
              </p:nvSpPr>
              <p:spPr>
                <a:xfrm>
                  <a:off x="7765519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519" name="円/楕円 518">
                  <a:extLst>
                    <a:ext uri="{FF2B5EF4-FFF2-40B4-BE49-F238E27FC236}">
                      <a16:creationId xmlns:a16="http://schemas.microsoft.com/office/drawing/2014/main" id="{820C1AE8-EE96-3873-7096-4F8BFC0EA5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5519" y="1688753"/>
                  <a:ext cx="140677" cy="140677"/>
                </a:xfrm>
                <a:prstGeom prst="ellipse">
                  <a:avLst/>
                </a:prstGeom>
                <a:blipFill>
                  <a:blip r:embed="rId16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0" name="円/楕円 519">
                  <a:extLst>
                    <a:ext uri="{FF2B5EF4-FFF2-40B4-BE49-F238E27FC236}">
                      <a16:creationId xmlns:a16="http://schemas.microsoft.com/office/drawing/2014/main" id="{547724C6-CB02-185E-30A4-0456A739B2EE}"/>
                    </a:ext>
                  </a:extLst>
                </p:cNvPr>
                <p:cNvSpPr/>
                <p:nvPr/>
              </p:nvSpPr>
              <p:spPr>
                <a:xfrm>
                  <a:off x="8704842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520" name="円/楕円 519">
                  <a:extLst>
                    <a:ext uri="{FF2B5EF4-FFF2-40B4-BE49-F238E27FC236}">
                      <a16:creationId xmlns:a16="http://schemas.microsoft.com/office/drawing/2014/main" id="{547724C6-CB02-185E-30A4-0456A739B2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842" y="1688753"/>
                  <a:ext cx="140677" cy="140677"/>
                </a:xfrm>
                <a:prstGeom prst="ellipse">
                  <a:avLst/>
                </a:prstGeom>
                <a:blipFill>
                  <a:blip r:embed="rId16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1" name="円/楕円 520">
                  <a:extLst>
                    <a:ext uri="{FF2B5EF4-FFF2-40B4-BE49-F238E27FC236}">
                      <a16:creationId xmlns:a16="http://schemas.microsoft.com/office/drawing/2014/main" id="{E92E375D-8594-A363-8B8A-380174C554AB}"/>
                    </a:ext>
                  </a:extLst>
                </p:cNvPr>
                <p:cNvSpPr/>
                <p:nvPr/>
              </p:nvSpPr>
              <p:spPr>
                <a:xfrm>
                  <a:off x="7765519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521" name="円/楕円 520">
                  <a:extLst>
                    <a:ext uri="{FF2B5EF4-FFF2-40B4-BE49-F238E27FC236}">
                      <a16:creationId xmlns:a16="http://schemas.microsoft.com/office/drawing/2014/main" id="{E92E375D-8594-A363-8B8A-380174C554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5519" y="1999629"/>
                  <a:ext cx="140677" cy="140677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2" name="円/楕円 521">
                  <a:extLst>
                    <a:ext uri="{FF2B5EF4-FFF2-40B4-BE49-F238E27FC236}">
                      <a16:creationId xmlns:a16="http://schemas.microsoft.com/office/drawing/2014/main" id="{3E5AE2F6-1374-4941-8745-B6A42D6278C0}"/>
                    </a:ext>
                  </a:extLst>
                </p:cNvPr>
                <p:cNvSpPr/>
                <p:nvPr/>
              </p:nvSpPr>
              <p:spPr>
                <a:xfrm>
                  <a:off x="8704842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522" name="円/楕円 521">
                  <a:extLst>
                    <a:ext uri="{FF2B5EF4-FFF2-40B4-BE49-F238E27FC236}">
                      <a16:creationId xmlns:a16="http://schemas.microsoft.com/office/drawing/2014/main" id="{3E5AE2F6-1374-4941-8745-B6A42D6278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842" y="1999629"/>
                  <a:ext cx="140677" cy="140677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3" name="円/楕円 522">
                  <a:extLst>
                    <a:ext uri="{FF2B5EF4-FFF2-40B4-BE49-F238E27FC236}">
                      <a16:creationId xmlns:a16="http://schemas.microsoft.com/office/drawing/2014/main" id="{A1D0BE39-EC36-A4CB-2F30-D3957921B473}"/>
                    </a:ext>
                  </a:extLst>
                </p:cNvPr>
                <p:cNvSpPr/>
                <p:nvPr/>
              </p:nvSpPr>
              <p:spPr>
                <a:xfrm>
                  <a:off x="7765519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523" name="円/楕円 522">
                  <a:extLst>
                    <a:ext uri="{FF2B5EF4-FFF2-40B4-BE49-F238E27FC236}">
                      <a16:creationId xmlns:a16="http://schemas.microsoft.com/office/drawing/2014/main" id="{A1D0BE39-EC36-A4CB-2F30-D3957921B4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5519" y="2310505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4" name="円/楕円 523">
                  <a:extLst>
                    <a:ext uri="{FF2B5EF4-FFF2-40B4-BE49-F238E27FC236}">
                      <a16:creationId xmlns:a16="http://schemas.microsoft.com/office/drawing/2014/main" id="{1A04BA68-FB76-A968-1BFE-98B61E81CD5B}"/>
                    </a:ext>
                  </a:extLst>
                </p:cNvPr>
                <p:cNvSpPr/>
                <p:nvPr/>
              </p:nvSpPr>
              <p:spPr>
                <a:xfrm>
                  <a:off x="8704842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524" name="円/楕円 523">
                  <a:extLst>
                    <a:ext uri="{FF2B5EF4-FFF2-40B4-BE49-F238E27FC236}">
                      <a16:creationId xmlns:a16="http://schemas.microsoft.com/office/drawing/2014/main" id="{1A04BA68-FB76-A968-1BFE-98B61E81CD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842" y="2310505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5" name="円/楕円 524">
                  <a:extLst>
                    <a:ext uri="{FF2B5EF4-FFF2-40B4-BE49-F238E27FC236}">
                      <a16:creationId xmlns:a16="http://schemas.microsoft.com/office/drawing/2014/main" id="{7D9A5231-282A-C831-7A65-7B6B7B90DB56}"/>
                    </a:ext>
                  </a:extLst>
                </p:cNvPr>
                <p:cNvSpPr/>
                <p:nvPr/>
              </p:nvSpPr>
              <p:spPr>
                <a:xfrm>
                  <a:off x="7765519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525" name="円/楕円 524">
                  <a:extLst>
                    <a:ext uri="{FF2B5EF4-FFF2-40B4-BE49-F238E27FC236}">
                      <a16:creationId xmlns:a16="http://schemas.microsoft.com/office/drawing/2014/main" id="{7D9A5231-282A-C831-7A65-7B6B7B90DB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5519" y="2611397"/>
                  <a:ext cx="140677" cy="140677"/>
                </a:xfrm>
                <a:prstGeom prst="ellipse">
                  <a:avLst/>
                </a:prstGeom>
                <a:blipFill>
                  <a:blip r:embed="rId37"/>
                  <a:stretch>
                    <a:fillRect l="-7692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6" name="円/楕円 525">
                  <a:extLst>
                    <a:ext uri="{FF2B5EF4-FFF2-40B4-BE49-F238E27FC236}">
                      <a16:creationId xmlns:a16="http://schemas.microsoft.com/office/drawing/2014/main" id="{F492C715-530D-0E2A-9277-EC9ACAB5D678}"/>
                    </a:ext>
                  </a:extLst>
                </p:cNvPr>
                <p:cNvSpPr/>
                <p:nvPr/>
              </p:nvSpPr>
              <p:spPr>
                <a:xfrm>
                  <a:off x="8704842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526" name="円/楕円 525">
                  <a:extLst>
                    <a:ext uri="{FF2B5EF4-FFF2-40B4-BE49-F238E27FC236}">
                      <a16:creationId xmlns:a16="http://schemas.microsoft.com/office/drawing/2014/main" id="{F492C715-530D-0E2A-9277-EC9ACAB5D6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842" y="2611397"/>
                  <a:ext cx="140677" cy="140677"/>
                </a:xfrm>
                <a:prstGeom prst="ellipse">
                  <a:avLst/>
                </a:prstGeom>
                <a:blipFill>
                  <a:blip r:embed="rId20"/>
                  <a:stretch>
                    <a:fillRect l="-3846" r="-3846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37" name="正方形/長方形 536">
                  <a:extLst>
                    <a:ext uri="{FF2B5EF4-FFF2-40B4-BE49-F238E27FC236}">
                      <a16:creationId xmlns:a16="http://schemas.microsoft.com/office/drawing/2014/main" id="{7C118585-CAFD-F471-BC51-F1A51B570741}"/>
                    </a:ext>
                  </a:extLst>
                </p:cNvPr>
                <p:cNvSpPr/>
                <p:nvPr/>
              </p:nvSpPr>
              <p:spPr>
                <a:xfrm>
                  <a:off x="8160934" y="211460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537" name="正方形/長方形 536">
                  <a:extLst>
                    <a:ext uri="{FF2B5EF4-FFF2-40B4-BE49-F238E27FC236}">
                      <a16:creationId xmlns:a16="http://schemas.microsoft.com/office/drawing/2014/main" id="{7C118585-CAFD-F471-BC51-F1A51B5707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0934" y="211460"/>
                  <a:ext cx="289169" cy="289169"/>
                </a:xfrm>
                <a:prstGeom prst="rect">
                  <a:avLst/>
                </a:prstGeom>
                <a:blipFill>
                  <a:blip r:embed="rId41"/>
                  <a:stretch>
                    <a:fillRect l="-29787" b="-2340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0" name="直線コネクタ 539">
              <a:extLst>
                <a:ext uri="{FF2B5EF4-FFF2-40B4-BE49-F238E27FC236}">
                  <a16:creationId xmlns:a16="http://schemas.microsoft.com/office/drawing/2014/main" id="{673ACF61-E5DE-BDA0-4A07-A43DB470EF4D}"/>
                </a:ext>
              </a:extLst>
            </p:cNvPr>
            <p:cNvCxnSpPr>
              <a:cxnSpLocks/>
              <a:stCxn id="513" idx="6"/>
              <a:endCxn id="518" idx="2"/>
            </p:cNvCxnSpPr>
            <p:nvPr/>
          </p:nvCxnSpPr>
          <p:spPr>
            <a:xfrm>
              <a:off x="7906196" y="836448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直線コネクタ 551">
              <a:extLst>
                <a:ext uri="{FF2B5EF4-FFF2-40B4-BE49-F238E27FC236}">
                  <a16:creationId xmlns:a16="http://schemas.microsoft.com/office/drawing/2014/main" id="{44B7FA99-8B41-71CB-34D1-90A7850DE45B}"/>
                </a:ext>
              </a:extLst>
            </p:cNvPr>
            <p:cNvCxnSpPr>
              <a:cxnSpLocks/>
              <a:stCxn id="515" idx="6"/>
              <a:endCxn id="518" idx="2"/>
            </p:cNvCxnSpPr>
            <p:nvPr/>
          </p:nvCxnSpPr>
          <p:spPr>
            <a:xfrm>
              <a:off x="7906196" y="1137340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直線コネクタ 552">
              <a:extLst>
                <a:ext uri="{FF2B5EF4-FFF2-40B4-BE49-F238E27FC236}">
                  <a16:creationId xmlns:a16="http://schemas.microsoft.com/office/drawing/2014/main" id="{BB6A536D-4C72-6C47-6AB0-8E65A6098A13}"/>
                </a:ext>
              </a:extLst>
            </p:cNvPr>
            <p:cNvCxnSpPr>
              <a:cxnSpLocks/>
              <a:stCxn id="517" idx="6"/>
              <a:endCxn id="518" idx="2"/>
            </p:cNvCxnSpPr>
            <p:nvPr/>
          </p:nvCxnSpPr>
          <p:spPr>
            <a:xfrm>
              <a:off x="7906196" y="1448216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直線コネクタ 553">
              <a:extLst>
                <a:ext uri="{FF2B5EF4-FFF2-40B4-BE49-F238E27FC236}">
                  <a16:creationId xmlns:a16="http://schemas.microsoft.com/office/drawing/2014/main" id="{C2296738-B00A-5307-C04C-D02A8953D6A4}"/>
                </a:ext>
              </a:extLst>
            </p:cNvPr>
            <p:cNvCxnSpPr>
              <a:cxnSpLocks/>
              <a:stCxn id="519" idx="6"/>
              <a:endCxn id="518" idx="2"/>
            </p:cNvCxnSpPr>
            <p:nvPr/>
          </p:nvCxnSpPr>
          <p:spPr>
            <a:xfrm flipV="1">
              <a:off x="7906196" y="1448216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直線コネクタ 554">
              <a:extLst>
                <a:ext uri="{FF2B5EF4-FFF2-40B4-BE49-F238E27FC236}">
                  <a16:creationId xmlns:a16="http://schemas.microsoft.com/office/drawing/2014/main" id="{0848EACF-39D6-D396-FB6B-9713166F5065}"/>
                </a:ext>
              </a:extLst>
            </p:cNvPr>
            <p:cNvCxnSpPr>
              <a:cxnSpLocks/>
              <a:stCxn id="521" idx="6"/>
              <a:endCxn id="518" idx="2"/>
            </p:cNvCxnSpPr>
            <p:nvPr/>
          </p:nvCxnSpPr>
          <p:spPr>
            <a:xfrm flipV="1">
              <a:off x="7906196" y="1448216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直線コネクタ 555">
              <a:extLst>
                <a:ext uri="{FF2B5EF4-FFF2-40B4-BE49-F238E27FC236}">
                  <a16:creationId xmlns:a16="http://schemas.microsoft.com/office/drawing/2014/main" id="{2A26EDAB-C80E-D3B5-D884-4CA9F1DD5C32}"/>
                </a:ext>
              </a:extLst>
            </p:cNvPr>
            <p:cNvCxnSpPr>
              <a:cxnSpLocks/>
              <a:stCxn id="523" idx="6"/>
              <a:endCxn id="518" idx="2"/>
            </p:cNvCxnSpPr>
            <p:nvPr/>
          </p:nvCxnSpPr>
          <p:spPr>
            <a:xfrm flipV="1">
              <a:off x="7906196" y="1448216"/>
              <a:ext cx="798646" cy="93262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直線コネクタ 556">
              <a:extLst>
                <a:ext uri="{FF2B5EF4-FFF2-40B4-BE49-F238E27FC236}">
                  <a16:creationId xmlns:a16="http://schemas.microsoft.com/office/drawing/2014/main" id="{B66DF3C7-C71E-C3BA-D24A-0562288FD70B}"/>
                </a:ext>
              </a:extLst>
            </p:cNvPr>
            <p:cNvCxnSpPr>
              <a:cxnSpLocks/>
              <a:stCxn id="525" idx="6"/>
              <a:endCxn id="518" idx="2"/>
            </p:cNvCxnSpPr>
            <p:nvPr/>
          </p:nvCxnSpPr>
          <p:spPr>
            <a:xfrm flipV="1">
              <a:off x="7906196" y="1448216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3" name="正方形/長方形 562">
                  <a:extLst>
                    <a:ext uri="{FF2B5EF4-FFF2-40B4-BE49-F238E27FC236}">
                      <a16:creationId xmlns:a16="http://schemas.microsoft.com/office/drawing/2014/main" id="{8E57FC90-3DE2-71E5-BBD9-128A0FA20EBE}"/>
                    </a:ext>
                  </a:extLst>
                </p:cNvPr>
                <p:cNvSpPr/>
                <p:nvPr/>
              </p:nvSpPr>
              <p:spPr>
                <a:xfrm>
                  <a:off x="7338253" y="2851641"/>
                  <a:ext cx="1044378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>
            <p:sp>
              <p:nvSpPr>
                <p:cNvPr id="563" name="正方形/長方形 562">
                  <a:extLst>
                    <a:ext uri="{FF2B5EF4-FFF2-40B4-BE49-F238E27FC236}">
                      <a16:creationId xmlns:a16="http://schemas.microsoft.com/office/drawing/2014/main" id="{8E57FC90-3DE2-71E5-BBD9-128A0FA20E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8253" y="2851641"/>
                  <a:ext cx="1044378" cy="289169"/>
                </a:xfrm>
                <a:prstGeom prst="rect">
                  <a:avLst/>
                </a:prstGeom>
                <a:blipFill>
                  <a:blip r:embed="rId42"/>
                  <a:stretch>
                    <a:fillRect b="-638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69" name="円/楕円 568">
                  <a:extLst>
                    <a:ext uri="{FF2B5EF4-FFF2-40B4-BE49-F238E27FC236}">
                      <a16:creationId xmlns:a16="http://schemas.microsoft.com/office/drawing/2014/main" id="{2C97C2FE-87D9-28A8-101A-3A930263DF8C}"/>
                    </a:ext>
                  </a:extLst>
                </p:cNvPr>
                <p:cNvSpPr/>
                <p:nvPr/>
              </p:nvSpPr>
              <p:spPr>
                <a:xfrm>
                  <a:off x="10064209" y="76610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569" name="円/楕円 568">
                  <a:extLst>
                    <a:ext uri="{FF2B5EF4-FFF2-40B4-BE49-F238E27FC236}">
                      <a16:creationId xmlns:a16="http://schemas.microsoft.com/office/drawing/2014/main" id="{2C97C2FE-87D9-28A8-101A-3A930263DF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4209" y="766109"/>
                  <a:ext cx="140677" cy="140677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0" name="円/楕円 569">
                  <a:extLst>
                    <a:ext uri="{FF2B5EF4-FFF2-40B4-BE49-F238E27FC236}">
                      <a16:creationId xmlns:a16="http://schemas.microsoft.com/office/drawing/2014/main" id="{A261C785-3EDE-210A-34F2-5221BAB1C75E}"/>
                    </a:ext>
                  </a:extLst>
                </p:cNvPr>
                <p:cNvSpPr/>
                <p:nvPr/>
              </p:nvSpPr>
              <p:spPr>
                <a:xfrm>
                  <a:off x="11003532" y="106700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570" name="円/楕円 569">
                  <a:extLst>
                    <a:ext uri="{FF2B5EF4-FFF2-40B4-BE49-F238E27FC236}">
                      <a16:creationId xmlns:a16="http://schemas.microsoft.com/office/drawing/2014/main" id="{A261C785-3EDE-210A-34F2-5221BAB1C7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3532" y="1067001"/>
                  <a:ext cx="140677" cy="140677"/>
                </a:xfrm>
                <a:prstGeom prst="ellipse">
                  <a:avLst/>
                </a:prstGeom>
                <a:blipFill>
                  <a:blip r:embed="rId14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1" name="円/楕円 570">
                  <a:extLst>
                    <a:ext uri="{FF2B5EF4-FFF2-40B4-BE49-F238E27FC236}">
                      <a16:creationId xmlns:a16="http://schemas.microsoft.com/office/drawing/2014/main" id="{02D1731F-5507-9405-2C4B-B1E14F5FCF03}"/>
                    </a:ext>
                  </a:extLst>
                </p:cNvPr>
                <p:cNvSpPr/>
                <p:nvPr/>
              </p:nvSpPr>
              <p:spPr>
                <a:xfrm>
                  <a:off x="10064209" y="106700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571" name="円/楕円 570">
                  <a:extLst>
                    <a:ext uri="{FF2B5EF4-FFF2-40B4-BE49-F238E27FC236}">
                      <a16:creationId xmlns:a16="http://schemas.microsoft.com/office/drawing/2014/main" id="{02D1731F-5507-9405-2C4B-B1E14F5FCF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4209" y="1067001"/>
                  <a:ext cx="140677" cy="140677"/>
                </a:xfrm>
                <a:prstGeom prst="ellipse">
                  <a:avLst/>
                </a:prstGeom>
                <a:blipFill>
                  <a:blip r:embed="rId14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2" name="円/楕円 571">
                  <a:extLst>
                    <a:ext uri="{FF2B5EF4-FFF2-40B4-BE49-F238E27FC236}">
                      <a16:creationId xmlns:a16="http://schemas.microsoft.com/office/drawing/2014/main" id="{9357ED24-B73D-01D1-C244-D77F5068CE5C}"/>
                    </a:ext>
                  </a:extLst>
                </p:cNvPr>
                <p:cNvSpPr/>
                <p:nvPr/>
              </p:nvSpPr>
              <p:spPr>
                <a:xfrm>
                  <a:off x="11003532" y="76610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572" name="円/楕円 571">
                  <a:extLst>
                    <a:ext uri="{FF2B5EF4-FFF2-40B4-BE49-F238E27FC236}">
                      <a16:creationId xmlns:a16="http://schemas.microsoft.com/office/drawing/2014/main" id="{9357ED24-B73D-01D1-C244-D77F5068CE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3532" y="766109"/>
                  <a:ext cx="140677" cy="140677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3" name="円/楕円 572">
                  <a:extLst>
                    <a:ext uri="{FF2B5EF4-FFF2-40B4-BE49-F238E27FC236}">
                      <a16:creationId xmlns:a16="http://schemas.microsoft.com/office/drawing/2014/main" id="{33CF7D3B-6A74-EE89-CA29-9253A5515767}"/>
                    </a:ext>
                  </a:extLst>
                </p:cNvPr>
                <p:cNvSpPr/>
                <p:nvPr/>
              </p:nvSpPr>
              <p:spPr>
                <a:xfrm>
                  <a:off x="10064209" y="137787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573" name="円/楕円 572">
                  <a:extLst>
                    <a:ext uri="{FF2B5EF4-FFF2-40B4-BE49-F238E27FC236}">
                      <a16:creationId xmlns:a16="http://schemas.microsoft.com/office/drawing/2014/main" id="{33CF7D3B-6A74-EE89-CA29-9253A55157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4209" y="1377877"/>
                  <a:ext cx="140677" cy="140677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4" name="円/楕円 573">
                  <a:extLst>
                    <a:ext uri="{FF2B5EF4-FFF2-40B4-BE49-F238E27FC236}">
                      <a16:creationId xmlns:a16="http://schemas.microsoft.com/office/drawing/2014/main" id="{BC6D9EEF-5DE1-CD93-4CAA-5410405E7F94}"/>
                    </a:ext>
                  </a:extLst>
                </p:cNvPr>
                <p:cNvSpPr/>
                <p:nvPr/>
              </p:nvSpPr>
              <p:spPr>
                <a:xfrm>
                  <a:off x="11003532" y="137787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574" name="円/楕円 573">
                  <a:extLst>
                    <a:ext uri="{FF2B5EF4-FFF2-40B4-BE49-F238E27FC236}">
                      <a16:creationId xmlns:a16="http://schemas.microsoft.com/office/drawing/2014/main" id="{BC6D9EEF-5DE1-CD93-4CAA-5410405E7F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3532" y="1377877"/>
                  <a:ext cx="140677" cy="140677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5" name="円/楕円 574">
                  <a:extLst>
                    <a:ext uri="{FF2B5EF4-FFF2-40B4-BE49-F238E27FC236}">
                      <a16:creationId xmlns:a16="http://schemas.microsoft.com/office/drawing/2014/main" id="{1038AC38-96B7-E11A-175B-1AF1DAA63283}"/>
                    </a:ext>
                  </a:extLst>
                </p:cNvPr>
                <p:cNvSpPr/>
                <p:nvPr/>
              </p:nvSpPr>
              <p:spPr>
                <a:xfrm>
                  <a:off x="10064209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575" name="円/楕円 574">
                  <a:extLst>
                    <a:ext uri="{FF2B5EF4-FFF2-40B4-BE49-F238E27FC236}">
                      <a16:creationId xmlns:a16="http://schemas.microsoft.com/office/drawing/2014/main" id="{1038AC38-96B7-E11A-175B-1AF1DAA632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4209" y="1688753"/>
                  <a:ext cx="140677" cy="140677"/>
                </a:xfrm>
                <a:prstGeom prst="ellipse">
                  <a:avLst/>
                </a:prstGeom>
                <a:blipFill>
                  <a:blip r:embed="rId16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6" name="円/楕円 575">
                  <a:extLst>
                    <a:ext uri="{FF2B5EF4-FFF2-40B4-BE49-F238E27FC236}">
                      <a16:creationId xmlns:a16="http://schemas.microsoft.com/office/drawing/2014/main" id="{F7D097EC-13EF-E3A1-5128-68AC5A905291}"/>
                    </a:ext>
                  </a:extLst>
                </p:cNvPr>
                <p:cNvSpPr/>
                <p:nvPr/>
              </p:nvSpPr>
              <p:spPr>
                <a:xfrm>
                  <a:off x="11003532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576" name="円/楕円 575">
                  <a:extLst>
                    <a:ext uri="{FF2B5EF4-FFF2-40B4-BE49-F238E27FC236}">
                      <a16:creationId xmlns:a16="http://schemas.microsoft.com/office/drawing/2014/main" id="{F7D097EC-13EF-E3A1-5128-68AC5A9052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3532" y="1688753"/>
                  <a:ext cx="140677" cy="140677"/>
                </a:xfrm>
                <a:prstGeom prst="ellipse">
                  <a:avLst/>
                </a:prstGeom>
                <a:blipFill>
                  <a:blip r:embed="rId16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7" name="円/楕円 576">
                  <a:extLst>
                    <a:ext uri="{FF2B5EF4-FFF2-40B4-BE49-F238E27FC236}">
                      <a16:creationId xmlns:a16="http://schemas.microsoft.com/office/drawing/2014/main" id="{DD787A7B-FECC-B932-F496-545C276B4691}"/>
                    </a:ext>
                  </a:extLst>
                </p:cNvPr>
                <p:cNvSpPr/>
                <p:nvPr/>
              </p:nvSpPr>
              <p:spPr>
                <a:xfrm>
                  <a:off x="10064209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577" name="円/楕円 576">
                  <a:extLst>
                    <a:ext uri="{FF2B5EF4-FFF2-40B4-BE49-F238E27FC236}">
                      <a16:creationId xmlns:a16="http://schemas.microsoft.com/office/drawing/2014/main" id="{DD787A7B-FECC-B932-F496-545C276B46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4209" y="1999629"/>
                  <a:ext cx="140677" cy="140677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8" name="円/楕円 577">
                  <a:extLst>
                    <a:ext uri="{FF2B5EF4-FFF2-40B4-BE49-F238E27FC236}">
                      <a16:creationId xmlns:a16="http://schemas.microsoft.com/office/drawing/2014/main" id="{1101516F-22B7-B9EF-4972-D93C6CBDE764}"/>
                    </a:ext>
                  </a:extLst>
                </p:cNvPr>
                <p:cNvSpPr/>
                <p:nvPr/>
              </p:nvSpPr>
              <p:spPr>
                <a:xfrm>
                  <a:off x="11003532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578" name="円/楕円 577">
                  <a:extLst>
                    <a:ext uri="{FF2B5EF4-FFF2-40B4-BE49-F238E27FC236}">
                      <a16:creationId xmlns:a16="http://schemas.microsoft.com/office/drawing/2014/main" id="{1101516F-22B7-B9EF-4972-D93C6CBDE7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3532" y="1999629"/>
                  <a:ext cx="140677" cy="140677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9" name="円/楕円 578">
                  <a:extLst>
                    <a:ext uri="{FF2B5EF4-FFF2-40B4-BE49-F238E27FC236}">
                      <a16:creationId xmlns:a16="http://schemas.microsoft.com/office/drawing/2014/main" id="{A208D8A3-9345-1B1F-A640-39CBECE82EE1}"/>
                    </a:ext>
                  </a:extLst>
                </p:cNvPr>
                <p:cNvSpPr/>
                <p:nvPr/>
              </p:nvSpPr>
              <p:spPr>
                <a:xfrm>
                  <a:off x="10064209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579" name="円/楕円 578">
                  <a:extLst>
                    <a:ext uri="{FF2B5EF4-FFF2-40B4-BE49-F238E27FC236}">
                      <a16:creationId xmlns:a16="http://schemas.microsoft.com/office/drawing/2014/main" id="{A208D8A3-9345-1B1F-A640-39CBECE82E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4209" y="2310505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0" name="円/楕円 579">
                  <a:extLst>
                    <a:ext uri="{FF2B5EF4-FFF2-40B4-BE49-F238E27FC236}">
                      <a16:creationId xmlns:a16="http://schemas.microsoft.com/office/drawing/2014/main" id="{1C773B76-65FD-E8EA-ADF3-CC04414A45B2}"/>
                    </a:ext>
                  </a:extLst>
                </p:cNvPr>
                <p:cNvSpPr/>
                <p:nvPr/>
              </p:nvSpPr>
              <p:spPr>
                <a:xfrm>
                  <a:off x="11003532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580" name="円/楕円 579">
                  <a:extLst>
                    <a:ext uri="{FF2B5EF4-FFF2-40B4-BE49-F238E27FC236}">
                      <a16:creationId xmlns:a16="http://schemas.microsoft.com/office/drawing/2014/main" id="{1C773B76-65FD-E8EA-ADF3-CC04414A45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3532" y="2310505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1" name="円/楕円 580">
                  <a:extLst>
                    <a:ext uri="{FF2B5EF4-FFF2-40B4-BE49-F238E27FC236}">
                      <a16:creationId xmlns:a16="http://schemas.microsoft.com/office/drawing/2014/main" id="{AAD85A64-DDED-CA50-8CE0-F387CA5E1FAE}"/>
                    </a:ext>
                  </a:extLst>
                </p:cNvPr>
                <p:cNvSpPr/>
                <p:nvPr/>
              </p:nvSpPr>
              <p:spPr>
                <a:xfrm>
                  <a:off x="10064209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581" name="円/楕円 580">
                  <a:extLst>
                    <a:ext uri="{FF2B5EF4-FFF2-40B4-BE49-F238E27FC236}">
                      <a16:creationId xmlns:a16="http://schemas.microsoft.com/office/drawing/2014/main" id="{AAD85A64-DDED-CA50-8CE0-F387CA5E1F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4209" y="2611397"/>
                  <a:ext cx="140677" cy="140677"/>
                </a:xfrm>
                <a:prstGeom prst="ellipse">
                  <a:avLst/>
                </a:prstGeom>
                <a:blipFill>
                  <a:blip r:embed="rId20"/>
                  <a:stretch>
                    <a:fillRect l="-3846" r="-3846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2" name="円/楕円 581">
                  <a:extLst>
                    <a:ext uri="{FF2B5EF4-FFF2-40B4-BE49-F238E27FC236}">
                      <a16:creationId xmlns:a16="http://schemas.microsoft.com/office/drawing/2014/main" id="{EF431818-995F-C7D8-0A80-95EAFC6A7F84}"/>
                    </a:ext>
                  </a:extLst>
                </p:cNvPr>
                <p:cNvSpPr/>
                <p:nvPr/>
              </p:nvSpPr>
              <p:spPr>
                <a:xfrm>
                  <a:off x="11003532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582" name="円/楕円 581">
                  <a:extLst>
                    <a:ext uri="{FF2B5EF4-FFF2-40B4-BE49-F238E27FC236}">
                      <a16:creationId xmlns:a16="http://schemas.microsoft.com/office/drawing/2014/main" id="{EF431818-995F-C7D8-0A80-95EAFC6A7F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3532" y="2611397"/>
                  <a:ext cx="140677" cy="140677"/>
                </a:xfrm>
                <a:prstGeom prst="ellipse">
                  <a:avLst/>
                </a:prstGeom>
                <a:blipFill>
                  <a:blip r:embed="rId20"/>
                  <a:stretch>
                    <a:fillRect l="-3846" r="-3846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3" name="正方形/長方形 582">
                  <a:extLst>
                    <a:ext uri="{FF2B5EF4-FFF2-40B4-BE49-F238E27FC236}">
                      <a16:creationId xmlns:a16="http://schemas.microsoft.com/office/drawing/2014/main" id="{E1C7A014-EE65-508B-A296-3D0EC2193813}"/>
                    </a:ext>
                  </a:extLst>
                </p:cNvPr>
                <p:cNvSpPr/>
                <p:nvPr/>
              </p:nvSpPr>
              <p:spPr>
                <a:xfrm>
                  <a:off x="10459624" y="211460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583" name="正方形/長方形 582">
                  <a:extLst>
                    <a:ext uri="{FF2B5EF4-FFF2-40B4-BE49-F238E27FC236}">
                      <a16:creationId xmlns:a16="http://schemas.microsoft.com/office/drawing/2014/main" id="{E1C7A014-EE65-508B-A296-3D0EC21938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9624" y="211460"/>
                  <a:ext cx="289169" cy="289169"/>
                </a:xfrm>
                <a:prstGeom prst="rect">
                  <a:avLst/>
                </a:prstGeom>
                <a:blipFill>
                  <a:blip r:embed="rId43"/>
                  <a:stretch>
                    <a:fillRect l="-29787" b="-2340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2" name="正方形/長方形 591">
                  <a:extLst>
                    <a:ext uri="{FF2B5EF4-FFF2-40B4-BE49-F238E27FC236}">
                      <a16:creationId xmlns:a16="http://schemas.microsoft.com/office/drawing/2014/main" id="{4454910C-9450-9197-0675-D9928736270E}"/>
                    </a:ext>
                  </a:extLst>
                </p:cNvPr>
                <p:cNvSpPr/>
                <p:nvPr/>
              </p:nvSpPr>
              <p:spPr>
                <a:xfrm>
                  <a:off x="9609708" y="2851641"/>
                  <a:ext cx="1044378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>
            <p:sp>
              <p:nvSpPr>
                <p:cNvPr id="592" name="正方形/長方形 591">
                  <a:extLst>
                    <a:ext uri="{FF2B5EF4-FFF2-40B4-BE49-F238E27FC236}">
                      <a16:creationId xmlns:a16="http://schemas.microsoft.com/office/drawing/2014/main" id="{4454910C-9450-9197-0675-D992873627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09708" y="2851641"/>
                  <a:ext cx="1044378" cy="289169"/>
                </a:xfrm>
                <a:prstGeom prst="rect">
                  <a:avLst/>
                </a:prstGeom>
                <a:blipFill>
                  <a:blip r:embed="rId44"/>
                  <a:stretch>
                    <a:fillRect b="-638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3" name="正方形/長方形 592">
                  <a:extLst>
                    <a:ext uri="{FF2B5EF4-FFF2-40B4-BE49-F238E27FC236}">
                      <a16:creationId xmlns:a16="http://schemas.microsoft.com/office/drawing/2014/main" id="{DCDB4A52-DA84-74A3-ACA1-45DAA3B0F9B8}"/>
                    </a:ext>
                  </a:extLst>
                </p:cNvPr>
                <p:cNvSpPr/>
                <p:nvPr/>
              </p:nvSpPr>
              <p:spPr>
                <a:xfrm>
                  <a:off x="10638716" y="2847592"/>
                  <a:ext cx="1044378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>
            <p:sp>
              <p:nvSpPr>
                <p:cNvPr id="593" name="正方形/長方形 592">
                  <a:extLst>
                    <a:ext uri="{FF2B5EF4-FFF2-40B4-BE49-F238E27FC236}">
                      <a16:creationId xmlns:a16="http://schemas.microsoft.com/office/drawing/2014/main" id="{DCDB4A52-DA84-74A3-ACA1-45DAA3B0F9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38716" y="2847592"/>
                  <a:ext cx="1044378" cy="289169"/>
                </a:xfrm>
                <a:prstGeom prst="rect">
                  <a:avLst/>
                </a:prstGeom>
                <a:blipFill>
                  <a:blip r:embed="rId45"/>
                  <a:stretch>
                    <a:fillRect b="-41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3" name="角丸四角形 702">
              <a:extLst>
                <a:ext uri="{FF2B5EF4-FFF2-40B4-BE49-F238E27FC236}">
                  <a16:creationId xmlns:a16="http://schemas.microsoft.com/office/drawing/2014/main" id="{1949C662-992C-B49C-6ED3-C65915EEA160}"/>
                </a:ext>
              </a:extLst>
            </p:cNvPr>
            <p:cNvSpPr/>
            <p:nvPr/>
          </p:nvSpPr>
          <p:spPr>
            <a:xfrm>
              <a:off x="234097" y="217067"/>
              <a:ext cx="2306955" cy="295200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4" name="角丸四角形 703">
              <a:extLst>
                <a:ext uri="{FF2B5EF4-FFF2-40B4-BE49-F238E27FC236}">
                  <a16:creationId xmlns:a16="http://schemas.microsoft.com/office/drawing/2014/main" id="{D99CE3D4-251C-D13D-F6FC-4C39A40C8653}"/>
                </a:ext>
              </a:extLst>
            </p:cNvPr>
            <p:cNvSpPr/>
            <p:nvPr/>
          </p:nvSpPr>
          <p:spPr>
            <a:xfrm>
              <a:off x="2546233" y="217067"/>
              <a:ext cx="2306955" cy="295200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5" name="角丸四角形 704">
              <a:extLst>
                <a:ext uri="{FF2B5EF4-FFF2-40B4-BE49-F238E27FC236}">
                  <a16:creationId xmlns:a16="http://schemas.microsoft.com/office/drawing/2014/main" id="{6BF1614D-D83B-1574-A716-7F26438BF939}"/>
                </a:ext>
              </a:extLst>
            </p:cNvPr>
            <p:cNvSpPr/>
            <p:nvPr/>
          </p:nvSpPr>
          <p:spPr>
            <a:xfrm>
              <a:off x="4845005" y="217067"/>
              <a:ext cx="2306955" cy="295200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6" name="角丸四角形 705">
              <a:extLst>
                <a:ext uri="{FF2B5EF4-FFF2-40B4-BE49-F238E27FC236}">
                  <a16:creationId xmlns:a16="http://schemas.microsoft.com/office/drawing/2014/main" id="{9BAAF8FF-B385-89F8-CE76-1E9D7C53770F}"/>
                </a:ext>
              </a:extLst>
            </p:cNvPr>
            <p:cNvSpPr/>
            <p:nvPr/>
          </p:nvSpPr>
          <p:spPr>
            <a:xfrm>
              <a:off x="7152042" y="217067"/>
              <a:ext cx="2306955" cy="295200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7" name="角丸四角形 706">
              <a:extLst>
                <a:ext uri="{FF2B5EF4-FFF2-40B4-BE49-F238E27FC236}">
                  <a16:creationId xmlns:a16="http://schemas.microsoft.com/office/drawing/2014/main" id="{07E9F00A-4085-1B6A-61FE-3F689207206F}"/>
                </a:ext>
              </a:extLst>
            </p:cNvPr>
            <p:cNvSpPr/>
            <p:nvPr/>
          </p:nvSpPr>
          <p:spPr>
            <a:xfrm>
              <a:off x="9450732" y="217067"/>
              <a:ext cx="2306955" cy="295200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6" name="テキスト ボックス 715">
                  <a:extLst>
                    <a:ext uri="{FF2B5EF4-FFF2-40B4-BE49-F238E27FC236}">
                      <a16:creationId xmlns:a16="http://schemas.microsoft.com/office/drawing/2014/main" id="{811DDEDA-39E3-12FD-07BB-B34B6466AE1F}"/>
                    </a:ext>
                  </a:extLst>
                </p:cNvPr>
                <p:cNvSpPr txBox="1"/>
                <p:nvPr/>
              </p:nvSpPr>
              <p:spPr>
                <a:xfrm>
                  <a:off x="829424" y="45523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716" name="テキスト ボックス 715">
                  <a:extLst>
                    <a:ext uri="{FF2B5EF4-FFF2-40B4-BE49-F238E27FC236}">
                      <a16:creationId xmlns:a16="http://schemas.microsoft.com/office/drawing/2014/main" id="{811DDEDA-39E3-12FD-07BB-B34B6466AE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424" y="455233"/>
                  <a:ext cx="192360" cy="276999"/>
                </a:xfrm>
                <a:prstGeom prst="rect">
                  <a:avLst/>
                </a:prstGeom>
                <a:blipFill>
                  <a:blip r:embed="rId46"/>
                  <a:stretch>
                    <a:fillRect l="-25000" r="-25000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7" name="テキスト ボックス 716">
                  <a:extLst>
                    <a:ext uri="{FF2B5EF4-FFF2-40B4-BE49-F238E27FC236}">
                      <a16:creationId xmlns:a16="http://schemas.microsoft.com/office/drawing/2014/main" id="{72BA6BA6-C8C2-1A1B-CDA0-F44F7087B1A6}"/>
                    </a:ext>
                  </a:extLst>
                </p:cNvPr>
                <p:cNvSpPr txBox="1"/>
                <p:nvPr/>
              </p:nvSpPr>
              <p:spPr>
                <a:xfrm>
                  <a:off x="1777544" y="45523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717" name="テキスト ボックス 716">
                  <a:extLst>
                    <a:ext uri="{FF2B5EF4-FFF2-40B4-BE49-F238E27FC236}">
                      <a16:creationId xmlns:a16="http://schemas.microsoft.com/office/drawing/2014/main" id="{72BA6BA6-C8C2-1A1B-CDA0-F44F7087B1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7544" y="455233"/>
                  <a:ext cx="192360" cy="276999"/>
                </a:xfrm>
                <a:prstGeom prst="rect">
                  <a:avLst/>
                </a:prstGeom>
                <a:blipFill>
                  <a:blip r:embed="rId47"/>
                  <a:stretch>
                    <a:fillRect l="-29032" r="-25806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788CCE9E-49C1-4603-4A4C-FE7B7B489858}"/>
              </a:ext>
            </a:extLst>
          </p:cNvPr>
          <p:cNvGrpSpPr/>
          <p:nvPr/>
        </p:nvGrpSpPr>
        <p:grpSpPr>
          <a:xfrm>
            <a:off x="4487325" y="3360897"/>
            <a:ext cx="4615797" cy="2952000"/>
            <a:chOff x="4487325" y="3360897"/>
            <a:chExt cx="4615797" cy="2952000"/>
          </a:xfrm>
        </p:grpSpPr>
        <p:sp>
          <p:nvSpPr>
            <p:cNvPr id="734" name="角丸四角形 733">
              <a:extLst>
                <a:ext uri="{FF2B5EF4-FFF2-40B4-BE49-F238E27FC236}">
                  <a16:creationId xmlns:a16="http://schemas.microsoft.com/office/drawing/2014/main" id="{46A0E6C4-C0C3-F1F5-15F2-81AEDFDF70E3}"/>
                </a:ext>
              </a:extLst>
            </p:cNvPr>
            <p:cNvSpPr/>
            <p:nvPr/>
          </p:nvSpPr>
          <p:spPr>
            <a:xfrm>
              <a:off x="5936887" y="3891734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5" name="角丸四角形 734">
              <a:extLst>
                <a:ext uri="{FF2B5EF4-FFF2-40B4-BE49-F238E27FC236}">
                  <a16:creationId xmlns:a16="http://schemas.microsoft.com/office/drawing/2014/main" id="{88F9CA31-4A7E-50F1-919D-97307C7E413D}"/>
                </a:ext>
              </a:extLst>
            </p:cNvPr>
            <p:cNvSpPr/>
            <p:nvPr/>
          </p:nvSpPr>
          <p:spPr>
            <a:xfrm>
              <a:off x="4985278" y="3891734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6" name="テキスト ボックス 735">
                  <a:extLst>
                    <a:ext uri="{FF2B5EF4-FFF2-40B4-BE49-F238E27FC236}">
                      <a16:creationId xmlns:a16="http://schemas.microsoft.com/office/drawing/2014/main" id="{020676A5-6606-5A85-F404-4D1275687560}"/>
                    </a:ext>
                  </a:extLst>
                </p:cNvPr>
                <p:cNvSpPr txBox="1"/>
                <p:nvPr/>
              </p:nvSpPr>
              <p:spPr>
                <a:xfrm>
                  <a:off x="5100774" y="3767561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736" name="テキスト ボックス 735">
                  <a:extLst>
                    <a:ext uri="{FF2B5EF4-FFF2-40B4-BE49-F238E27FC236}">
                      <a16:creationId xmlns:a16="http://schemas.microsoft.com/office/drawing/2014/main" id="{020676A5-6606-5A85-F404-4D12756875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0774" y="3767561"/>
                  <a:ext cx="192360" cy="276999"/>
                </a:xfrm>
                <a:prstGeom prst="rect">
                  <a:avLst/>
                </a:prstGeom>
                <a:blipFill>
                  <a:blip r:embed="rId48"/>
                  <a:stretch>
                    <a:fillRect l="-29032" r="-25806" b="-888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7" name="テキスト ボックス 736">
                  <a:extLst>
                    <a:ext uri="{FF2B5EF4-FFF2-40B4-BE49-F238E27FC236}">
                      <a16:creationId xmlns:a16="http://schemas.microsoft.com/office/drawing/2014/main" id="{EA566295-F4B2-5068-3BA0-2069F179452E}"/>
                    </a:ext>
                  </a:extLst>
                </p:cNvPr>
                <p:cNvSpPr txBox="1"/>
                <p:nvPr/>
              </p:nvSpPr>
              <p:spPr>
                <a:xfrm>
                  <a:off x="6048894" y="3767561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737" name="テキスト ボックス 736">
                  <a:extLst>
                    <a:ext uri="{FF2B5EF4-FFF2-40B4-BE49-F238E27FC236}">
                      <a16:creationId xmlns:a16="http://schemas.microsoft.com/office/drawing/2014/main" id="{EA566295-F4B2-5068-3BA0-2069F17945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894" y="3767561"/>
                  <a:ext cx="192360" cy="276999"/>
                </a:xfrm>
                <a:prstGeom prst="rect">
                  <a:avLst/>
                </a:prstGeom>
                <a:blipFill>
                  <a:blip r:embed="rId49"/>
                  <a:stretch>
                    <a:fillRect l="-25000" r="-25000" b="-888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3" name="円/楕円 602">
                  <a:extLst>
                    <a:ext uri="{FF2B5EF4-FFF2-40B4-BE49-F238E27FC236}">
                      <a16:creationId xmlns:a16="http://schemas.microsoft.com/office/drawing/2014/main" id="{FB05546F-AC75-EE25-9B02-8AC15750B649}"/>
                    </a:ext>
                  </a:extLst>
                </p:cNvPr>
                <p:cNvSpPr/>
                <p:nvPr/>
              </p:nvSpPr>
              <p:spPr>
                <a:xfrm>
                  <a:off x="5129811" y="4065136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603" name="円/楕円 602">
                  <a:extLst>
                    <a:ext uri="{FF2B5EF4-FFF2-40B4-BE49-F238E27FC236}">
                      <a16:creationId xmlns:a16="http://schemas.microsoft.com/office/drawing/2014/main" id="{FB05546F-AC75-EE25-9B02-8AC15750B6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811" y="4065136"/>
                  <a:ext cx="140677" cy="140677"/>
                </a:xfrm>
                <a:prstGeom prst="ellipse">
                  <a:avLst/>
                </a:prstGeom>
                <a:blipFill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4" name="円/楕円 603">
                  <a:extLst>
                    <a:ext uri="{FF2B5EF4-FFF2-40B4-BE49-F238E27FC236}">
                      <a16:creationId xmlns:a16="http://schemas.microsoft.com/office/drawing/2014/main" id="{EC4E6647-D630-005D-F0AD-A8F9A9E864B1}"/>
                    </a:ext>
                  </a:extLst>
                </p:cNvPr>
                <p:cNvSpPr/>
                <p:nvPr/>
              </p:nvSpPr>
              <p:spPr>
                <a:xfrm>
                  <a:off x="6069134" y="4065136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604" name="円/楕円 603">
                  <a:extLst>
                    <a:ext uri="{FF2B5EF4-FFF2-40B4-BE49-F238E27FC236}">
                      <a16:creationId xmlns:a16="http://schemas.microsoft.com/office/drawing/2014/main" id="{EC4E6647-D630-005D-F0AD-A8F9A9E864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134" y="4065136"/>
                  <a:ext cx="140677" cy="140677"/>
                </a:xfrm>
                <a:prstGeom prst="ellipse">
                  <a:avLst/>
                </a:prstGeom>
                <a:blipFill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5" name="円/楕円 604">
                  <a:extLst>
                    <a:ext uri="{FF2B5EF4-FFF2-40B4-BE49-F238E27FC236}">
                      <a16:creationId xmlns:a16="http://schemas.microsoft.com/office/drawing/2014/main" id="{8D8C4048-8B66-7AE9-4296-388F89D815BD}"/>
                    </a:ext>
                  </a:extLst>
                </p:cNvPr>
                <p:cNvSpPr/>
                <p:nvPr/>
              </p:nvSpPr>
              <p:spPr>
                <a:xfrm>
                  <a:off x="5129811" y="4366522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605" name="円/楕円 604">
                  <a:extLst>
                    <a:ext uri="{FF2B5EF4-FFF2-40B4-BE49-F238E27FC236}">
                      <a16:creationId xmlns:a16="http://schemas.microsoft.com/office/drawing/2014/main" id="{8D8C4048-8B66-7AE9-4296-388F89D815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811" y="4366522"/>
                  <a:ext cx="140677" cy="140677"/>
                </a:xfrm>
                <a:prstGeom prst="ellipse">
                  <a:avLst/>
                </a:prstGeom>
                <a:blipFill>
                  <a:blip r:embed="rId51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6" name="円/楕円 605">
                  <a:extLst>
                    <a:ext uri="{FF2B5EF4-FFF2-40B4-BE49-F238E27FC236}">
                      <a16:creationId xmlns:a16="http://schemas.microsoft.com/office/drawing/2014/main" id="{782E5FD6-EF99-2A7B-7E21-3DF9E914E927}"/>
                    </a:ext>
                  </a:extLst>
                </p:cNvPr>
                <p:cNvSpPr/>
                <p:nvPr/>
              </p:nvSpPr>
              <p:spPr>
                <a:xfrm>
                  <a:off x="6069134" y="4366522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606" name="円/楕円 605">
                  <a:extLst>
                    <a:ext uri="{FF2B5EF4-FFF2-40B4-BE49-F238E27FC236}">
                      <a16:creationId xmlns:a16="http://schemas.microsoft.com/office/drawing/2014/main" id="{782E5FD6-EF99-2A7B-7E21-3DF9E914E9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134" y="4366522"/>
                  <a:ext cx="140677" cy="140677"/>
                </a:xfrm>
                <a:prstGeom prst="ellipse">
                  <a:avLst/>
                </a:prstGeom>
                <a:blipFill>
                  <a:blip r:embed="rId51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7" name="円/楕円 606">
                  <a:extLst>
                    <a:ext uri="{FF2B5EF4-FFF2-40B4-BE49-F238E27FC236}">
                      <a16:creationId xmlns:a16="http://schemas.microsoft.com/office/drawing/2014/main" id="{0430D8A5-5C90-429C-666F-81E5CD9EFF75}"/>
                    </a:ext>
                  </a:extLst>
                </p:cNvPr>
                <p:cNvSpPr/>
                <p:nvPr/>
              </p:nvSpPr>
              <p:spPr>
                <a:xfrm>
                  <a:off x="5129811" y="4676904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607" name="円/楕円 606">
                  <a:extLst>
                    <a:ext uri="{FF2B5EF4-FFF2-40B4-BE49-F238E27FC236}">
                      <a16:creationId xmlns:a16="http://schemas.microsoft.com/office/drawing/2014/main" id="{0430D8A5-5C90-429C-666F-81E5CD9EFF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811" y="4676904"/>
                  <a:ext cx="140677" cy="140677"/>
                </a:xfrm>
                <a:prstGeom prst="ellipse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8" name="円/楕円 607">
                  <a:extLst>
                    <a:ext uri="{FF2B5EF4-FFF2-40B4-BE49-F238E27FC236}">
                      <a16:creationId xmlns:a16="http://schemas.microsoft.com/office/drawing/2014/main" id="{F010EFFD-E5DE-0787-4095-9E8A72DAFF3C}"/>
                    </a:ext>
                  </a:extLst>
                </p:cNvPr>
                <p:cNvSpPr/>
                <p:nvPr/>
              </p:nvSpPr>
              <p:spPr>
                <a:xfrm>
                  <a:off x="6069134" y="4676904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608" name="円/楕円 607">
                  <a:extLst>
                    <a:ext uri="{FF2B5EF4-FFF2-40B4-BE49-F238E27FC236}">
                      <a16:creationId xmlns:a16="http://schemas.microsoft.com/office/drawing/2014/main" id="{F010EFFD-E5DE-0787-4095-9E8A72DAFF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134" y="4676904"/>
                  <a:ext cx="140677" cy="140677"/>
                </a:xfrm>
                <a:prstGeom prst="ellipse">
                  <a:avLst/>
                </a:prstGeom>
                <a:blipFill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9" name="円/楕円 608">
                  <a:extLst>
                    <a:ext uri="{FF2B5EF4-FFF2-40B4-BE49-F238E27FC236}">
                      <a16:creationId xmlns:a16="http://schemas.microsoft.com/office/drawing/2014/main" id="{498DEAF0-F921-71F5-ED43-1065E65A8608}"/>
                    </a:ext>
                  </a:extLst>
                </p:cNvPr>
                <p:cNvSpPr/>
                <p:nvPr/>
              </p:nvSpPr>
              <p:spPr>
                <a:xfrm>
                  <a:off x="5129811" y="498778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609" name="円/楕円 608">
                  <a:extLst>
                    <a:ext uri="{FF2B5EF4-FFF2-40B4-BE49-F238E27FC236}">
                      <a16:creationId xmlns:a16="http://schemas.microsoft.com/office/drawing/2014/main" id="{498DEAF0-F921-71F5-ED43-1065E65A86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811" y="4987780"/>
                  <a:ext cx="140677" cy="140677"/>
                </a:xfrm>
                <a:prstGeom prst="ellipse">
                  <a:avLst/>
                </a:prstGeom>
                <a:blipFill>
                  <a:blip r:embed="rId16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0" name="円/楕円 609">
                  <a:extLst>
                    <a:ext uri="{FF2B5EF4-FFF2-40B4-BE49-F238E27FC236}">
                      <a16:creationId xmlns:a16="http://schemas.microsoft.com/office/drawing/2014/main" id="{595AFB41-0584-0682-1A56-B7C841CF79F6}"/>
                    </a:ext>
                  </a:extLst>
                </p:cNvPr>
                <p:cNvSpPr/>
                <p:nvPr/>
              </p:nvSpPr>
              <p:spPr>
                <a:xfrm>
                  <a:off x="6069134" y="498778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610" name="円/楕円 609">
                  <a:extLst>
                    <a:ext uri="{FF2B5EF4-FFF2-40B4-BE49-F238E27FC236}">
                      <a16:creationId xmlns:a16="http://schemas.microsoft.com/office/drawing/2014/main" id="{595AFB41-0584-0682-1A56-B7C841CF79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134" y="4987780"/>
                  <a:ext cx="140677" cy="140677"/>
                </a:xfrm>
                <a:prstGeom prst="ellipse">
                  <a:avLst/>
                </a:prstGeom>
                <a:blipFill>
                  <a:blip r:embed="rId16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1" name="円/楕円 610">
                  <a:extLst>
                    <a:ext uri="{FF2B5EF4-FFF2-40B4-BE49-F238E27FC236}">
                      <a16:creationId xmlns:a16="http://schemas.microsoft.com/office/drawing/2014/main" id="{595A0AAC-EF1A-441B-BE62-17EBB7F40731}"/>
                    </a:ext>
                  </a:extLst>
                </p:cNvPr>
                <p:cNvSpPr/>
                <p:nvPr/>
              </p:nvSpPr>
              <p:spPr>
                <a:xfrm>
                  <a:off x="5129811" y="5298656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611" name="円/楕円 610">
                  <a:extLst>
                    <a:ext uri="{FF2B5EF4-FFF2-40B4-BE49-F238E27FC236}">
                      <a16:creationId xmlns:a16="http://schemas.microsoft.com/office/drawing/2014/main" id="{595A0AAC-EF1A-441B-BE62-17EBB7F407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811" y="5298656"/>
                  <a:ext cx="140677" cy="140677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2" name="円/楕円 611">
                  <a:extLst>
                    <a:ext uri="{FF2B5EF4-FFF2-40B4-BE49-F238E27FC236}">
                      <a16:creationId xmlns:a16="http://schemas.microsoft.com/office/drawing/2014/main" id="{65CC2D2B-C3B1-4C4E-DB2F-81015765A156}"/>
                    </a:ext>
                  </a:extLst>
                </p:cNvPr>
                <p:cNvSpPr/>
                <p:nvPr/>
              </p:nvSpPr>
              <p:spPr>
                <a:xfrm>
                  <a:off x="6069134" y="5298656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612" name="円/楕円 611">
                  <a:extLst>
                    <a:ext uri="{FF2B5EF4-FFF2-40B4-BE49-F238E27FC236}">
                      <a16:creationId xmlns:a16="http://schemas.microsoft.com/office/drawing/2014/main" id="{65CC2D2B-C3B1-4C4E-DB2F-81015765A1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134" y="5298656"/>
                  <a:ext cx="140677" cy="140677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3" name="円/楕円 612">
                  <a:extLst>
                    <a:ext uri="{FF2B5EF4-FFF2-40B4-BE49-F238E27FC236}">
                      <a16:creationId xmlns:a16="http://schemas.microsoft.com/office/drawing/2014/main" id="{1777AFDC-E7B0-D911-FF55-0606D96C4116}"/>
                    </a:ext>
                  </a:extLst>
                </p:cNvPr>
                <p:cNvSpPr/>
                <p:nvPr/>
              </p:nvSpPr>
              <p:spPr>
                <a:xfrm>
                  <a:off x="5129811" y="560953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613" name="円/楕円 612">
                  <a:extLst>
                    <a:ext uri="{FF2B5EF4-FFF2-40B4-BE49-F238E27FC236}">
                      <a16:creationId xmlns:a16="http://schemas.microsoft.com/office/drawing/2014/main" id="{1777AFDC-E7B0-D911-FF55-0606D96C41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811" y="5609532"/>
                  <a:ext cx="140677" cy="140677"/>
                </a:xfrm>
                <a:prstGeom prst="ellipse">
                  <a:avLst/>
                </a:prstGeom>
                <a:blipFill>
                  <a:blip r:embed="rId36"/>
                  <a:stretch>
                    <a:fillRect l="-15385" t="-3846" r="-7692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4" name="円/楕円 613">
                  <a:extLst>
                    <a:ext uri="{FF2B5EF4-FFF2-40B4-BE49-F238E27FC236}">
                      <a16:creationId xmlns:a16="http://schemas.microsoft.com/office/drawing/2014/main" id="{3F6B6176-5EC3-73C6-02FA-045720626B95}"/>
                    </a:ext>
                  </a:extLst>
                </p:cNvPr>
                <p:cNvSpPr/>
                <p:nvPr/>
              </p:nvSpPr>
              <p:spPr>
                <a:xfrm>
                  <a:off x="6069134" y="560953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614" name="円/楕円 613">
                  <a:extLst>
                    <a:ext uri="{FF2B5EF4-FFF2-40B4-BE49-F238E27FC236}">
                      <a16:creationId xmlns:a16="http://schemas.microsoft.com/office/drawing/2014/main" id="{3F6B6176-5EC3-73C6-02FA-045720626B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134" y="5609532"/>
                  <a:ext cx="140677" cy="140677"/>
                </a:xfrm>
                <a:prstGeom prst="ellipse">
                  <a:avLst/>
                </a:prstGeom>
                <a:blipFill>
                  <a:blip r:embed="rId36"/>
                  <a:stretch>
                    <a:fillRect l="-15385" t="-3846" r="-7692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5" name="円/楕円 614">
                  <a:extLst>
                    <a:ext uri="{FF2B5EF4-FFF2-40B4-BE49-F238E27FC236}">
                      <a16:creationId xmlns:a16="http://schemas.microsoft.com/office/drawing/2014/main" id="{6BDF5D07-E444-ED85-6918-369CD5EBD7C8}"/>
                    </a:ext>
                  </a:extLst>
                </p:cNvPr>
                <p:cNvSpPr/>
                <p:nvPr/>
              </p:nvSpPr>
              <p:spPr>
                <a:xfrm>
                  <a:off x="5129811" y="5910424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615" name="円/楕円 614">
                  <a:extLst>
                    <a:ext uri="{FF2B5EF4-FFF2-40B4-BE49-F238E27FC236}">
                      <a16:creationId xmlns:a16="http://schemas.microsoft.com/office/drawing/2014/main" id="{6BDF5D07-E444-ED85-6918-369CD5EBD7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811" y="5910424"/>
                  <a:ext cx="140677" cy="140677"/>
                </a:xfrm>
                <a:prstGeom prst="ellipse">
                  <a:avLst/>
                </a:prstGeom>
                <a:blipFill>
                  <a:blip r:embed="rId53"/>
                  <a:stretch>
                    <a:fillRect l="-7692" b="-1538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6" name="円/楕円 615">
                  <a:extLst>
                    <a:ext uri="{FF2B5EF4-FFF2-40B4-BE49-F238E27FC236}">
                      <a16:creationId xmlns:a16="http://schemas.microsoft.com/office/drawing/2014/main" id="{B03FE7F1-6041-2D86-0585-DDEB1AD14E5F}"/>
                    </a:ext>
                  </a:extLst>
                </p:cNvPr>
                <p:cNvSpPr/>
                <p:nvPr/>
              </p:nvSpPr>
              <p:spPr>
                <a:xfrm>
                  <a:off x="6069134" y="5910424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616" name="円/楕円 615">
                  <a:extLst>
                    <a:ext uri="{FF2B5EF4-FFF2-40B4-BE49-F238E27FC236}">
                      <a16:creationId xmlns:a16="http://schemas.microsoft.com/office/drawing/2014/main" id="{B03FE7F1-6041-2D86-0585-DDEB1AD14E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134" y="5910424"/>
                  <a:ext cx="140677" cy="140677"/>
                </a:xfrm>
                <a:prstGeom prst="ellipse">
                  <a:avLst/>
                </a:prstGeom>
                <a:blipFill>
                  <a:blip r:embed="rId53"/>
                  <a:stretch>
                    <a:fillRect l="-7692" b="-1538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0" name="直線コネクタ 619">
              <a:extLst>
                <a:ext uri="{FF2B5EF4-FFF2-40B4-BE49-F238E27FC236}">
                  <a16:creationId xmlns:a16="http://schemas.microsoft.com/office/drawing/2014/main" id="{C76C740F-6B28-A70C-3665-DAAB9F83A162}"/>
                </a:ext>
              </a:extLst>
            </p:cNvPr>
            <p:cNvCxnSpPr>
              <a:stCxn id="603" idx="6"/>
              <a:endCxn id="604" idx="2"/>
            </p:cNvCxnSpPr>
            <p:nvPr/>
          </p:nvCxnSpPr>
          <p:spPr>
            <a:xfrm>
              <a:off x="5270488" y="4135475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直線コネクタ 620">
              <a:extLst>
                <a:ext uri="{FF2B5EF4-FFF2-40B4-BE49-F238E27FC236}">
                  <a16:creationId xmlns:a16="http://schemas.microsoft.com/office/drawing/2014/main" id="{ECB52616-3101-9559-7F15-DBD91AD05173}"/>
                </a:ext>
              </a:extLst>
            </p:cNvPr>
            <p:cNvCxnSpPr>
              <a:cxnSpLocks/>
              <a:stCxn id="603" idx="6"/>
              <a:endCxn id="606" idx="2"/>
            </p:cNvCxnSpPr>
            <p:nvPr/>
          </p:nvCxnSpPr>
          <p:spPr>
            <a:xfrm>
              <a:off x="5270488" y="4135475"/>
              <a:ext cx="798646" cy="30138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直線コネクタ 621">
              <a:extLst>
                <a:ext uri="{FF2B5EF4-FFF2-40B4-BE49-F238E27FC236}">
                  <a16:creationId xmlns:a16="http://schemas.microsoft.com/office/drawing/2014/main" id="{8DA3157B-901F-1CFF-6B09-7176F73051BB}"/>
                </a:ext>
              </a:extLst>
            </p:cNvPr>
            <p:cNvCxnSpPr>
              <a:cxnSpLocks/>
              <a:stCxn id="603" idx="6"/>
              <a:endCxn id="608" idx="2"/>
            </p:cNvCxnSpPr>
            <p:nvPr/>
          </p:nvCxnSpPr>
          <p:spPr>
            <a:xfrm>
              <a:off x="5270488" y="4135475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3" name="直線コネクタ 622">
              <a:extLst>
                <a:ext uri="{FF2B5EF4-FFF2-40B4-BE49-F238E27FC236}">
                  <a16:creationId xmlns:a16="http://schemas.microsoft.com/office/drawing/2014/main" id="{6A410E8B-63A1-33B1-9E2E-F667B76968D5}"/>
                </a:ext>
              </a:extLst>
            </p:cNvPr>
            <p:cNvCxnSpPr>
              <a:cxnSpLocks/>
              <a:stCxn id="603" idx="6"/>
              <a:endCxn id="610" idx="2"/>
            </p:cNvCxnSpPr>
            <p:nvPr/>
          </p:nvCxnSpPr>
          <p:spPr>
            <a:xfrm>
              <a:off x="5270488" y="4135475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4" name="直線コネクタ 623">
              <a:extLst>
                <a:ext uri="{FF2B5EF4-FFF2-40B4-BE49-F238E27FC236}">
                  <a16:creationId xmlns:a16="http://schemas.microsoft.com/office/drawing/2014/main" id="{5A5B6E33-5CA0-F9D2-E128-3197669ED703}"/>
                </a:ext>
              </a:extLst>
            </p:cNvPr>
            <p:cNvCxnSpPr>
              <a:cxnSpLocks/>
              <a:stCxn id="603" idx="6"/>
              <a:endCxn id="612" idx="2"/>
            </p:cNvCxnSpPr>
            <p:nvPr/>
          </p:nvCxnSpPr>
          <p:spPr>
            <a:xfrm>
              <a:off x="5270488" y="4135475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直線コネクタ 624">
              <a:extLst>
                <a:ext uri="{FF2B5EF4-FFF2-40B4-BE49-F238E27FC236}">
                  <a16:creationId xmlns:a16="http://schemas.microsoft.com/office/drawing/2014/main" id="{B9D32843-BC23-FE5B-1EC7-48A1DBF19465}"/>
                </a:ext>
              </a:extLst>
            </p:cNvPr>
            <p:cNvCxnSpPr>
              <a:cxnSpLocks/>
              <a:stCxn id="603" idx="6"/>
              <a:endCxn id="614" idx="2"/>
            </p:cNvCxnSpPr>
            <p:nvPr/>
          </p:nvCxnSpPr>
          <p:spPr>
            <a:xfrm>
              <a:off x="5270488" y="4135475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直線コネクタ 625">
              <a:extLst>
                <a:ext uri="{FF2B5EF4-FFF2-40B4-BE49-F238E27FC236}">
                  <a16:creationId xmlns:a16="http://schemas.microsoft.com/office/drawing/2014/main" id="{788B261D-7F80-4111-9CFE-46FE674708E5}"/>
                </a:ext>
              </a:extLst>
            </p:cNvPr>
            <p:cNvCxnSpPr>
              <a:cxnSpLocks/>
              <a:stCxn id="603" idx="6"/>
              <a:endCxn id="616" idx="2"/>
            </p:cNvCxnSpPr>
            <p:nvPr/>
          </p:nvCxnSpPr>
          <p:spPr>
            <a:xfrm>
              <a:off x="5270488" y="4135475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7" name="直線コネクタ 626">
              <a:extLst>
                <a:ext uri="{FF2B5EF4-FFF2-40B4-BE49-F238E27FC236}">
                  <a16:creationId xmlns:a16="http://schemas.microsoft.com/office/drawing/2014/main" id="{CF5F106A-6A98-DFFA-9B2D-D6418AF2C9E4}"/>
                </a:ext>
              </a:extLst>
            </p:cNvPr>
            <p:cNvCxnSpPr>
              <a:cxnSpLocks/>
              <a:stCxn id="605" idx="6"/>
              <a:endCxn id="604" idx="2"/>
            </p:cNvCxnSpPr>
            <p:nvPr/>
          </p:nvCxnSpPr>
          <p:spPr>
            <a:xfrm flipV="1">
              <a:off x="5270488" y="4135475"/>
              <a:ext cx="798646" cy="30138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" name="直線コネクタ 627">
              <a:extLst>
                <a:ext uri="{FF2B5EF4-FFF2-40B4-BE49-F238E27FC236}">
                  <a16:creationId xmlns:a16="http://schemas.microsoft.com/office/drawing/2014/main" id="{9C02E5D3-88D1-CA94-B0C5-016500C9D15D}"/>
                </a:ext>
              </a:extLst>
            </p:cNvPr>
            <p:cNvCxnSpPr>
              <a:cxnSpLocks/>
              <a:stCxn id="607" idx="6"/>
              <a:endCxn id="604" idx="2"/>
            </p:cNvCxnSpPr>
            <p:nvPr/>
          </p:nvCxnSpPr>
          <p:spPr>
            <a:xfrm flipV="1">
              <a:off x="5270488" y="4135475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直線コネクタ 628">
              <a:extLst>
                <a:ext uri="{FF2B5EF4-FFF2-40B4-BE49-F238E27FC236}">
                  <a16:creationId xmlns:a16="http://schemas.microsoft.com/office/drawing/2014/main" id="{C1348C4B-EC88-6644-B653-AF288F754CDB}"/>
                </a:ext>
              </a:extLst>
            </p:cNvPr>
            <p:cNvCxnSpPr>
              <a:cxnSpLocks/>
              <a:stCxn id="609" idx="6"/>
              <a:endCxn id="604" idx="2"/>
            </p:cNvCxnSpPr>
            <p:nvPr/>
          </p:nvCxnSpPr>
          <p:spPr>
            <a:xfrm flipV="1">
              <a:off x="5270488" y="4135475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直線コネクタ 629">
              <a:extLst>
                <a:ext uri="{FF2B5EF4-FFF2-40B4-BE49-F238E27FC236}">
                  <a16:creationId xmlns:a16="http://schemas.microsoft.com/office/drawing/2014/main" id="{9707F5D0-DA05-2616-7150-96A85C530B18}"/>
                </a:ext>
              </a:extLst>
            </p:cNvPr>
            <p:cNvCxnSpPr>
              <a:cxnSpLocks/>
              <a:stCxn id="611" idx="6"/>
              <a:endCxn id="604" idx="2"/>
            </p:cNvCxnSpPr>
            <p:nvPr/>
          </p:nvCxnSpPr>
          <p:spPr>
            <a:xfrm flipV="1">
              <a:off x="5270488" y="4135475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直線コネクタ 630">
              <a:extLst>
                <a:ext uri="{FF2B5EF4-FFF2-40B4-BE49-F238E27FC236}">
                  <a16:creationId xmlns:a16="http://schemas.microsoft.com/office/drawing/2014/main" id="{02E84220-F35E-3687-8481-362858F25D7B}"/>
                </a:ext>
              </a:extLst>
            </p:cNvPr>
            <p:cNvCxnSpPr>
              <a:cxnSpLocks/>
              <a:stCxn id="613" idx="6"/>
              <a:endCxn id="604" idx="2"/>
            </p:cNvCxnSpPr>
            <p:nvPr/>
          </p:nvCxnSpPr>
          <p:spPr>
            <a:xfrm flipV="1">
              <a:off x="5270488" y="4135475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直線コネクタ 631">
              <a:extLst>
                <a:ext uri="{FF2B5EF4-FFF2-40B4-BE49-F238E27FC236}">
                  <a16:creationId xmlns:a16="http://schemas.microsoft.com/office/drawing/2014/main" id="{2E271DCF-EF74-4CFA-BCF8-1DCDE848D70A}"/>
                </a:ext>
              </a:extLst>
            </p:cNvPr>
            <p:cNvCxnSpPr>
              <a:cxnSpLocks/>
              <a:stCxn id="615" idx="6"/>
              <a:endCxn id="604" idx="2"/>
            </p:cNvCxnSpPr>
            <p:nvPr/>
          </p:nvCxnSpPr>
          <p:spPr>
            <a:xfrm flipV="1">
              <a:off x="5270488" y="4135475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直線コネクタ 634">
              <a:extLst>
                <a:ext uri="{FF2B5EF4-FFF2-40B4-BE49-F238E27FC236}">
                  <a16:creationId xmlns:a16="http://schemas.microsoft.com/office/drawing/2014/main" id="{572E334B-32E1-A211-F56F-4C23E2631DD4}"/>
                </a:ext>
              </a:extLst>
            </p:cNvPr>
            <p:cNvCxnSpPr>
              <a:cxnSpLocks/>
              <a:stCxn id="605" idx="6"/>
              <a:endCxn id="606" idx="2"/>
            </p:cNvCxnSpPr>
            <p:nvPr/>
          </p:nvCxnSpPr>
          <p:spPr>
            <a:xfrm>
              <a:off x="5270488" y="4436861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直線コネクタ 637">
              <a:extLst>
                <a:ext uri="{FF2B5EF4-FFF2-40B4-BE49-F238E27FC236}">
                  <a16:creationId xmlns:a16="http://schemas.microsoft.com/office/drawing/2014/main" id="{A03A732C-F21A-84E8-E3E9-3A18FD47D610}"/>
                </a:ext>
              </a:extLst>
            </p:cNvPr>
            <p:cNvCxnSpPr>
              <a:cxnSpLocks/>
              <a:stCxn id="607" idx="6"/>
              <a:endCxn id="606" idx="2"/>
            </p:cNvCxnSpPr>
            <p:nvPr/>
          </p:nvCxnSpPr>
          <p:spPr>
            <a:xfrm flipV="1">
              <a:off x="5270488" y="4436861"/>
              <a:ext cx="798646" cy="31038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直線コネクタ 640">
              <a:extLst>
                <a:ext uri="{FF2B5EF4-FFF2-40B4-BE49-F238E27FC236}">
                  <a16:creationId xmlns:a16="http://schemas.microsoft.com/office/drawing/2014/main" id="{74C07B04-DEBF-0968-D9E5-929D00B8CD68}"/>
                </a:ext>
              </a:extLst>
            </p:cNvPr>
            <p:cNvCxnSpPr>
              <a:cxnSpLocks/>
              <a:stCxn id="609" idx="6"/>
              <a:endCxn id="606" idx="2"/>
            </p:cNvCxnSpPr>
            <p:nvPr/>
          </p:nvCxnSpPr>
          <p:spPr>
            <a:xfrm flipV="1">
              <a:off x="5270488" y="4436861"/>
              <a:ext cx="798646" cy="62125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4" name="直線コネクタ 643">
              <a:extLst>
                <a:ext uri="{FF2B5EF4-FFF2-40B4-BE49-F238E27FC236}">
                  <a16:creationId xmlns:a16="http://schemas.microsoft.com/office/drawing/2014/main" id="{CA592E1C-087F-A82B-22AE-0B9409899CA5}"/>
                </a:ext>
              </a:extLst>
            </p:cNvPr>
            <p:cNvCxnSpPr>
              <a:cxnSpLocks/>
              <a:stCxn id="615" idx="6"/>
              <a:endCxn id="606" idx="2"/>
            </p:cNvCxnSpPr>
            <p:nvPr/>
          </p:nvCxnSpPr>
          <p:spPr>
            <a:xfrm flipV="1">
              <a:off x="5270488" y="4436861"/>
              <a:ext cx="798646" cy="154390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7" name="直線コネクタ 646">
              <a:extLst>
                <a:ext uri="{FF2B5EF4-FFF2-40B4-BE49-F238E27FC236}">
                  <a16:creationId xmlns:a16="http://schemas.microsoft.com/office/drawing/2014/main" id="{561DCB39-8A05-D087-DCCA-033ACFC38FC1}"/>
                </a:ext>
              </a:extLst>
            </p:cNvPr>
            <p:cNvCxnSpPr>
              <a:cxnSpLocks/>
              <a:stCxn id="611" idx="6"/>
              <a:endCxn id="606" idx="2"/>
            </p:cNvCxnSpPr>
            <p:nvPr/>
          </p:nvCxnSpPr>
          <p:spPr>
            <a:xfrm flipV="1">
              <a:off x="5270488" y="4436861"/>
              <a:ext cx="798646" cy="93213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0" name="直線コネクタ 649">
              <a:extLst>
                <a:ext uri="{FF2B5EF4-FFF2-40B4-BE49-F238E27FC236}">
                  <a16:creationId xmlns:a16="http://schemas.microsoft.com/office/drawing/2014/main" id="{F7A61906-12D9-6305-188E-CA96C0EBB18D}"/>
                </a:ext>
              </a:extLst>
            </p:cNvPr>
            <p:cNvCxnSpPr>
              <a:cxnSpLocks/>
              <a:stCxn id="613" idx="6"/>
              <a:endCxn id="606" idx="2"/>
            </p:cNvCxnSpPr>
            <p:nvPr/>
          </p:nvCxnSpPr>
          <p:spPr>
            <a:xfrm flipV="1">
              <a:off x="5270488" y="4436861"/>
              <a:ext cx="798646" cy="124301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直線コネクタ 652">
              <a:extLst>
                <a:ext uri="{FF2B5EF4-FFF2-40B4-BE49-F238E27FC236}">
                  <a16:creationId xmlns:a16="http://schemas.microsoft.com/office/drawing/2014/main" id="{F8BC9805-CA99-4044-ED96-B4417C478C05}"/>
                </a:ext>
              </a:extLst>
            </p:cNvPr>
            <p:cNvCxnSpPr>
              <a:cxnSpLocks/>
              <a:stCxn id="605" idx="6"/>
              <a:endCxn id="608" idx="2"/>
            </p:cNvCxnSpPr>
            <p:nvPr/>
          </p:nvCxnSpPr>
          <p:spPr>
            <a:xfrm>
              <a:off x="5270488" y="4436861"/>
              <a:ext cx="798646" cy="31038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6" name="直線コネクタ 655">
              <a:extLst>
                <a:ext uri="{FF2B5EF4-FFF2-40B4-BE49-F238E27FC236}">
                  <a16:creationId xmlns:a16="http://schemas.microsoft.com/office/drawing/2014/main" id="{9CD6C5FA-1A69-E563-9CF0-58C3E313A982}"/>
                </a:ext>
              </a:extLst>
            </p:cNvPr>
            <p:cNvCxnSpPr>
              <a:cxnSpLocks/>
              <a:stCxn id="605" idx="6"/>
              <a:endCxn id="610" idx="2"/>
            </p:cNvCxnSpPr>
            <p:nvPr/>
          </p:nvCxnSpPr>
          <p:spPr>
            <a:xfrm>
              <a:off x="5270488" y="4436861"/>
              <a:ext cx="798646" cy="62125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" name="直線コネクタ 658">
              <a:extLst>
                <a:ext uri="{FF2B5EF4-FFF2-40B4-BE49-F238E27FC236}">
                  <a16:creationId xmlns:a16="http://schemas.microsoft.com/office/drawing/2014/main" id="{C9890D59-436B-A4D6-EF2A-2423C1B6D80E}"/>
                </a:ext>
              </a:extLst>
            </p:cNvPr>
            <p:cNvCxnSpPr>
              <a:cxnSpLocks/>
              <a:stCxn id="605" idx="6"/>
              <a:endCxn id="612" idx="2"/>
            </p:cNvCxnSpPr>
            <p:nvPr/>
          </p:nvCxnSpPr>
          <p:spPr>
            <a:xfrm>
              <a:off x="5270488" y="4436861"/>
              <a:ext cx="798646" cy="93213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直線コネクタ 661">
              <a:extLst>
                <a:ext uri="{FF2B5EF4-FFF2-40B4-BE49-F238E27FC236}">
                  <a16:creationId xmlns:a16="http://schemas.microsoft.com/office/drawing/2014/main" id="{76A2809A-5D04-87C9-52FE-F46217E24FCC}"/>
                </a:ext>
              </a:extLst>
            </p:cNvPr>
            <p:cNvCxnSpPr>
              <a:cxnSpLocks/>
              <a:stCxn id="605" idx="6"/>
              <a:endCxn id="614" idx="2"/>
            </p:cNvCxnSpPr>
            <p:nvPr/>
          </p:nvCxnSpPr>
          <p:spPr>
            <a:xfrm>
              <a:off x="5270488" y="4436861"/>
              <a:ext cx="798646" cy="124301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直線コネクタ 664">
              <a:extLst>
                <a:ext uri="{FF2B5EF4-FFF2-40B4-BE49-F238E27FC236}">
                  <a16:creationId xmlns:a16="http://schemas.microsoft.com/office/drawing/2014/main" id="{6B96F2FF-59CF-C043-5C0A-D67C1359CD76}"/>
                </a:ext>
              </a:extLst>
            </p:cNvPr>
            <p:cNvCxnSpPr>
              <a:cxnSpLocks/>
              <a:stCxn id="607" idx="6"/>
              <a:endCxn id="608" idx="2"/>
            </p:cNvCxnSpPr>
            <p:nvPr/>
          </p:nvCxnSpPr>
          <p:spPr>
            <a:xfrm>
              <a:off x="5270488" y="4747243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5" name="直線コネクタ 684">
              <a:extLst>
                <a:ext uri="{FF2B5EF4-FFF2-40B4-BE49-F238E27FC236}">
                  <a16:creationId xmlns:a16="http://schemas.microsoft.com/office/drawing/2014/main" id="{615DD3BE-F854-5521-1899-B492B82553B8}"/>
                </a:ext>
              </a:extLst>
            </p:cNvPr>
            <p:cNvCxnSpPr>
              <a:cxnSpLocks/>
              <a:stCxn id="609" idx="6"/>
              <a:endCxn id="608" idx="2"/>
            </p:cNvCxnSpPr>
            <p:nvPr/>
          </p:nvCxnSpPr>
          <p:spPr>
            <a:xfrm flipV="1">
              <a:off x="5270488" y="4747243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直線コネクタ 687">
              <a:extLst>
                <a:ext uri="{FF2B5EF4-FFF2-40B4-BE49-F238E27FC236}">
                  <a16:creationId xmlns:a16="http://schemas.microsoft.com/office/drawing/2014/main" id="{286CC6C1-AC4C-6B09-B871-1E9EF60E1064}"/>
                </a:ext>
              </a:extLst>
            </p:cNvPr>
            <p:cNvCxnSpPr>
              <a:cxnSpLocks/>
              <a:stCxn id="611" idx="6"/>
              <a:endCxn id="608" idx="2"/>
            </p:cNvCxnSpPr>
            <p:nvPr/>
          </p:nvCxnSpPr>
          <p:spPr>
            <a:xfrm flipV="1">
              <a:off x="5270488" y="4747243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直線コネクタ 690">
              <a:extLst>
                <a:ext uri="{FF2B5EF4-FFF2-40B4-BE49-F238E27FC236}">
                  <a16:creationId xmlns:a16="http://schemas.microsoft.com/office/drawing/2014/main" id="{D312AEA6-28BC-A41C-AED8-A90E56017CA8}"/>
                </a:ext>
              </a:extLst>
            </p:cNvPr>
            <p:cNvCxnSpPr>
              <a:cxnSpLocks/>
              <a:stCxn id="613" idx="6"/>
              <a:endCxn id="608" idx="2"/>
            </p:cNvCxnSpPr>
            <p:nvPr/>
          </p:nvCxnSpPr>
          <p:spPr>
            <a:xfrm flipV="1">
              <a:off x="5270488" y="4747243"/>
              <a:ext cx="798646" cy="93262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直線コネクタ 693">
              <a:extLst>
                <a:ext uri="{FF2B5EF4-FFF2-40B4-BE49-F238E27FC236}">
                  <a16:creationId xmlns:a16="http://schemas.microsoft.com/office/drawing/2014/main" id="{4D9D532B-06D4-64F6-B3AB-4DFC6A6BACD1}"/>
                </a:ext>
              </a:extLst>
            </p:cNvPr>
            <p:cNvCxnSpPr>
              <a:cxnSpLocks/>
              <a:stCxn id="615" idx="6"/>
              <a:endCxn id="608" idx="2"/>
            </p:cNvCxnSpPr>
            <p:nvPr/>
          </p:nvCxnSpPr>
          <p:spPr>
            <a:xfrm flipV="1">
              <a:off x="5270488" y="4747243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8" name="左中かっこ 737">
              <a:extLst>
                <a:ext uri="{FF2B5EF4-FFF2-40B4-BE49-F238E27FC236}">
                  <a16:creationId xmlns:a16="http://schemas.microsoft.com/office/drawing/2014/main" id="{FEB3AC11-8271-B67E-45AC-8E58B874C08F}"/>
                </a:ext>
              </a:extLst>
            </p:cNvPr>
            <p:cNvSpPr/>
            <p:nvPr/>
          </p:nvSpPr>
          <p:spPr>
            <a:xfrm>
              <a:off x="4853574" y="4077836"/>
              <a:ext cx="144000" cy="442063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9" name="左中かっこ 738">
              <a:extLst>
                <a:ext uri="{FF2B5EF4-FFF2-40B4-BE49-F238E27FC236}">
                  <a16:creationId xmlns:a16="http://schemas.microsoft.com/office/drawing/2014/main" id="{781E9BC3-89AA-9916-5994-18DAC86D0895}"/>
                </a:ext>
              </a:extLst>
            </p:cNvPr>
            <p:cNvSpPr/>
            <p:nvPr/>
          </p:nvSpPr>
          <p:spPr>
            <a:xfrm>
              <a:off x="4853574" y="4666271"/>
              <a:ext cx="144000" cy="1374197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0" name="右中かっこ 739">
              <a:extLst>
                <a:ext uri="{FF2B5EF4-FFF2-40B4-BE49-F238E27FC236}">
                  <a16:creationId xmlns:a16="http://schemas.microsoft.com/office/drawing/2014/main" id="{0BF162DD-9F18-C520-ECA6-0C683FE96397}"/>
                </a:ext>
              </a:extLst>
            </p:cNvPr>
            <p:cNvSpPr/>
            <p:nvPr/>
          </p:nvSpPr>
          <p:spPr>
            <a:xfrm>
              <a:off x="6335558" y="4077836"/>
              <a:ext cx="144000" cy="725376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1" name="右中かっこ 740">
              <a:extLst>
                <a:ext uri="{FF2B5EF4-FFF2-40B4-BE49-F238E27FC236}">
                  <a16:creationId xmlns:a16="http://schemas.microsoft.com/office/drawing/2014/main" id="{5809243D-98AE-80A5-3D80-8FB91DABB00C}"/>
                </a:ext>
              </a:extLst>
            </p:cNvPr>
            <p:cNvSpPr/>
            <p:nvPr/>
          </p:nvSpPr>
          <p:spPr>
            <a:xfrm>
              <a:off x="6335558" y="4977147"/>
              <a:ext cx="144000" cy="1063321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2" name="テキスト ボックス 741">
                  <a:extLst>
                    <a:ext uri="{FF2B5EF4-FFF2-40B4-BE49-F238E27FC236}">
                      <a16:creationId xmlns:a16="http://schemas.microsoft.com/office/drawing/2014/main" id="{3E12407F-DEEF-B451-E66E-E0BC1A7482AC}"/>
                    </a:ext>
                  </a:extLst>
                </p:cNvPr>
                <p:cNvSpPr txBox="1"/>
                <p:nvPr/>
              </p:nvSpPr>
              <p:spPr>
                <a:xfrm>
                  <a:off x="4616432" y="4135474"/>
                  <a:ext cx="2138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742" name="テキスト ボックス 741">
                  <a:extLst>
                    <a:ext uri="{FF2B5EF4-FFF2-40B4-BE49-F238E27FC236}">
                      <a16:creationId xmlns:a16="http://schemas.microsoft.com/office/drawing/2014/main" id="{3E12407F-DEEF-B451-E66E-E0BC1A7482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6432" y="4135474"/>
                  <a:ext cx="213840" cy="276999"/>
                </a:xfrm>
                <a:prstGeom prst="rect">
                  <a:avLst/>
                </a:prstGeom>
                <a:blipFill>
                  <a:blip r:embed="rId54"/>
                  <a:stretch>
                    <a:fillRect l="-22857" r="-22857" b="-65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3" name="テキスト ボックス 742">
                  <a:extLst>
                    <a:ext uri="{FF2B5EF4-FFF2-40B4-BE49-F238E27FC236}">
                      <a16:creationId xmlns:a16="http://schemas.microsoft.com/office/drawing/2014/main" id="{8FBA9D01-4E47-59D3-BE4B-EF35871CF1C1}"/>
                    </a:ext>
                  </a:extLst>
                </p:cNvPr>
                <p:cNvSpPr txBox="1"/>
                <p:nvPr/>
              </p:nvSpPr>
              <p:spPr>
                <a:xfrm>
                  <a:off x="4584244" y="5239546"/>
                  <a:ext cx="2782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743" name="テキスト ボックス 742">
                  <a:extLst>
                    <a:ext uri="{FF2B5EF4-FFF2-40B4-BE49-F238E27FC236}">
                      <a16:creationId xmlns:a16="http://schemas.microsoft.com/office/drawing/2014/main" id="{8FBA9D01-4E47-59D3-BE4B-EF35871CF1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4244" y="5239546"/>
                  <a:ext cx="278217" cy="276999"/>
                </a:xfrm>
                <a:prstGeom prst="rect">
                  <a:avLst/>
                </a:prstGeom>
                <a:blipFill>
                  <a:blip r:embed="rId55"/>
                  <a:stretch>
                    <a:fillRect l="-15217" r="-2174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4" name="テキスト ボックス 743">
                  <a:extLst>
                    <a:ext uri="{FF2B5EF4-FFF2-40B4-BE49-F238E27FC236}">
                      <a16:creationId xmlns:a16="http://schemas.microsoft.com/office/drawing/2014/main" id="{5A62B260-839B-3558-31D2-5F7E1FD41BBE}"/>
                    </a:ext>
                  </a:extLst>
                </p:cNvPr>
                <p:cNvSpPr txBox="1"/>
                <p:nvPr/>
              </p:nvSpPr>
              <p:spPr>
                <a:xfrm>
                  <a:off x="6498385" y="4273973"/>
                  <a:ext cx="22422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744" name="テキスト ボックス 743">
                  <a:extLst>
                    <a:ext uri="{FF2B5EF4-FFF2-40B4-BE49-F238E27FC236}">
                      <a16:creationId xmlns:a16="http://schemas.microsoft.com/office/drawing/2014/main" id="{5A62B260-839B-3558-31D2-5F7E1FD41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385" y="4273973"/>
                  <a:ext cx="224228" cy="276999"/>
                </a:xfrm>
                <a:prstGeom prst="rect">
                  <a:avLst/>
                </a:prstGeom>
                <a:blipFill>
                  <a:blip r:embed="rId56"/>
                  <a:stretch>
                    <a:fillRect l="-21622" r="-18919" b="-65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5" name="テキスト ボックス 744">
                  <a:extLst>
                    <a:ext uri="{FF2B5EF4-FFF2-40B4-BE49-F238E27FC236}">
                      <a16:creationId xmlns:a16="http://schemas.microsoft.com/office/drawing/2014/main" id="{91C3C9AA-3D37-1621-0E43-A48C7F050642}"/>
                    </a:ext>
                  </a:extLst>
                </p:cNvPr>
                <p:cNvSpPr txBox="1"/>
                <p:nvPr/>
              </p:nvSpPr>
              <p:spPr>
                <a:xfrm>
                  <a:off x="6466197" y="5378045"/>
                  <a:ext cx="2930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745" name="テキスト ボックス 744">
                  <a:extLst>
                    <a:ext uri="{FF2B5EF4-FFF2-40B4-BE49-F238E27FC236}">
                      <a16:creationId xmlns:a16="http://schemas.microsoft.com/office/drawing/2014/main" id="{91C3C9AA-3D37-1621-0E43-A48C7F0506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6197" y="5378045"/>
                  <a:ext cx="293094" cy="276999"/>
                </a:xfrm>
                <a:prstGeom prst="rect">
                  <a:avLst/>
                </a:prstGeom>
                <a:blipFill>
                  <a:blip r:embed="rId57"/>
                  <a:stretch>
                    <a:fillRect l="-18750" b="-65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6" name="正方形/長方形 745">
                  <a:extLst>
                    <a:ext uri="{FF2B5EF4-FFF2-40B4-BE49-F238E27FC236}">
                      <a16:creationId xmlns:a16="http://schemas.microsoft.com/office/drawing/2014/main" id="{E53DFFE5-4247-D1D5-CC4D-59AAEF28A900}"/>
                    </a:ext>
                  </a:extLst>
                </p:cNvPr>
                <p:cNvSpPr/>
                <p:nvPr/>
              </p:nvSpPr>
              <p:spPr>
                <a:xfrm>
                  <a:off x="4542022" y="3443122"/>
                  <a:ext cx="2197560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kumimoji="1" lang="en-US" altLang="ja-JP" sz="1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kumimoji="1" lang="en-US" altLang="ja-JP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ctrlPr>
                              <a:rPr kumimoji="1" lang="en-US" altLang="ja-JP" sz="1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US" altLang="ja-JP" sz="14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kumimoji="1" lang="en-US" altLang="ja-JP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ja-JP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kumimoji="1" lang="en-US" altLang="ja-JP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ctrlPr>
                              <a:rPr kumimoji="1" lang="en-US" altLang="ja-JP" sz="1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kumimoji="1" lang="en-US" altLang="ja-JP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kumimoji="1" lang="en-US" altLang="ja-JP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>
            <p:sp>
              <p:nvSpPr>
                <p:cNvPr id="746" name="正方形/長方形 745">
                  <a:extLst>
                    <a:ext uri="{FF2B5EF4-FFF2-40B4-BE49-F238E27FC236}">
                      <a16:creationId xmlns:a16="http://schemas.microsoft.com/office/drawing/2014/main" id="{E53DFFE5-4247-D1D5-CC4D-59AAEF28A9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2022" y="3443122"/>
                  <a:ext cx="2197560" cy="289169"/>
                </a:xfrm>
                <a:prstGeom prst="rect">
                  <a:avLst/>
                </a:prstGeom>
                <a:blipFill>
                  <a:blip r:embed="rId5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7" name="角丸四角形 746">
              <a:extLst>
                <a:ext uri="{FF2B5EF4-FFF2-40B4-BE49-F238E27FC236}">
                  <a16:creationId xmlns:a16="http://schemas.microsoft.com/office/drawing/2014/main" id="{B178BD3B-29A8-8737-5735-A13B729995B9}"/>
                </a:ext>
              </a:extLst>
            </p:cNvPr>
            <p:cNvSpPr/>
            <p:nvPr/>
          </p:nvSpPr>
          <p:spPr>
            <a:xfrm>
              <a:off x="4487325" y="3360897"/>
              <a:ext cx="2306955" cy="295200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8" name="角丸四角形 747">
              <a:extLst>
                <a:ext uri="{FF2B5EF4-FFF2-40B4-BE49-F238E27FC236}">
                  <a16:creationId xmlns:a16="http://schemas.microsoft.com/office/drawing/2014/main" id="{EE287D47-0FFB-4BC5-577D-E3FEB2129B4D}"/>
                </a:ext>
              </a:extLst>
            </p:cNvPr>
            <p:cNvSpPr/>
            <p:nvPr/>
          </p:nvSpPr>
          <p:spPr>
            <a:xfrm>
              <a:off x="8245729" y="3891734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9" name="角丸四角形 748">
              <a:extLst>
                <a:ext uri="{FF2B5EF4-FFF2-40B4-BE49-F238E27FC236}">
                  <a16:creationId xmlns:a16="http://schemas.microsoft.com/office/drawing/2014/main" id="{44F86814-2272-166E-FD62-FF1FF04BAB38}"/>
                </a:ext>
              </a:extLst>
            </p:cNvPr>
            <p:cNvSpPr/>
            <p:nvPr/>
          </p:nvSpPr>
          <p:spPr>
            <a:xfrm>
              <a:off x="7294120" y="3891734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0" name="テキスト ボックス 749">
                  <a:extLst>
                    <a:ext uri="{FF2B5EF4-FFF2-40B4-BE49-F238E27FC236}">
                      <a16:creationId xmlns:a16="http://schemas.microsoft.com/office/drawing/2014/main" id="{09A1CD86-8F16-89C1-97EE-77341C6B346D}"/>
                    </a:ext>
                  </a:extLst>
                </p:cNvPr>
                <p:cNvSpPr txBox="1"/>
                <p:nvPr/>
              </p:nvSpPr>
              <p:spPr>
                <a:xfrm>
                  <a:off x="7409616" y="3767561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750" name="テキスト ボックス 749">
                  <a:extLst>
                    <a:ext uri="{FF2B5EF4-FFF2-40B4-BE49-F238E27FC236}">
                      <a16:creationId xmlns:a16="http://schemas.microsoft.com/office/drawing/2014/main" id="{09A1CD86-8F16-89C1-97EE-77341C6B34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9616" y="3767561"/>
                  <a:ext cx="192360" cy="276999"/>
                </a:xfrm>
                <a:prstGeom prst="rect">
                  <a:avLst/>
                </a:prstGeom>
                <a:blipFill>
                  <a:blip r:embed="rId59"/>
                  <a:stretch>
                    <a:fillRect l="-25000" r="-25000" b="-888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1" name="テキスト ボックス 750">
                  <a:extLst>
                    <a:ext uri="{FF2B5EF4-FFF2-40B4-BE49-F238E27FC236}">
                      <a16:creationId xmlns:a16="http://schemas.microsoft.com/office/drawing/2014/main" id="{3F8A7CF0-7F9D-FCCC-4256-6CF2329A403C}"/>
                    </a:ext>
                  </a:extLst>
                </p:cNvPr>
                <p:cNvSpPr txBox="1"/>
                <p:nvPr/>
              </p:nvSpPr>
              <p:spPr>
                <a:xfrm>
                  <a:off x="8357736" y="3767561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751" name="テキスト ボックス 750">
                  <a:extLst>
                    <a:ext uri="{FF2B5EF4-FFF2-40B4-BE49-F238E27FC236}">
                      <a16:creationId xmlns:a16="http://schemas.microsoft.com/office/drawing/2014/main" id="{3F8A7CF0-7F9D-FCCC-4256-6CF2329A40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7736" y="3767561"/>
                  <a:ext cx="192360" cy="276999"/>
                </a:xfrm>
                <a:prstGeom prst="rect">
                  <a:avLst/>
                </a:prstGeom>
                <a:blipFill>
                  <a:blip r:embed="rId60"/>
                  <a:stretch>
                    <a:fillRect l="-25000" r="-25000" b="-888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2" name="円/楕円 751">
                  <a:extLst>
                    <a:ext uri="{FF2B5EF4-FFF2-40B4-BE49-F238E27FC236}">
                      <a16:creationId xmlns:a16="http://schemas.microsoft.com/office/drawing/2014/main" id="{FA9B6DCF-93DB-37AC-8F94-B2F6858AF198}"/>
                    </a:ext>
                  </a:extLst>
                </p:cNvPr>
                <p:cNvSpPr/>
                <p:nvPr/>
              </p:nvSpPr>
              <p:spPr>
                <a:xfrm>
                  <a:off x="7438653" y="4065136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752" name="円/楕円 751">
                  <a:extLst>
                    <a:ext uri="{FF2B5EF4-FFF2-40B4-BE49-F238E27FC236}">
                      <a16:creationId xmlns:a16="http://schemas.microsoft.com/office/drawing/2014/main" id="{FA9B6DCF-93DB-37AC-8F94-B2F6858AF1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53" y="4065136"/>
                  <a:ext cx="140677" cy="140677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3" name="円/楕円 752">
                  <a:extLst>
                    <a:ext uri="{FF2B5EF4-FFF2-40B4-BE49-F238E27FC236}">
                      <a16:creationId xmlns:a16="http://schemas.microsoft.com/office/drawing/2014/main" id="{7E0347CC-E2C8-527F-1030-476994C29F71}"/>
                    </a:ext>
                  </a:extLst>
                </p:cNvPr>
                <p:cNvSpPr/>
                <p:nvPr/>
              </p:nvSpPr>
              <p:spPr>
                <a:xfrm>
                  <a:off x="8377976" y="4065136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753" name="円/楕円 752">
                  <a:extLst>
                    <a:ext uri="{FF2B5EF4-FFF2-40B4-BE49-F238E27FC236}">
                      <a16:creationId xmlns:a16="http://schemas.microsoft.com/office/drawing/2014/main" id="{7E0347CC-E2C8-527F-1030-476994C29F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976" y="4065136"/>
                  <a:ext cx="140677" cy="140677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4" name="円/楕円 753">
                  <a:extLst>
                    <a:ext uri="{FF2B5EF4-FFF2-40B4-BE49-F238E27FC236}">
                      <a16:creationId xmlns:a16="http://schemas.microsoft.com/office/drawing/2014/main" id="{9F8741C7-2093-C651-710D-C1C40C4CC748}"/>
                    </a:ext>
                  </a:extLst>
                </p:cNvPr>
                <p:cNvSpPr/>
                <p:nvPr/>
              </p:nvSpPr>
              <p:spPr>
                <a:xfrm>
                  <a:off x="7438653" y="4366522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754" name="円/楕円 753">
                  <a:extLst>
                    <a:ext uri="{FF2B5EF4-FFF2-40B4-BE49-F238E27FC236}">
                      <a16:creationId xmlns:a16="http://schemas.microsoft.com/office/drawing/2014/main" id="{9F8741C7-2093-C651-710D-C1C40C4CC7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53" y="4366522"/>
                  <a:ext cx="140677" cy="140677"/>
                </a:xfrm>
                <a:prstGeom prst="ellipse">
                  <a:avLst/>
                </a:prstGeom>
                <a:blipFill>
                  <a:blip r:embed="rId25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5" name="円/楕円 754">
                  <a:extLst>
                    <a:ext uri="{FF2B5EF4-FFF2-40B4-BE49-F238E27FC236}">
                      <a16:creationId xmlns:a16="http://schemas.microsoft.com/office/drawing/2014/main" id="{6B24F316-A496-6CD4-3D35-63D25109217A}"/>
                    </a:ext>
                  </a:extLst>
                </p:cNvPr>
                <p:cNvSpPr/>
                <p:nvPr/>
              </p:nvSpPr>
              <p:spPr>
                <a:xfrm>
                  <a:off x="8377976" y="4366522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755" name="円/楕円 754">
                  <a:extLst>
                    <a:ext uri="{FF2B5EF4-FFF2-40B4-BE49-F238E27FC236}">
                      <a16:creationId xmlns:a16="http://schemas.microsoft.com/office/drawing/2014/main" id="{6B24F316-A496-6CD4-3D35-63D2510921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976" y="4366522"/>
                  <a:ext cx="140677" cy="140677"/>
                </a:xfrm>
                <a:prstGeom prst="ellipse">
                  <a:avLst/>
                </a:prstGeom>
                <a:blipFill>
                  <a:blip r:embed="rId25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6" name="円/楕円 755">
                  <a:extLst>
                    <a:ext uri="{FF2B5EF4-FFF2-40B4-BE49-F238E27FC236}">
                      <a16:creationId xmlns:a16="http://schemas.microsoft.com/office/drawing/2014/main" id="{C37FF0C7-B06B-91E8-7D4A-E47272BEAFD6}"/>
                    </a:ext>
                  </a:extLst>
                </p:cNvPr>
                <p:cNvSpPr/>
                <p:nvPr/>
              </p:nvSpPr>
              <p:spPr>
                <a:xfrm>
                  <a:off x="7438653" y="4676904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756" name="円/楕円 755">
                  <a:extLst>
                    <a:ext uri="{FF2B5EF4-FFF2-40B4-BE49-F238E27FC236}">
                      <a16:creationId xmlns:a16="http://schemas.microsoft.com/office/drawing/2014/main" id="{C37FF0C7-B06B-91E8-7D4A-E47272BEAF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53" y="4676904"/>
                  <a:ext cx="140677" cy="140677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7" name="円/楕円 756">
                  <a:extLst>
                    <a:ext uri="{FF2B5EF4-FFF2-40B4-BE49-F238E27FC236}">
                      <a16:creationId xmlns:a16="http://schemas.microsoft.com/office/drawing/2014/main" id="{62E7911A-B132-931C-5121-FEBA90D4681C}"/>
                    </a:ext>
                  </a:extLst>
                </p:cNvPr>
                <p:cNvSpPr/>
                <p:nvPr/>
              </p:nvSpPr>
              <p:spPr>
                <a:xfrm>
                  <a:off x="8377976" y="4676904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757" name="円/楕円 756">
                  <a:extLst>
                    <a:ext uri="{FF2B5EF4-FFF2-40B4-BE49-F238E27FC236}">
                      <a16:creationId xmlns:a16="http://schemas.microsoft.com/office/drawing/2014/main" id="{62E7911A-B132-931C-5121-FEBA90D468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976" y="4676904"/>
                  <a:ext cx="140677" cy="140677"/>
                </a:xfrm>
                <a:prstGeom prst="ellipse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8" name="円/楕円 757">
                  <a:extLst>
                    <a:ext uri="{FF2B5EF4-FFF2-40B4-BE49-F238E27FC236}">
                      <a16:creationId xmlns:a16="http://schemas.microsoft.com/office/drawing/2014/main" id="{455F83ED-D84A-0B45-A905-A89F0DEA8D07}"/>
                    </a:ext>
                  </a:extLst>
                </p:cNvPr>
                <p:cNvSpPr/>
                <p:nvPr/>
              </p:nvSpPr>
              <p:spPr>
                <a:xfrm>
                  <a:off x="7438653" y="498778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758" name="円/楕円 757">
                  <a:extLst>
                    <a:ext uri="{FF2B5EF4-FFF2-40B4-BE49-F238E27FC236}">
                      <a16:creationId xmlns:a16="http://schemas.microsoft.com/office/drawing/2014/main" id="{455F83ED-D84A-0B45-A905-A89F0DEA8D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53" y="4987780"/>
                  <a:ext cx="140677" cy="140677"/>
                </a:xfrm>
                <a:prstGeom prst="ellipse">
                  <a:avLst/>
                </a:prstGeom>
                <a:blipFill>
                  <a:blip r:embed="rId27"/>
                  <a:stretch>
                    <a:fillRect l="-3846" r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9" name="円/楕円 758">
                  <a:extLst>
                    <a:ext uri="{FF2B5EF4-FFF2-40B4-BE49-F238E27FC236}">
                      <a16:creationId xmlns:a16="http://schemas.microsoft.com/office/drawing/2014/main" id="{261497B1-6429-0D07-0525-A71A44585E09}"/>
                    </a:ext>
                  </a:extLst>
                </p:cNvPr>
                <p:cNvSpPr/>
                <p:nvPr/>
              </p:nvSpPr>
              <p:spPr>
                <a:xfrm>
                  <a:off x="8377976" y="498778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759" name="円/楕円 758">
                  <a:extLst>
                    <a:ext uri="{FF2B5EF4-FFF2-40B4-BE49-F238E27FC236}">
                      <a16:creationId xmlns:a16="http://schemas.microsoft.com/office/drawing/2014/main" id="{261497B1-6429-0D07-0525-A71A44585E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976" y="4987780"/>
                  <a:ext cx="140677" cy="140677"/>
                </a:xfrm>
                <a:prstGeom prst="ellipse">
                  <a:avLst/>
                </a:prstGeom>
                <a:blipFill>
                  <a:blip r:embed="rId27"/>
                  <a:stretch>
                    <a:fillRect l="-3846" r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0" name="円/楕円 759">
                  <a:extLst>
                    <a:ext uri="{FF2B5EF4-FFF2-40B4-BE49-F238E27FC236}">
                      <a16:creationId xmlns:a16="http://schemas.microsoft.com/office/drawing/2014/main" id="{2416329E-39B3-4C3A-7C98-8E47826D6DC1}"/>
                    </a:ext>
                  </a:extLst>
                </p:cNvPr>
                <p:cNvSpPr/>
                <p:nvPr/>
              </p:nvSpPr>
              <p:spPr>
                <a:xfrm>
                  <a:off x="7438653" y="5298656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760" name="円/楕円 759">
                  <a:extLst>
                    <a:ext uri="{FF2B5EF4-FFF2-40B4-BE49-F238E27FC236}">
                      <a16:creationId xmlns:a16="http://schemas.microsoft.com/office/drawing/2014/main" id="{2416329E-39B3-4C3A-7C98-8E47826D6D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53" y="5298656"/>
                  <a:ext cx="140677" cy="140677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1" name="円/楕円 760">
                  <a:extLst>
                    <a:ext uri="{FF2B5EF4-FFF2-40B4-BE49-F238E27FC236}">
                      <a16:creationId xmlns:a16="http://schemas.microsoft.com/office/drawing/2014/main" id="{B0B9A028-AFCE-9B8E-8CA3-1AC6AB7BFDAC}"/>
                    </a:ext>
                  </a:extLst>
                </p:cNvPr>
                <p:cNvSpPr/>
                <p:nvPr/>
              </p:nvSpPr>
              <p:spPr>
                <a:xfrm>
                  <a:off x="8377976" y="5298656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761" name="円/楕円 760">
                  <a:extLst>
                    <a:ext uri="{FF2B5EF4-FFF2-40B4-BE49-F238E27FC236}">
                      <a16:creationId xmlns:a16="http://schemas.microsoft.com/office/drawing/2014/main" id="{B0B9A028-AFCE-9B8E-8CA3-1AC6AB7BFD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976" y="5298656"/>
                  <a:ext cx="140677" cy="140677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2" name="円/楕円 761">
                  <a:extLst>
                    <a:ext uri="{FF2B5EF4-FFF2-40B4-BE49-F238E27FC236}">
                      <a16:creationId xmlns:a16="http://schemas.microsoft.com/office/drawing/2014/main" id="{F4F6357E-256D-FA2C-DD6C-5D6A37542F94}"/>
                    </a:ext>
                  </a:extLst>
                </p:cNvPr>
                <p:cNvSpPr/>
                <p:nvPr/>
              </p:nvSpPr>
              <p:spPr>
                <a:xfrm>
                  <a:off x="7438653" y="560953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762" name="円/楕円 761">
                  <a:extLst>
                    <a:ext uri="{FF2B5EF4-FFF2-40B4-BE49-F238E27FC236}">
                      <a16:creationId xmlns:a16="http://schemas.microsoft.com/office/drawing/2014/main" id="{F4F6357E-256D-FA2C-DD6C-5D6A37542F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53" y="5609532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3" name="円/楕円 762">
                  <a:extLst>
                    <a:ext uri="{FF2B5EF4-FFF2-40B4-BE49-F238E27FC236}">
                      <a16:creationId xmlns:a16="http://schemas.microsoft.com/office/drawing/2014/main" id="{1E78DF00-01A8-8793-F9A7-FABC1BF30B36}"/>
                    </a:ext>
                  </a:extLst>
                </p:cNvPr>
                <p:cNvSpPr/>
                <p:nvPr/>
              </p:nvSpPr>
              <p:spPr>
                <a:xfrm>
                  <a:off x="8377976" y="560953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763" name="円/楕円 762">
                  <a:extLst>
                    <a:ext uri="{FF2B5EF4-FFF2-40B4-BE49-F238E27FC236}">
                      <a16:creationId xmlns:a16="http://schemas.microsoft.com/office/drawing/2014/main" id="{1E78DF00-01A8-8793-F9A7-FABC1BF30B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976" y="5609532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4" name="円/楕円 763">
                  <a:extLst>
                    <a:ext uri="{FF2B5EF4-FFF2-40B4-BE49-F238E27FC236}">
                      <a16:creationId xmlns:a16="http://schemas.microsoft.com/office/drawing/2014/main" id="{FE97B579-8EE5-318B-52C5-82F52B359B81}"/>
                    </a:ext>
                  </a:extLst>
                </p:cNvPr>
                <p:cNvSpPr/>
                <p:nvPr/>
              </p:nvSpPr>
              <p:spPr>
                <a:xfrm>
                  <a:off x="7438653" y="5910424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764" name="円/楕円 763">
                  <a:extLst>
                    <a:ext uri="{FF2B5EF4-FFF2-40B4-BE49-F238E27FC236}">
                      <a16:creationId xmlns:a16="http://schemas.microsoft.com/office/drawing/2014/main" id="{FE97B579-8EE5-318B-52C5-82F52B359B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53" y="5910424"/>
                  <a:ext cx="140677" cy="140677"/>
                </a:xfrm>
                <a:prstGeom prst="ellipse">
                  <a:avLst/>
                </a:prstGeom>
                <a:blipFill>
                  <a:blip r:embed="rId61"/>
                  <a:stretch>
                    <a:fillRect l="-3846" r="-3846" b="-1538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5" name="円/楕円 764">
                  <a:extLst>
                    <a:ext uri="{FF2B5EF4-FFF2-40B4-BE49-F238E27FC236}">
                      <a16:creationId xmlns:a16="http://schemas.microsoft.com/office/drawing/2014/main" id="{45446D1D-DE8B-D1ED-AB71-58A70A3251EE}"/>
                    </a:ext>
                  </a:extLst>
                </p:cNvPr>
                <p:cNvSpPr/>
                <p:nvPr/>
              </p:nvSpPr>
              <p:spPr>
                <a:xfrm>
                  <a:off x="8377976" y="5910424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765" name="円/楕円 764">
                  <a:extLst>
                    <a:ext uri="{FF2B5EF4-FFF2-40B4-BE49-F238E27FC236}">
                      <a16:creationId xmlns:a16="http://schemas.microsoft.com/office/drawing/2014/main" id="{45446D1D-DE8B-D1ED-AB71-58A70A3251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976" y="5910424"/>
                  <a:ext cx="140677" cy="140677"/>
                </a:xfrm>
                <a:prstGeom prst="ellipse">
                  <a:avLst/>
                </a:prstGeom>
                <a:blipFill>
                  <a:blip r:embed="rId61"/>
                  <a:stretch>
                    <a:fillRect l="-3846" r="-3846" b="-1538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9" name="直線コネクタ 768">
              <a:extLst>
                <a:ext uri="{FF2B5EF4-FFF2-40B4-BE49-F238E27FC236}">
                  <a16:creationId xmlns:a16="http://schemas.microsoft.com/office/drawing/2014/main" id="{EFAA0E71-B3BC-D083-313C-02718D75459A}"/>
                </a:ext>
              </a:extLst>
            </p:cNvPr>
            <p:cNvCxnSpPr>
              <a:cxnSpLocks/>
              <a:stCxn id="764" idx="6"/>
              <a:endCxn id="759" idx="2"/>
            </p:cNvCxnSpPr>
            <p:nvPr/>
          </p:nvCxnSpPr>
          <p:spPr>
            <a:xfrm flipV="1">
              <a:off x="7579330" y="5058119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0" name="直線コネクタ 769">
              <a:extLst>
                <a:ext uri="{FF2B5EF4-FFF2-40B4-BE49-F238E27FC236}">
                  <a16:creationId xmlns:a16="http://schemas.microsoft.com/office/drawing/2014/main" id="{D8219A84-9103-41D2-D16D-38FFD229C4BE}"/>
                </a:ext>
              </a:extLst>
            </p:cNvPr>
            <p:cNvCxnSpPr>
              <a:cxnSpLocks/>
              <a:stCxn id="760" idx="6"/>
              <a:endCxn id="761" idx="2"/>
            </p:cNvCxnSpPr>
            <p:nvPr/>
          </p:nvCxnSpPr>
          <p:spPr>
            <a:xfrm>
              <a:off x="7579330" y="5368995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" name="直線コネクタ 770">
              <a:extLst>
                <a:ext uri="{FF2B5EF4-FFF2-40B4-BE49-F238E27FC236}">
                  <a16:creationId xmlns:a16="http://schemas.microsoft.com/office/drawing/2014/main" id="{6ADB77B5-FC26-6F8C-CECC-8AE4650EE83D}"/>
                </a:ext>
              </a:extLst>
            </p:cNvPr>
            <p:cNvCxnSpPr>
              <a:cxnSpLocks/>
              <a:stCxn id="758" idx="6"/>
              <a:endCxn id="763" idx="2"/>
            </p:cNvCxnSpPr>
            <p:nvPr/>
          </p:nvCxnSpPr>
          <p:spPr>
            <a:xfrm>
              <a:off x="7579330" y="5058119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2" name="直線コネクタ 771">
              <a:extLst>
                <a:ext uri="{FF2B5EF4-FFF2-40B4-BE49-F238E27FC236}">
                  <a16:creationId xmlns:a16="http://schemas.microsoft.com/office/drawing/2014/main" id="{5D553124-E845-26F5-5067-2E6E1976050E}"/>
                </a:ext>
              </a:extLst>
            </p:cNvPr>
            <p:cNvCxnSpPr>
              <a:cxnSpLocks/>
              <a:stCxn id="762" idx="6"/>
              <a:endCxn id="765" idx="2"/>
            </p:cNvCxnSpPr>
            <p:nvPr/>
          </p:nvCxnSpPr>
          <p:spPr>
            <a:xfrm>
              <a:off x="7579330" y="5679871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3" name="直線コネクタ 772">
              <a:extLst>
                <a:ext uri="{FF2B5EF4-FFF2-40B4-BE49-F238E27FC236}">
                  <a16:creationId xmlns:a16="http://schemas.microsoft.com/office/drawing/2014/main" id="{46EA2868-66B9-2E4E-1F75-C9C84EAC6279}"/>
                </a:ext>
              </a:extLst>
            </p:cNvPr>
            <p:cNvCxnSpPr>
              <a:cxnSpLocks/>
              <a:stCxn id="760" idx="6"/>
              <a:endCxn id="765" idx="2"/>
            </p:cNvCxnSpPr>
            <p:nvPr/>
          </p:nvCxnSpPr>
          <p:spPr>
            <a:xfrm>
              <a:off x="7579330" y="5368995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" name="直線コネクタ 773">
              <a:extLst>
                <a:ext uri="{FF2B5EF4-FFF2-40B4-BE49-F238E27FC236}">
                  <a16:creationId xmlns:a16="http://schemas.microsoft.com/office/drawing/2014/main" id="{946B986B-B4FD-8D8F-2A7A-E07BA415A0F9}"/>
                </a:ext>
              </a:extLst>
            </p:cNvPr>
            <p:cNvCxnSpPr>
              <a:cxnSpLocks/>
              <a:stCxn id="756" idx="6"/>
              <a:endCxn id="763" idx="2"/>
            </p:cNvCxnSpPr>
            <p:nvPr/>
          </p:nvCxnSpPr>
          <p:spPr>
            <a:xfrm>
              <a:off x="7579330" y="4747243"/>
              <a:ext cx="798646" cy="93262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5" name="直線コネクタ 774">
              <a:extLst>
                <a:ext uri="{FF2B5EF4-FFF2-40B4-BE49-F238E27FC236}">
                  <a16:creationId xmlns:a16="http://schemas.microsoft.com/office/drawing/2014/main" id="{92AE7C2F-49A3-AEE2-CA3E-74FBF3F3F40B}"/>
                </a:ext>
              </a:extLst>
            </p:cNvPr>
            <p:cNvCxnSpPr>
              <a:cxnSpLocks/>
              <a:stCxn id="760" idx="6"/>
              <a:endCxn id="759" idx="2"/>
            </p:cNvCxnSpPr>
            <p:nvPr/>
          </p:nvCxnSpPr>
          <p:spPr>
            <a:xfrm flipV="1">
              <a:off x="7579330" y="5058119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6" name="直線コネクタ 775">
              <a:extLst>
                <a:ext uri="{FF2B5EF4-FFF2-40B4-BE49-F238E27FC236}">
                  <a16:creationId xmlns:a16="http://schemas.microsoft.com/office/drawing/2014/main" id="{8A9C9EED-2377-4035-4ACF-19B4BE54CF17}"/>
                </a:ext>
              </a:extLst>
            </p:cNvPr>
            <p:cNvCxnSpPr>
              <a:cxnSpLocks/>
              <a:stCxn id="765" idx="2"/>
              <a:endCxn id="758" idx="6"/>
            </p:cNvCxnSpPr>
            <p:nvPr/>
          </p:nvCxnSpPr>
          <p:spPr>
            <a:xfrm flipH="1" flipV="1">
              <a:off x="7579330" y="5058119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7" name="直線コネクタ 776">
              <a:extLst>
                <a:ext uri="{FF2B5EF4-FFF2-40B4-BE49-F238E27FC236}">
                  <a16:creationId xmlns:a16="http://schemas.microsoft.com/office/drawing/2014/main" id="{C4A8E63D-C5E3-F4D3-350F-2E1300CFD117}"/>
                </a:ext>
              </a:extLst>
            </p:cNvPr>
            <p:cNvCxnSpPr>
              <a:cxnSpLocks/>
              <a:stCxn id="762" idx="6"/>
              <a:endCxn id="761" idx="2"/>
            </p:cNvCxnSpPr>
            <p:nvPr/>
          </p:nvCxnSpPr>
          <p:spPr>
            <a:xfrm flipV="1">
              <a:off x="7579330" y="5368995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" name="直線コネクタ 777">
              <a:extLst>
                <a:ext uri="{FF2B5EF4-FFF2-40B4-BE49-F238E27FC236}">
                  <a16:creationId xmlns:a16="http://schemas.microsoft.com/office/drawing/2014/main" id="{9609EDB1-6339-AF59-F652-4CB0208A91E1}"/>
                </a:ext>
              </a:extLst>
            </p:cNvPr>
            <p:cNvCxnSpPr>
              <a:cxnSpLocks/>
              <a:stCxn id="764" idx="6"/>
              <a:endCxn id="761" idx="2"/>
            </p:cNvCxnSpPr>
            <p:nvPr/>
          </p:nvCxnSpPr>
          <p:spPr>
            <a:xfrm flipV="1">
              <a:off x="7579330" y="5368995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" name="直線コネクタ 779">
              <a:extLst>
                <a:ext uri="{FF2B5EF4-FFF2-40B4-BE49-F238E27FC236}">
                  <a16:creationId xmlns:a16="http://schemas.microsoft.com/office/drawing/2014/main" id="{61D20023-696F-9AEA-8512-B1A656D8E1FC}"/>
                </a:ext>
              </a:extLst>
            </p:cNvPr>
            <p:cNvCxnSpPr>
              <a:cxnSpLocks/>
              <a:stCxn id="756" idx="6"/>
              <a:endCxn id="765" idx="2"/>
            </p:cNvCxnSpPr>
            <p:nvPr/>
          </p:nvCxnSpPr>
          <p:spPr>
            <a:xfrm>
              <a:off x="7579330" y="4747243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" name="直線コネクタ 780">
              <a:extLst>
                <a:ext uri="{FF2B5EF4-FFF2-40B4-BE49-F238E27FC236}">
                  <a16:creationId xmlns:a16="http://schemas.microsoft.com/office/drawing/2014/main" id="{712603C9-18CF-9175-EB66-1F147FD66F3C}"/>
                </a:ext>
              </a:extLst>
            </p:cNvPr>
            <p:cNvCxnSpPr>
              <a:cxnSpLocks/>
              <a:stCxn id="758" idx="6"/>
              <a:endCxn id="759" idx="2"/>
            </p:cNvCxnSpPr>
            <p:nvPr/>
          </p:nvCxnSpPr>
          <p:spPr>
            <a:xfrm>
              <a:off x="7579330" y="5058119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" name="直線コネクタ 781">
              <a:extLst>
                <a:ext uri="{FF2B5EF4-FFF2-40B4-BE49-F238E27FC236}">
                  <a16:creationId xmlns:a16="http://schemas.microsoft.com/office/drawing/2014/main" id="{037B9CB6-7E47-D623-E72A-B0C77173321A}"/>
                </a:ext>
              </a:extLst>
            </p:cNvPr>
            <p:cNvCxnSpPr>
              <a:cxnSpLocks/>
              <a:stCxn id="764" idx="6"/>
              <a:endCxn id="763" idx="2"/>
            </p:cNvCxnSpPr>
            <p:nvPr/>
          </p:nvCxnSpPr>
          <p:spPr>
            <a:xfrm flipV="1">
              <a:off x="7579330" y="5679871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" name="直線コネクタ 783">
              <a:extLst>
                <a:ext uri="{FF2B5EF4-FFF2-40B4-BE49-F238E27FC236}">
                  <a16:creationId xmlns:a16="http://schemas.microsoft.com/office/drawing/2014/main" id="{829E88FA-DD1B-5AEF-77AA-EB2E99AC3D87}"/>
                </a:ext>
              </a:extLst>
            </p:cNvPr>
            <p:cNvCxnSpPr>
              <a:cxnSpLocks/>
              <a:stCxn id="762" idx="6"/>
              <a:endCxn id="763" idx="2"/>
            </p:cNvCxnSpPr>
            <p:nvPr/>
          </p:nvCxnSpPr>
          <p:spPr>
            <a:xfrm>
              <a:off x="7579330" y="5679871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" name="直線コネクタ 785">
              <a:extLst>
                <a:ext uri="{FF2B5EF4-FFF2-40B4-BE49-F238E27FC236}">
                  <a16:creationId xmlns:a16="http://schemas.microsoft.com/office/drawing/2014/main" id="{50803D02-6E81-A62E-B5BD-EB982A6432C8}"/>
                </a:ext>
              </a:extLst>
            </p:cNvPr>
            <p:cNvCxnSpPr>
              <a:cxnSpLocks/>
              <a:stCxn id="756" idx="6"/>
              <a:endCxn id="759" idx="2"/>
            </p:cNvCxnSpPr>
            <p:nvPr/>
          </p:nvCxnSpPr>
          <p:spPr>
            <a:xfrm>
              <a:off x="7579330" y="4747243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" name="直線コネクタ 786">
              <a:extLst>
                <a:ext uri="{FF2B5EF4-FFF2-40B4-BE49-F238E27FC236}">
                  <a16:creationId xmlns:a16="http://schemas.microsoft.com/office/drawing/2014/main" id="{C073C4C5-6B4F-99EB-DCFC-9412724CE94F}"/>
                </a:ext>
              </a:extLst>
            </p:cNvPr>
            <p:cNvCxnSpPr>
              <a:cxnSpLocks/>
              <a:stCxn id="756" idx="6"/>
              <a:endCxn id="761" idx="2"/>
            </p:cNvCxnSpPr>
            <p:nvPr/>
          </p:nvCxnSpPr>
          <p:spPr>
            <a:xfrm>
              <a:off x="7579330" y="4747243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" name="直線コネクタ 787">
              <a:extLst>
                <a:ext uri="{FF2B5EF4-FFF2-40B4-BE49-F238E27FC236}">
                  <a16:creationId xmlns:a16="http://schemas.microsoft.com/office/drawing/2014/main" id="{7C7DCA2A-0AAB-C85F-721C-8BFFA347D3E4}"/>
                </a:ext>
              </a:extLst>
            </p:cNvPr>
            <p:cNvCxnSpPr>
              <a:cxnSpLocks/>
              <a:stCxn id="760" idx="6"/>
              <a:endCxn id="763" idx="2"/>
            </p:cNvCxnSpPr>
            <p:nvPr/>
          </p:nvCxnSpPr>
          <p:spPr>
            <a:xfrm>
              <a:off x="7579330" y="5368995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" name="直線コネクタ 789">
              <a:extLst>
                <a:ext uri="{FF2B5EF4-FFF2-40B4-BE49-F238E27FC236}">
                  <a16:creationId xmlns:a16="http://schemas.microsoft.com/office/drawing/2014/main" id="{3633D806-9758-2453-3F86-CD7F64490300}"/>
                </a:ext>
              </a:extLst>
            </p:cNvPr>
            <p:cNvCxnSpPr>
              <a:cxnSpLocks/>
              <a:stCxn id="758" idx="6"/>
              <a:endCxn id="761" idx="2"/>
            </p:cNvCxnSpPr>
            <p:nvPr/>
          </p:nvCxnSpPr>
          <p:spPr>
            <a:xfrm>
              <a:off x="7579330" y="5058119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" name="直線コネクタ 791">
              <a:extLst>
                <a:ext uri="{FF2B5EF4-FFF2-40B4-BE49-F238E27FC236}">
                  <a16:creationId xmlns:a16="http://schemas.microsoft.com/office/drawing/2014/main" id="{17F5A601-89D1-9866-8311-B6A9DF16ED33}"/>
                </a:ext>
              </a:extLst>
            </p:cNvPr>
            <p:cNvCxnSpPr>
              <a:cxnSpLocks/>
              <a:stCxn id="762" idx="6"/>
              <a:endCxn id="759" idx="2"/>
            </p:cNvCxnSpPr>
            <p:nvPr/>
          </p:nvCxnSpPr>
          <p:spPr>
            <a:xfrm flipV="1">
              <a:off x="7579330" y="5058119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" name="直線コネクタ 792">
              <a:extLst>
                <a:ext uri="{FF2B5EF4-FFF2-40B4-BE49-F238E27FC236}">
                  <a16:creationId xmlns:a16="http://schemas.microsoft.com/office/drawing/2014/main" id="{6D9371E6-CD23-4452-D5C6-AA236C231D57}"/>
                </a:ext>
              </a:extLst>
            </p:cNvPr>
            <p:cNvCxnSpPr>
              <a:cxnSpLocks/>
              <a:stCxn id="764" idx="6"/>
              <a:endCxn id="765" idx="2"/>
            </p:cNvCxnSpPr>
            <p:nvPr/>
          </p:nvCxnSpPr>
          <p:spPr>
            <a:xfrm>
              <a:off x="7579330" y="5980763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4" name="左中かっこ 793">
              <a:extLst>
                <a:ext uri="{FF2B5EF4-FFF2-40B4-BE49-F238E27FC236}">
                  <a16:creationId xmlns:a16="http://schemas.microsoft.com/office/drawing/2014/main" id="{4F352D53-2673-0C2E-A388-39E1D92343EB}"/>
                </a:ext>
              </a:extLst>
            </p:cNvPr>
            <p:cNvSpPr/>
            <p:nvPr/>
          </p:nvSpPr>
          <p:spPr>
            <a:xfrm>
              <a:off x="7162416" y="4077836"/>
              <a:ext cx="144000" cy="442063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5" name="左中かっこ 794">
              <a:extLst>
                <a:ext uri="{FF2B5EF4-FFF2-40B4-BE49-F238E27FC236}">
                  <a16:creationId xmlns:a16="http://schemas.microsoft.com/office/drawing/2014/main" id="{06C55173-ED0A-32E7-1626-FB5598B25FE1}"/>
                </a:ext>
              </a:extLst>
            </p:cNvPr>
            <p:cNvSpPr/>
            <p:nvPr/>
          </p:nvSpPr>
          <p:spPr>
            <a:xfrm>
              <a:off x="7162416" y="4666271"/>
              <a:ext cx="144000" cy="1374197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6" name="右中かっこ 795">
              <a:extLst>
                <a:ext uri="{FF2B5EF4-FFF2-40B4-BE49-F238E27FC236}">
                  <a16:creationId xmlns:a16="http://schemas.microsoft.com/office/drawing/2014/main" id="{F8FD7EFE-1572-501F-FC69-4A923FAFC892}"/>
                </a:ext>
              </a:extLst>
            </p:cNvPr>
            <p:cNvSpPr/>
            <p:nvPr/>
          </p:nvSpPr>
          <p:spPr>
            <a:xfrm>
              <a:off x="8644400" y="4077836"/>
              <a:ext cx="144000" cy="725376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7" name="右中かっこ 796">
              <a:extLst>
                <a:ext uri="{FF2B5EF4-FFF2-40B4-BE49-F238E27FC236}">
                  <a16:creationId xmlns:a16="http://schemas.microsoft.com/office/drawing/2014/main" id="{63083DFC-F8D5-4CFE-FAE2-0972F3F9E958}"/>
                </a:ext>
              </a:extLst>
            </p:cNvPr>
            <p:cNvSpPr/>
            <p:nvPr/>
          </p:nvSpPr>
          <p:spPr>
            <a:xfrm>
              <a:off x="8644400" y="4977147"/>
              <a:ext cx="144000" cy="1063321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8" name="テキスト ボックス 797">
                  <a:extLst>
                    <a:ext uri="{FF2B5EF4-FFF2-40B4-BE49-F238E27FC236}">
                      <a16:creationId xmlns:a16="http://schemas.microsoft.com/office/drawing/2014/main" id="{D167E9D3-AF93-9327-F697-9BB6667234E2}"/>
                    </a:ext>
                  </a:extLst>
                </p:cNvPr>
                <p:cNvSpPr txBox="1"/>
                <p:nvPr/>
              </p:nvSpPr>
              <p:spPr>
                <a:xfrm>
                  <a:off x="6925274" y="4135474"/>
                  <a:ext cx="2138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798" name="テキスト ボックス 797">
                  <a:extLst>
                    <a:ext uri="{FF2B5EF4-FFF2-40B4-BE49-F238E27FC236}">
                      <a16:creationId xmlns:a16="http://schemas.microsoft.com/office/drawing/2014/main" id="{D167E9D3-AF93-9327-F697-9BB6667234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5274" y="4135474"/>
                  <a:ext cx="213840" cy="276999"/>
                </a:xfrm>
                <a:prstGeom prst="rect">
                  <a:avLst/>
                </a:prstGeom>
                <a:blipFill>
                  <a:blip r:embed="rId62"/>
                  <a:stretch>
                    <a:fillRect l="-22857" r="-22857" b="-65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9" name="テキスト ボックス 798">
                  <a:extLst>
                    <a:ext uri="{FF2B5EF4-FFF2-40B4-BE49-F238E27FC236}">
                      <a16:creationId xmlns:a16="http://schemas.microsoft.com/office/drawing/2014/main" id="{D304554D-C998-668C-A407-7787352E6CA0}"/>
                    </a:ext>
                  </a:extLst>
                </p:cNvPr>
                <p:cNvSpPr txBox="1"/>
                <p:nvPr/>
              </p:nvSpPr>
              <p:spPr>
                <a:xfrm>
                  <a:off x="6893086" y="5239546"/>
                  <a:ext cx="2782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799" name="テキスト ボックス 798">
                  <a:extLst>
                    <a:ext uri="{FF2B5EF4-FFF2-40B4-BE49-F238E27FC236}">
                      <a16:creationId xmlns:a16="http://schemas.microsoft.com/office/drawing/2014/main" id="{D304554D-C998-668C-A407-7787352E6C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3086" y="5239546"/>
                  <a:ext cx="278217" cy="276999"/>
                </a:xfrm>
                <a:prstGeom prst="rect">
                  <a:avLst/>
                </a:prstGeom>
                <a:blipFill>
                  <a:blip r:embed="rId63"/>
                  <a:stretch>
                    <a:fillRect l="-17778" r="-2222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0" name="テキスト ボックス 799">
                  <a:extLst>
                    <a:ext uri="{FF2B5EF4-FFF2-40B4-BE49-F238E27FC236}">
                      <a16:creationId xmlns:a16="http://schemas.microsoft.com/office/drawing/2014/main" id="{CA6A87D9-0C12-8004-C4C2-AE3C78610CE1}"/>
                    </a:ext>
                  </a:extLst>
                </p:cNvPr>
                <p:cNvSpPr txBox="1"/>
                <p:nvPr/>
              </p:nvSpPr>
              <p:spPr>
                <a:xfrm>
                  <a:off x="8807227" y="4273973"/>
                  <a:ext cx="22422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800" name="テキスト ボックス 799">
                  <a:extLst>
                    <a:ext uri="{FF2B5EF4-FFF2-40B4-BE49-F238E27FC236}">
                      <a16:creationId xmlns:a16="http://schemas.microsoft.com/office/drawing/2014/main" id="{CA6A87D9-0C12-8004-C4C2-AE3C78610C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7227" y="4273973"/>
                  <a:ext cx="224228" cy="276999"/>
                </a:xfrm>
                <a:prstGeom prst="rect">
                  <a:avLst/>
                </a:prstGeom>
                <a:blipFill>
                  <a:blip r:embed="rId64"/>
                  <a:stretch>
                    <a:fillRect l="-24324" r="-16216" b="-65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01" name="テキスト ボックス 800">
                  <a:extLst>
                    <a:ext uri="{FF2B5EF4-FFF2-40B4-BE49-F238E27FC236}">
                      <a16:creationId xmlns:a16="http://schemas.microsoft.com/office/drawing/2014/main" id="{730AFFC3-A1DC-E364-01EE-A3C3C8E0CFE6}"/>
                    </a:ext>
                  </a:extLst>
                </p:cNvPr>
                <p:cNvSpPr txBox="1"/>
                <p:nvPr/>
              </p:nvSpPr>
              <p:spPr>
                <a:xfrm>
                  <a:off x="8775039" y="5378045"/>
                  <a:ext cx="2930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801" name="テキスト ボックス 800">
                  <a:extLst>
                    <a:ext uri="{FF2B5EF4-FFF2-40B4-BE49-F238E27FC236}">
                      <a16:creationId xmlns:a16="http://schemas.microsoft.com/office/drawing/2014/main" id="{730AFFC3-A1DC-E364-01EE-A3C3C8E0CF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5039" y="5378045"/>
                  <a:ext cx="293094" cy="276999"/>
                </a:xfrm>
                <a:prstGeom prst="rect">
                  <a:avLst/>
                </a:prstGeom>
                <a:blipFill>
                  <a:blip r:embed="rId65"/>
                  <a:stretch>
                    <a:fillRect l="-16327" b="-65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3" name="角丸四角形 802">
              <a:extLst>
                <a:ext uri="{FF2B5EF4-FFF2-40B4-BE49-F238E27FC236}">
                  <a16:creationId xmlns:a16="http://schemas.microsoft.com/office/drawing/2014/main" id="{51846237-5408-1807-3865-150DD5D6E592}"/>
                </a:ext>
              </a:extLst>
            </p:cNvPr>
            <p:cNvSpPr/>
            <p:nvPr/>
          </p:nvSpPr>
          <p:spPr>
            <a:xfrm>
              <a:off x="6796167" y="3360897"/>
              <a:ext cx="2306955" cy="295200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2" name="正方形/長方形 831">
                  <a:extLst>
                    <a:ext uri="{FF2B5EF4-FFF2-40B4-BE49-F238E27FC236}">
                      <a16:creationId xmlns:a16="http://schemas.microsoft.com/office/drawing/2014/main" id="{59714430-A4F2-E3AA-E1B2-F736F8865FA6}"/>
                    </a:ext>
                  </a:extLst>
                </p:cNvPr>
                <p:cNvSpPr/>
                <p:nvPr/>
              </p:nvSpPr>
              <p:spPr>
                <a:xfrm>
                  <a:off x="7539340" y="3443122"/>
                  <a:ext cx="820608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1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ja-JP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altLang="ja-JP" sz="1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>
            <p:sp>
              <p:nvSpPr>
                <p:cNvPr id="832" name="正方形/長方形 831">
                  <a:extLst>
                    <a:ext uri="{FF2B5EF4-FFF2-40B4-BE49-F238E27FC236}">
                      <a16:creationId xmlns:a16="http://schemas.microsoft.com/office/drawing/2014/main" id="{59714430-A4F2-E3AA-E1B2-F736F8865F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9340" y="3443122"/>
                  <a:ext cx="820608" cy="289169"/>
                </a:xfrm>
                <a:prstGeom prst="rect">
                  <a:avLst/>
                </a:prstGeom>
                <a:blipFill>
                  <a:blip r:embed="rId6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0EE12AAC-CD5D-CEEC-BCF5-1EC70777701B}"/>
                </a:ext>
              </a:extLst>
            </p:cNvPr>
            <p:cNvCxnSpPr>
              <a:cxnSpLocks/>
              <a:stCxn id="605" idx="6"/>
              <a:endCxn id="616" idx="2"/>
            </p:cNvCxnSpPr>
            <p:nvPr/>
          </p:nvCxnSpPr>
          <p:spPr>
            <a:xfrm>
              <a:off x="5270488" y="4436861"/>
              <a:ext cx="798646" cy="154390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0810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275</Words>
  <Application>Microsoft Office PowerPoint</Application>
  <PresentationFormat>ワイド画面</PresentationFormat>
  <Paragraphs>251</Paragraphs>
  <Slides>5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0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正代 隆義</dc:creator>
  <cp:lastModifiedBy>正代 隆義</cp:lastModifiedBy>
  <cp:revision>19</cp:revision>
  <dcterms:created xsi:type="dcterms:W3CDTF">2024-05-17T01:03:25Z</dcterms:created>
  <dcterms:modified xsi:type="dcterms:W3CDTF">2024-05-18T07:07:13Z</dcterms:modified>
</cp:coreProperties>
</file>