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4683"/>
  </p:normalViewPr>
  <p:slideViewPr>
    <p:cSldViewPr snapToGrid="0">
      <p:cViewPr varScale="1">
        <p:scale>
          <a:sx n="164" d="100"/>
          <a:sy n="164" d="100"/>
        </p:scale>
        <p:origin x="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27.png"/><Relationship Id="rId14" Type="http://schemas.openxmlformats.org/officeDocument/2006/relationships/image" Target="../media/image25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42" Type="http://schemas.openxmlformats.org/officeDocument/2006/relationships/image" Target="../media/image151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9" Type="http://schemas.openxmlformats.org/officeDocument/2006/relationships/image" Target="../media/image138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40" Type="http://schemas.openxmlformats.org/officeDocument/2006/relationships/image" Target="../media/image149.png"/><Relationship Id="rId45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.png"/><Relationship Id="rId61" Type="http://schemas.openxmlformats.org/officeDocument/2006/relationships/image" Target="../media/image170.png"/><Relationship Id="rId19" Type="http://schemas.openxmlformats.org/officeDocument/2006/relationships/image" Target="../media/image12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.png"/><Relationship Id="rId51" Type="http://schemas.openxmlformats.org/officeDocument/2006/relationships/image" Target="../media/image160.png"/><Relationship Id="rId3" Type="http://schemas.openxmlformats.org/officeDocument/2006/relationships/image" Target="../media/image24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20" Type="http://schemas.openxmlformats.org/officeDocument/2006/relationships/image" Target="../media/image129.png"/><Relationship Id="rId41" Type="http://schemas.openxmlformats.org/officeDocument/2006/relationships/image" Target="../media/image15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19.png"/><Relationship Id="rId31" Type="http://schemas.openxmlformats.org/officeDocument/2006/relationships/image" Target="../media/image140.png"/><Relationship Id="rId44" Type="http://schemas.openxmlformats.org/officeDocument/2006/relationships/image" Target="../media/image153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9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275</Words>
  <Application>Microsoft Macintosh PowerPoint</Application>
  <PresentationFormat>ワイド画面</PresentationFormat>
  <Paragraphs>251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21</cp:revision>
  <dcterms:created xsi:type="dcterms:W3CDTF">2024-05-17T01:03:25Z</dcterms:created>
  <dcterms:modified xsi:type="dcterms:W3CDTF">2024-06-04T08:47:20Z</dcterms:modified>
</cp:coreProperties>
</file>