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2C95A0-F859-45AA-82A6-4BD9A9963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659FF0-696A-417E-9D0F-A0411B7A6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8B0AEA-66AD-4A06-AECA-3662AA69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4C3E-252D-454F-AC0F-140AE0702639}" type="datetimeFigureOut">
              <a:rPr kumimoji="1" lang="ja-JP" altLang="en-US" smtClean="0"/>
              <a:t>2025/9/23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40C769-D2CF-4D51-9805-578D0330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3DF2CB-3707-483C-846A-61375684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B9E6-1358-44AD-B661-A69CE2E33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41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D3448-7567-4D96-8B90-8EDD9BB4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8D809B-11DB-40BD-A02B-F0F8FEDD7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C1DBE2-6751-4A09-A0B1-34B6CE67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4C3E-252D-454F-AC0F-140AE0702639}" type="datetimeFigureOut">
              <a:rPr kumimoji="1" lang="ja-JP" altLang="en-US" smtClean="0"/>
              <a:t>2025/9/23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5D269B-8448-454D-BA53-3227D5F1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ED1ABB-E2A6-4D86-B07A-2BC52B96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B9E6-1358-44AD-B661-A69CE2E33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97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0802FC-CC51-43F0-866D-499EF450C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5207CB-385B-405F-9674-468E9178E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E12F0D-37B2-4E37-9864-A907B774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4C3E-252D-454F-AC0F-140AE0702639}" type="datetimeFigureOut">
              <a:rPr kumimoji="1" lang="ja-JP" altLang="en-US" smtClean="0"/>
              <a:t>2025/9/23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3A9694-A617-4954-B55F-9314D4F4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B4047B-6307-4510-BB0A-3E1BFB11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B9E6-1358-44AD-B661-A69CE2E33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07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4A060-A29F-4EFE-9B15-9F27ECC5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03CFDE-2C51-443E-9EE1-BF7FC7F07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23319B-6B35-43CD-993E-392ED122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4C3E-252D-454F-AC0F-140AE0702639}" type="datetimeFigureOut">
              <a:rPr kumimoji="1" lang="ja-JP" altLang="en-US" smtClean="0"/>
              <a:t>2025/9/23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93DCF2-E47E-4812-924F-6BBB4CE1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5856AF-CFC9-4A64-82D3-7C22AF9A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B9E6-1358-44AD-B661-A69CE2E33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05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DA96C0-020C-4022-A4E4-C2BEEBC3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45D7C0-2658-4082-A513-12C0FF1C2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064EA-8C84-4CC7-B656-14C8A7DF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4C3E-252D-454F-AC0F-140AE0702639}" type="datetimeFigureOut">
              <a:rPr kumimoji="1" lang="ja-JP" altLang="en-US" smtClean="0"/>
              <a:t>2025/9/23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4ADCBF-B4EC-4FD6-96F7-5F455CF9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D7716-7830-49A3-AF34-6588FA28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B9E6-1358-44AD-B661-A69CE2E33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84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35A361-D2E9-47B2-8C84-1FBAFB2E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8C4DBC-EB16-4C51-A07B-B37E820DB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47DCE-F038-4F6A-8528-C67DEE712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FB2845-ECE2-460F-B8F1-B94036DF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4C3E-252D-454F-AC0F-140AE0702639}" type="datetimeFigureOut">
              <a:rPr kumimoji="1" lang="ja-JP" altLang="en-US" smtClean="0"/>
              <a:t>2025/9/23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F02005-947C-46C2-B6F5-06B4B01B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50E3EC-9ABD-48BC-B88E-59D66B82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B9E6-1358-44AD-B661-A69CE2E33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60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182AB8-1717-435E-B8CC-F400E66E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816464-85E9-4D65-8B77-94C4D7EFA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A4C941-A20D-40F7-A36C-51D5E4A57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A9CFB46-9235-4D86-9DA0-3D3AB3994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1F9691-6B97-4642-86B3-42354F72B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F500BFB-F483-4E66-AE34-9BA91A52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4C3E-252D-454F-AC0F-140AE0702639}" type="datetimeFigureOut">
              <a:rPr kumimoji="1" lang="ja-JP" altLang="en-US" smtClean="0"/>
              <a:t>2025/9/23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F03D673-EC3E-44B5-B638-5E87894F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CEE174-D883-4A55-82C8-BA49B709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B9E6-1358-44AD-B661-A69CE2E33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57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558383-6CA0-4160-9F01-B0A87E7B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27A6B88-B28E-4BF3-9A1C-4A571FA3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4C3E-252D-454F-AC0F-140AE0702639}" type="datetimeFigureOut">
              <a:rPr kumimoji="1" lang="ja-JP" altLang="en-US" smtClean="0"/>
              <a:t>2025/9/23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D84E20-7230-4B7E-8F03-45E1D1D3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C35231-BDF8-4920-B2FB-44D45773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B9E6-1358-44AD-B661-A69CE2E33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84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8FE6A1-4C31-4915-9C4D-DCB20576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4C3E-252D-454F-AC0F-140AE0702639}" type="datetimeFigureOut">
              <a:rPr kumimoji="1" lang="ja-JP" altLang="en-US" smtClean="0"/>
              <a:t>2025/9/23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335DE70-1673-42EB-95B6-2FD6AA26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F358DC-B312-412E-B96F-0DD9E06D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B9E6-1358-44AD-B661-A69CE2E33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86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AF69CD-2A10-464F-9F53-6F17D8F8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8A228B-D138-40EB-911D-02DBC2629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52DA8F-9A20-43D9-8CF3-16BCDD0CE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F46406-57A0-42E2-830F-F9036F1D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4C3E-252D-454F-AC0F-140AE0702639}" type="datetimeFigureOut">
              <a:rPr kumimoji="1" lang="ja-JP" altLang="en-US" smtClean="0"/>
              <a:t>2025/9/23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7A2E5B-EB74-4F79-B623-49712D7D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734037-56BB-4591-8A38-A165EE40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B9E6-1358-44AD-B661-A69CE2E33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49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E358DB-DF74-4BC3-9DEE-F26F37F8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8CFEE40-B48C-48C9-8DD5-47FDF5A56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666C0A-4437-47C9-8BBC-128E2D0CF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D83528-E7F1-4B7C-A6A5-F4C6CD1F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4C3E-252D-454F-AC0F-140AE0702639}" type="datetimeFigureOut">
              <a:rPr kumimoji="1" lang="ja-JP" altLang="en-US" smtClean="0"/>
              <a:t>2025/9/23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BAF191-AF75-4B39-BC4B-50515370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5D57D1-E709-431D-A4E0-9C74181F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BB9E6-1358-44AD-B661-A69CE2E33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08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B2B8E6-67A7-448E-B32F-386485B5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3E48D1-14EE-481A-8CAB-2C16F374A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0B0AEB-5CE8-4439-82CA-59A5BC2DD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04C3E-252D-454F-AC0F-140AE0702639}" type="datetimeFigureOut">
              <a:rPr kumimoji="1" lang="ja-JP" altLang="en-US" smtClean="0"/>
              <a:t>2025/9/23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0E680C-CA00-4A3B-A090-DD56096F5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549431-B72A-4F2F-BBC9-E51E081B9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BB9E6-1358-44AD-B661-A69CE2E33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B9D41128-E5D8-4538-9C4F-5D15F9D41E3B}"/>
              </a:ext>
            </a:extLst>
          </p:cNvPr>
          <p:cNvGrpSpPr/>
          <p:nvPr/>
        </p:nvGrpSpPr>
        <p:grpSpPr>
          <a:xfrm>
            <a:off x="292308" y="1393315"/>
            <a:ext cx="11176678" cy="3429175"/>
            <a:chOff x="292308" y="1393315"/>
            <a:chExt cx="11176678" cy="3429175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595B3C6-C203-4CD6-8943-D6F7DAA57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335" y="1393315"/>
              <a:ext cx="9356651" cy="342917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D3C6C1CB-2C0B-4AA9-B06E-07BE7E11DABC}"/>
                    </a:ext>
                  </a:extLst>
                </p:cNvPr>
                <p:cNvSpPr txBox="1"/>
                <p:nvPr/>
              </p:nvSpPr>
              <p:spPr>
                <a:xfrm>
                  <a:off x="292308" y="1546252"/>
                  <a:ext cx="198406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≔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𝑦𝑎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D3C6C1CB-2C0B-4AA9-B06E-07BE7E11D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08" y="1546252"/>
                  <a:ext cx="1984068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9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C24842A9-BB28-40E8-9189-E417EB5515BB}"/>
                    </a:ext>
                  </a:extLst>
                </p:cNvPr>
                <p:cNvSpPr txBox="1"/>
                <p:nvPr/>
              </p:nvSpPr>
              <p:spPr>
                <a:xfrm>
                  <a:off x="292308" y="2648507"/>
                  <a:ext cx="195104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≔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C24842A9-BB28-40E8-9189-E417EB5515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08" y="2648507"/>
                  <a:ext cx="1951047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8AD8FA8B-D428-457A-B63B-5F9271353C8F}"/>
                    </a:ext>
                  </a:extLst>
                </p:cNvPr>
                <p:cNvSpPr txBox="1"/>
                <p:nvPr/>
              </p:nvSpPr>
              <p:spPr>
                <a:xfrm>
                  <a:off x="292308" y="3747829"/>
                  <a:ext cx="19882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≔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e>
                        </m:d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8AD8FA8B-D428-457A-B63B-5F9271353C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08" y="3747829"/>
                  <a:ext cx="198823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0501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内田　智之</dc:creator>
  <cp:lastModifiedBy>内田　智之</cp:lastModifiedBy>
  <cp:revision>1</cp:revision>
  <dcterms:created xsi:type="dcterms:W3CDTF">2025-09-23T14:46:29Z</dcterms:created>
  <dcterms:modified xsi:type="dcterms:W3CDTF">2025-09-23T14:53:38Z</dcterms:modified>
</cp:coreProperties>
</file>