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3"/>
    <p:restoredTop sz="94699"/>
  </p:normalViewPr>
  <p:slideViewPr>
    <p:cSldViewPr snapToGrid="0">
      <p:cViewPr>
        <p:scale>
          <a:sx n="95" d="100"/>
          <a:sy n="95" d="100"/>
        </p:scale>
        <p:origin x="44" y="-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1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27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D6DE1F6-F66C-304C-DE70-13C8968A5324}"/>
              </a:ext>
            </a:extLst>
          </p:cNvPr>
          <p:cNvCxnSpPr>
            <a:cxnSpLocks/>
          </p:cNvCxnSpPr>
          <p:nvPr/>
        </p:nvCxnSpPr>
        <p:spPr>
          <a:xfrm flipV="1">
            <a:off x="9050911" y="1096559"/>
            <a:ext cx="0" cy="102756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49809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809" y="176631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A4664E49-28A5-4F39-D7F3-F62536C77389}"/>
              </a:ext>
            </a:extLst>
          </p:cNvPr>
          <p:cNvCxnSpPr>
            <a:cxnSpLocks/>
          </p:cNvCxnSpPr>
          <p:nvPr/>
        </p:nvCxnSpPr>
        <p:spPr>
          <a:xfrm flipV="1">
            <a:off x="3308900" y="1360696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CB2D31D-EC20-C6E8-C848-3D9672752144}"/>
              </a:ext>
            </a:extLst>
          </p:cNvPr>
          <p:cNvCxnSpPr>
            <a:cxnSpLocks/>
          </p:cNvCxnSpPr>
          <p:nvPr/>
        </p:nvCxnSpPr>
        <p:spPr>
          <a:xfrm flipV="1">
            <a:off x="2598450" y="4170678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113</Words>
  <Application>Microsoft Office PowerPoint</Application>
  <PresentationFormat>ワイド画面</PresentationFormat>
  <Paragraphs>113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9</cp:revision>
  <dcterms:created xsi:type="dcterms:W3CDTF">2024-05-17T01:03:25Z</dcterms:created>
  <dcterms:modified xsi:type="dcterms:W3CDTF">2024-05-17T15:00:44Z</dcterms:modified>
</cp:coreProperties>
</file>