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3"/>
    <p:restoredTop sz="94699"/>
  </p:normalViewPr>
  <p:slideViewPr>
    <p:cSldViewPr snapToGrid="0">
      <p:cViewPr varScale="1">
        <p:scale>
          <a:sx n="57" d="100"/>
          <a:sy n="57" d="100"/>
        </p:scale>
        <p:origin x="9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1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27.png"/><Relationship Id="rId14" Type="http://schemas.openxmlformats.org/officeDocument/2006/relationships/image" Target="../media/image25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9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2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113</Words>
  <Application>Microsoft Office PowerPoint</Application>
  <PresentationFormat>ワイド画面</PresentationFormat>
  <Paragraphs>113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正代 隆義</cp:lastModifiedBy>
  <cp:revision>12</cp:revision>
  <dcterms:created xsi:type="dcterms:W3CDTF">2024-05-17T01:03:25Z</dcterms:created>
  <dcterms:modified xsi:type="dcterms:W3CDTF">2024-05-17T22:43:23Z</dcterms:modified>
</cp:coreProperties>
</file>