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3"/>
    <p:restoredTop sz="94666"/>
  </p:normalViewPr>
  <p:slideViewPr>
    <p:cSldViewPr snapToGrid="0">
      <p:cViewPr>
        <p:scale>
          <a:sx n="140" d="100"/>
          <a:sy n="140" d="100"/>
        </p:scale>
        <p:origin x="-1140" y="-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0381-8CCF-D2F4-DF87-A9B481C8F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31E5077-0202-C314-741D-09816543A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C164ED0-9CC3-1A77-DEEF-FCDE99AF9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8C1014-597F-3CE6-3A13-21D0DE587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3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68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59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5AEF0-3661-844D-26ED-4D30C6F3A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CDD8FF9-2317-03BC-0FB6-CD2DA6BD9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5A4967-AEF9-39A5-7818-9F24F33E8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C53C4C-C60C-5D16-540B-F61519E4B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89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0B9F6-7D66-4A37-E02B-564BF1F63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671C8F1-0190-C7E4-894B-81216EBF4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0C5FBD7-8D2E-7DC9-A6B5-EA8E8D325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865C71-B6DD-E67D-CCD4-444CBCC81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76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A35BE-7D40-1B3F-9DC6-B34AB50C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9494FF9-56CC-E1B7-7E93-9B12E2649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5D92479-B82B-2812-7FB0-D4587B94F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A4C0AC-980A-5869-C1B8-935F4F637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166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7D7DC-3EA5-1C9E-8360-7DE9B682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5E131E0-92E0-9A44-381F-FBC467A92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E66921F-2F98-F4C6-C8D1-A565F9F08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15E542-3C54-8EC7-FA93-9D749C231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3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1.png"/><Relationship Id="rId18" Type="http://schemas.openxmlformats.org/officeDocument/2006/relationships/image" Target="../media/image326.png"/><Relationship Id="rId26" Type="http://schemas.openxmlformats.org/officeDocument/2006/relationships/image" Target="../media/image334.png"/><Relationship Id="rId39" Type="http://schemas.openxmlformats.org/officeDocument/2006/relationships/image" Target="../media/image347.png"/><Relationship Id="rId21" Type="http://schemas.openxmlformats.org/officeDocument/2006/relationships/image" Target="../media/image329.png"/><Relationship Id="rId34" Type="http://schemas.openxmlformats.org/officeDocument/2006/relationships/image" Target="../media/image342.png"/><Relationship Id="rId42" Type="http://schemas.openxmlformats.org/officeDocument/2006/relationships/image" Target="../media/image350.png"/><Relationship Id="rId47" Type="http://schemas.openxmlformats.org/officeDocument/2006/relationships/image" Target="../media/image355.png"/><Relationship Id="rId50" Type="http://schemas.openxmlformats.org/officeDocument/2006/relationships/image" Target="../media/image358.png"/><Relationship Id="rId7" Type="http://schemas.openxmlformats.org/officeDocument/2006/relationships/image" Target="../media/image3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4.png"/><Relationship Id="rId29" Type="http://schemas.openxmlformats.org/officeDocument/2006/relationships/image" Target="../media/image337.png"/><Relationship Id="rId11" Type="http://schemas.openxmlformats.org/officeDocument/2006/relationships/image" Target="../media/image319.png"/><Relationship Id="rId24" Type="http://schemas.openxmlformats.org/officeDocument/2006/relationships/image" Target="../media/image332.png"/><Relationship Id="rId32" Type="http://schemas.openxmlformats.org/officeDocument/2006/relationships/image" Target="../media/image340.png"/><Relationship Id="rId37" Type="http://schemas.openxmlformats.org/officeDocument/2006/relationships/image" Target="../media/image345.png"/><Relationship Id="rId40" Type="http://schemas.openxmlformats.org/officeDocument/2006/relationships/image" Target="../media/image348.png"/><Relationship Id="rId45" Type="http://schemas.openxmlformats.org/officeDocument/2006/relationships/image" Target="../media/image353.png"/><Relationship Id="rId53" Type="http://schemas.openxmlformats.org/officeDocument/2006/relationships/image" Target="../media/image361.png"/><Relationship Id="rId5" Type="http://schemas.openxmlformats.org/officeDocument/2006/relationships/image" Target="../media/image313.png"/><Relationship Id="rId10" Type="http://schemas.openxmlformats.org/officeDocument/2006/relationships/image" Target="../media/image318.png"/><Relationship Id="rId19" Type="http://schemas.openxmlformats.org/officeDocument/2006/relationships/image" Target="../media/image327.png"/><Relationship Id="rId31" Type="http://schemas.openxmlformats.org/officeDocument/2006/relationships/image" Target="../media/image339.png"/><Relationship Id="rId44" Type="http://schemas.openxmlformats.org/officeDocument/2006/relationships/image" Target="../media/image352.png"/><Relationship Id="rId52" Type="http://schemas.openxmlformats.org/officeDocument/2006/relationships/image" Target="../media/image360.png"/><Relationship Id="rId4" Type="http://schemas.openxmlformats.org/officeDocument/2006/relationships/image" Target="../media/image312.png"/><Relationship Id="rId9" Type="http://schemas.openxmlformats.org/officeDocument/2006/relationships/image" Target="../media/image317.png"/><Relationship Id="rId14" Type="http://schemas.openxmlformats.org/officeDocument/2006/relationships/image" Target="../media/image322.png"/><Relationship Id="rId22" Type="http://schemas.openxmlformats.org/officeDocument/2006/relationships/image" Target="../media/image330.png"/><Relationship Id="rId27" Type="http://schemas.openxmlformats.org/officeDocument/2006/relationships/image" Target="../media/image335.png"/><Relationship Id="rId30" Type="http://schemas.openxmlformats.org/officeDocument/2006/relationships/image" Target="../media/image338.png"/><Relationship Id="rId35" Type="http://schemas.openxmlformats.org/officeDocument/2006/relationships/image" Target="../media/image343.png"/><Relationship Id="rId43" Type="http://schemas.openxmlformats.org/officeDocument/2006/relationships/image" Target="../media/image351.png"/><Relationship Id="rId48" Type="http://schemas.openxmlformats.org/officeDocument/2006/relationships/image" Target="../media/image356.png"/><Relationship Id="rId8" Type="http://schemas.openxmlformats.org/officeDocument/2006/relationships/image" Target="../media/image316.png"/><Relationship Id="rId51" Type="http://schemas.openxmlformats.org/officeDocument/2006/relationships/image" Target="../media/image359.png"/><Relationship Id="rId3" Type="http://schemas.openxmlformats.org/officeDocument/2006/relationships/image" Target="../media/image311.png"/><Relationship Id="rId12" Type="http://schemas.openxmlformats.org/officeDocument/2006/relationships/image" Target="../media/image320.png"/><Relationship Id="rId17" Type="http://schemas.openxmlformats.org/officeDocument/2006/relationships/image" Target="../media/image325.png"/><Relationship Id="rId25" Type="http://schemas.openxmlformats.org/officeDocument/2006/relationships/image" Target="../media/image333.png"/><Relationship Id="rId33" Type="http://schemas.openxmlformats.org/officeDocument/2006/relationships/image" Target="../media/image341.png"/><Relationship Id="rId38" Type="http://schemas.openxmlformats.org/officeDocument/2006/relationships/image" Target="../media/image346.png"/><Relationship Id="rId46" Type="http://schemas.openxmlformats.org/officeDocument/2006/relationships/image" Target="../media/image354.png"/><Relationship Id="rId20" Type="http://schemas.openxmlformats.org/officeDocument/2006/relationships/image" Target="../media/image328.png"/><Relationship Id="rId41" Type="http://schemas.openxmlformats.org/officeDocument/2006/relationships/image" Target="../media/image3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4.png"/><Relationship Id="rId15" Type="http://schemas.openxmlformats.org/officeDocument/2006/relationships/image" Target="../media/image323.png"/><Relationship Id="rId23" Type="http://schemas.openxmlformats.org/officeDocument/2006/relationships/image" Target="../media/image331.png"/><Relationship Id="rId28" Type="http://schemas.openxmlformats.org/officeDocument/2006/relationships/image" Target="../media/image336.png"/><Relationship Id="rId36" Type="http://schemas.openxmlformats.org/officeDocument/2006/relationships/image" Target="../media/image344.png"/><Relationship Id="rId49" Type="http://schemas.openxmlformats.org/officeDocument/2006/relationships/image" Target="../media/image357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500.png"/><Relationship Id="rId21" Type="http://schemas.openxmlformats.org/officeDocument/2006/relationships/image" Target="../media/image3130.png"/><Relationship Id="rId42" Type="http://schemas.openxmlformats.org/officeDocument/2006/relationships/image" Target="../media/image365.png"/><Relationship Id="rId47" Type="http://schemas.openxmlformats.org/officeDocument/2006/relationships/image" Target="../media/image1551.png"/><Relationship Id="rId63" Type="http://schemas.openxmlformats.org/officeDocument/2006/relationships/image" Target="../media/image372.png"/><Relationship Id="rId68" Type="http://schemas.openxmlformats.org/officeDocument/2006/relationships/image" Target="../media/image175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500.png"/><Relationship Id="rId29" Type="http://schemas.openxmlformats.org/officeDocument/2006/relationships/image" Target="../media/image13800.png"/><Relationship Id="rId11" Type="http://schemas.openxmlformats.org/officeDocument/2006/relationships/image" Target="../media/image3110.png"/><Relationship Id="rId24" Type="http://schemas.openxmlformats.org/officeDocument/2006/relationships/image" Target="../media/image13300.png"/><Relationship Id="rId37" Type="http://schemas.openxmlformats.org/officeDocument/2006/relationships/image" Target="../media/image14600.png"/><Relationship Id="rId40" Type="http://schemas.openxmlformats.org/officeDocument/2006/relationships/image" Target="../media/image363.png"/><Relationship Id="rId45" Type="http://schemas.openxmlformats.org/officeDocument/2006/relationships/image" Target="../media/image3220.png"/><Relationship Id="rId53" Type="http://schemas.openxmlformats.org/officeDocument/2006/relationships/image" Target="../media/image1610.png"/><Relationship Id="rId58" Type="http://schemas.openxmlformats.org/officeDocument/2006/relationships/image" Target="../media/image370.png"/><Relationship Id="rId66" Type="http://schemas.openxmlformats.org/officeDocument/2006/relationships/image" Target="../media/image374.png"/><Relationship Id="rId74" Type="http://schemas.openxmlformats.org/officeDocument/2006/relationships/image" Target="../media/image379.png"/><Relationship Id="rId5" Type="http://schemas.openxmlformats.org/officeDocument/2006/relationships/image" Target="../media/image11400.png"/><Relationship Id="rId61" Type="http://schemas.openxmlformats.org/officeDocument/2006/relationships/image" Target="../media/image1680.png"/><Relationship Id="rId19" Type="http://schemas.openxmlformats.org/officeDocument/2006/relationships/image" Target="../media/image12800.png"/><Relationship Id="rId14" Type="http://schemas.openxmlformats.org/officeDocument/2006/relationships/image" Target="../media/image12300.png"/><Relationship Id="rId22" Type="http://schemas.openxmlformats.org/officeDocument/2006/relationships/image" Target="../media/image3140.png"/><Relationship Id="rId27" Type="http://schemas.openxmlformats.org/officeDocument/2006/relationships/image" Target="../media/image13600.png"/><Relationship Id="rId30" Type="http://schemas.openxmlformats.org/officeDocument/2006/relationships/image" Target="../media/image3160.png"/><Relationship Id="rId35" Type="http://schemas.openxmlformats.org/officeDocument/2006/relationships/image" Target="../media/image3180.png"/><Relationship Id="rId43" Type="http://schemas.openxmlformats.org/officeDocument/2006/relationships/image" Target="../media/image3210.png"/><Relationship Id="rId48" Type="http://schemas.openxmlformats.org/officeDocument/2006/relationships/image" Target="../media/image1561.png"/><Relationship Id="rId56" Type="http://schemas.openxmlformats.org/officeDocument/2006/relationships/image" Target="../media/image368.png"/><Relationship Id="rId64" Type="http://schemas.openxmlformats.org/officeDocument/2006/relationships/image" Target="../media/image14900.png"/><Relationship Id="rId69" Type="http://schemas.openxmlformats.org/officeDocument/2006/relationships/image" Target="../media/image3230.png"/><Relationship Id="rId77" Type="http://schemas.openxmlformats.org/officeDocument/2006/relationships/image" Target="../media/image382.png"/><Relationship Id="rId8" Type="http://schemas.openxmlformats.org/officeDocument/2006/relationships/image" Target="../media/image11700.png"/><Relationship Id="rId51" Type="http://schemas.openxmlformats.org/officeDocument/2006/relationships/image" Target="../media/image1590.png"/><Relationship Id="rId72" Type="http://schemas.openxmlformats.org/officeDocument/2006/relationships/image" Target="../media/image377.png"/><Relationship Id="rId3" Type="http://schemas.openxmlformats.org/officeDocument/2006/relationships/image" Target="../media/image2400.png"/><Relationship Id="rId12" Type="http://schemas.openxmlformats.org/officeDocument/2006/relationships/image" Target="../media/image3120.png"/><Relationship Id="rId17" Type="http://schemas.openxmlformats.org/officeDocument/2006/relationships/image" Target="../media/image12600.png"/><Relationship Id="rId25" Type="http://schemas.openxmlformats.org/officeDocument/2006/relationships/image" Target="../media/image13400.png"/><Relationship Id="rId33" Type="http://schemas.openxmlformats.org/officeDocument/2006/relationships/image" Target="../media/image14200.png"/><Relationship Id="rId38" Type="http://schemas.openxmlformats.org/officeDocument/2006/relationships/image" Target="../media/image3190.png"/><Relationship Id="rId59" Type="http://schemas.openxmlformats.org/officeDocument/2006/relationships/image" Target="../media/image371.png"/><Relationship Id="rId67" Type="http://schemas.openxmlformats.org/officeDocument/2006/relationships/image" Target="../media/image1700.png"/><Relationship Id="rId20" Type="http://schemas.openxmlformats.org/officeDocument/2006/relationships/image" Target="../media/image12900.png"/><Relationship Id="rId41" Type="http://schemas.openxmlformats.org/officeDocument/2006/relationships/image" Target="../media/image364.png"/><Relationship Id="rId54" Type="http://schemas.openxmlformats.org/officeDocument/2006/relationships/image" Target="../media/image367.png"/><Relationship Id="rId62" Type="http://schemas.openxmlformats.org/officeDocument/2006/relationships/image" Target="../media/image1690.png"/><Relationship Id="rId70" Type="http://schemas.openxmlformats.org/officeDocument/2006/relationships/image" Target="../media/image375.png"/><Relationship Id="rId75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00.png"/><Relationship Id="rId15" Type="http://schemas.openxmlformats.org/officeDocument/2006/relationships/image" Target="../media/image12400.png"/><Relationship Id="rId23" Type="http://schemas.openxmlformats.org/officeDocument/2006/relationships/image" Target="../media/image3150.png"/><Relationship Id="rId28" Type="http://schemas.openxmlformats.org/officeDocument/2006/relationships/image" Target="../media/image13700.png"/><Relationship Id="rId36" Type="http://schemas.openxmlformats.org/officeDocument/2006/relationships/image" Target="../media/image14500.png"/><Relationship Id="rId49" Type="http://schemas.openxmlformats.org/officeDocument/2006/relationships/image" Target="../media/image1571.png"/><Relationship Id="rId57" Type="http://schemas.openxmlformats.org/officeDocument/2006/relationships/image" Target="../media/image369.png"/><Relationship Id="rId10" Type="http://schemas.openxmlformats.org/officeDocument/2006/relationships/image" Target="../media/image11900.png"/><Relationship Id="rId31" Type="http://schemas.openxmlformats.org/officeDocument/2006/relationships/image" Target="../media/image3170.png"/><Relationship Id="rId44" Type="http://schemas.openxmlformats.org/officeDocument/2006/relationships/image" Target="../media/image366.png"/><Relationship Id="rId52" Type="http://schemas.openxmlformats.org/officeDocument/2006/relationships/image" Target="../media/image1600.png"/><Relationship Id="rId60" Type="http://schemas.openxmlformats.org/officeDocument/2006/relationships/image" Target="../media/image1670.png"/><Relationship Id="rId65" Type="http://schemas.openxmlformats.org/officeDocument/2006/relationships/image" Target="../media/image373.png"/><Relationship Id="rId73" Type="http://schemas.openxmlformats.org/officeDocument/2006/relationships/image" Target="../media/image378.png"/><Relationship Id="rId78" Type="http://schemas.openxmlformats.org/officeDocument/2006/relationships/image" Target="../media/image383.png"/><Relationship Id="rId4" Type="http://schemas.openxmlformats.org/officeDocument/2006/relationships/image" Target="../media/image11300.png"/><Relationship Id="rId9" Type="http://schemas.openxmlformats.org/officeDocument/2006/relationships/image" Target="../media/image11800.png"/><Relationship Id="rId13" Type="http://schemas.openxmlformats.org/officeDocument/2006/relationships/image" Target="../media/image12200.png"/><Relationship Id="rId18" Type="http://schemas.openxmlformats.org/officeDocument/2006/relationships/image" Target="../media/image12700.png"/><Relationship Id="rId39" Type="http://schemas.openxmlformats.org/officeDocument/2006/relationships/image" Target="../media/image362.png"/><Relationship Id="rId34" Type="http://schemas.openxmlformats.org/officeDocument/2006/relationships/image" Target="../media/image14300.png"/><Relationship Id="rId50" Type="http://schemas.openxmlformats.org/officeDocument/2006/relationships/image" Target="../media/image1581.png"/><Relationship Id="rId55" Type="http://schemas.openxmlformats.org/officeDocument/2006/relationships/image" Target="../media/image1620.png"/><Relationship Id="rId76" Type="http://schemas.openxmlformats.org/officeDocument/2006/relationships/image" Target="../media/image381.png"/><Relationship Id="rId7" Type="http://schemas.openxmlformats.org/officeDocument/2006/relationships/image" Target="../media/image11600.png"/><Relationship Id="rId71" Type="http://schemas.openxmlformats.org/officeDocument/2006/relationships/image" Target="../media/image37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0.png"/><Relationship Id="rId34" Type="http://schemas.openxmlformats.org/officeDocument/2006/relationships/image" Target="../media/image48.png"/><Relationship Id="rId42" Type="http://schemas.openxmlformats.org/officeDocument/2006/relationships/image" Target="../media/image50.png"/><Relationship Id="rId7" Type="http://schemas.openxmlformats.org/officeDocument/2006/relationships/image" Target="../media/image176.png"/><Relationship Id="rId12" Type="http://schemas.openxmlformats.org/officeDocument/2006/relationships/image" Target="../media/image23.png"/><Relationship Id="rId17" Type="http://schemas.openxmlformats.org/officeDocument/2006/relationships/image" Target="../media/image24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38.png"/><Relationship Id="rId32" Type="http://schemas.openxmlformats.org/officeDocument/2006/relationships/image" Target="../media/image36.png"/><Relationship Id="rId37" Type="http://schemas.openxmlformats.org/officeDocument/2006/relationships/image" Target="../media/image51.png"/><Relationship Id="rId40" Type="http://schemas.openxmlformats.org/officeDocument/2006/relationships/image" Target="../media/image45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image" Target="../media/image42.png"/><Relationship Id="rId36" Type="http://schemas.openxmlformats.org/officeDocument/2006/relationships/image" Target="../media/image37.png"/><Relationship Id="rId19" Type="http://schemas.openxmlformats.org/officeDocument/2006/relationships/image" Target="../media/image33.png"/><Relationship Id="rId31" Type="http://schemas.openxmlformats.org/officeDocument/2006/relationships/image" Target="../media/image35.png"/><Relationship Id="rId4" Type="http://schemas.openxmlformats.org/officeDocument/2006/relationships/image" Target="../media/image27.png"/><Relationship Id="rId14" Type="http://schemas.openxmlformats.org/officeDocument/2006/relationships/image" Target="../media/image21.png"/><Relationship Id="rId22" Type="http://schemas.openxmlformats.org/officeDocument/2006/relationships/image" Target="../media/image31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18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4.png"/><Relationship Id="rId3" Type="http://schemas.openxmlformats.org/officeDocument/2006/relationships/image" Target="../media/image56.png"/><Relationship Id="rId21" Type="http://schemas.openxmlformats.org/officeDocument/2006/relationships/image" Target="../media/image73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2.png"/><Relationship Id="rId20" Type="http://schemas.openxmlformats.org/officeDocument/2006/relationships/image" Target="../media/image70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7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0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4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1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0.png"/><Relationship Id="rId20" Type="http://schemas.openxmlformats.org/officeDocument/2006/relationships/image" Target="../media/image98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5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2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1.png"/><Relationship Id="rId4" Type="http://schemas.openxmlformats.org/officeDocument/2006/relationships/image" Target="../media/image82.png"/><Relationship Id="rId9" Type="http://schemas.openxmlformats.org/officeDocument/2006/relationships/image" Target="../media/image89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png"/><Relationship Id="rId18" Type="http://schemas.openxmlformats.org/officeDocument/2006/relationships/image" Target="../media/image133.png"/><Relationship Id="rId26" Type="http://schemas.openxmlformats.org/officeDocument/2006/relationships/image" Target="../media/image138.png"/><Relationship Id="rId39" Type="http://schemas.openxmlformats.org/officeDocument/2006/relationships/image" Target="../media/image151.png"/><Relationship Id="rId21" Type="http://schemas.openxmlformats.org/officeDocument/2006/relationships/image" Target="../media/image130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41.png"/><Relationship Id="rId41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3.png"/><Relationship Id="rId4" Type="http://schemas.openxmlformats.org/officeDocument/2006/relationships/image" Target="../media/image131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8" Type="http://schemas.openxmlformats.org/officeDocument/2006/relationships/image" Target="../media/image132.png"/><Relationship Id="rId3" Type="http://schemas.openxmlformats.org/officeDocument/2006/relationships/image" Target="../media/image112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50.png"/><Relationship Id="rId21" Type="http://schemas.openxmlformats.org/officeDocument/2006/relationships/image" Target="../media/image1300.png"/><Relationship Id="rId34" Type="http://schemas.openxmlformats.org/officeDocument/2006/relationships/image" Target="../media/image1430.png"/><Relationship Id="rId42" Type="http://schemas.openxmlformats.org/officeDocument/2006/relationships/image" Target="../media/image156.png"/><Relationship Id="rId47" Type="http://schemas.openxmlformats.org/officeDocument/2006/relationships/image" Target="../media/image1560.png"/><Relationship Id="rId50" Type="http://schemas.openxmlformats.org/officeDocument/2006/relationships/image" Target="../media/image159.png"/><Relationship Id="rId55" Type="http://schemas.openxmlformats.org/officeDocument/2006/relationships/image" Target="../media/image164.png"/><Relationship Id="rId63" Type="http://schemas.openxmlformats.org/officeDocument/2006/relationships/image" Target="../media/image172.png"/><Relationship Id="rId7" Type="http://schemas.openxmlformats.org/officeDocument/2006/relationships/image" Target="../media/image11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50.png"/><Relationship Id="rId29" Type="http://schemas.openxmlformats.org/officeDocument/2006/relationships/image" Target="../media/image1380.png"/><Relationship Id="rId11" Type="http://schemas.openxmlformats.org/officeDocument/2006/relationships/image" Target="../media/image1200.png"/><Relationship Id="rId24" Type="http://schemas.openxmlformats.org/officeDocument/2006/relationships/image" Target="../media/image1330.png"/><Relationship Id="rId32" Type="http://schemas.openxmlformats.org/officeDocument/2006/relationships/image" Target="../media/image155.png"/><Relationship Id="rId37" Type="http://schemas.openxmlformats.org/officeDocument/2006/relationships/image" Target="../media/image1460.png"/><Relationship Id="rId40" Type="http://schemas.openxmlformats.org/officeDocument/2006/relationships/image" Target="../media/image1490.png"/><Relationship Id="rId45" Type="http://schemas.openxmlformats.org/officeDocument/2006/relationships/image" Target="../media/image158.png"/><Relationship Id="rId53" Type="http://schemas.openxmlformats.org/officeDocument/2006/relationships/image" Target="../media/image162.png"/><Relationship Id="rId58" Type="http://schemas.openxmlformats.org/officeDocument/2006/relationships/image" Target="../media/image167.png"/><Relationship Id="rId66" Type="http://schemas.openxmlformats.org/officeDocument/2006/relationships/image" Target="../media/image175.png"/><Relationship Id="rId5" Type="http://schemas.openxmlformats.org/officeDocument/2006/relationships/image" Target="../media/image1140.png"/><Relationship Id="rId61" Type="http://schemas.openxmlformats.org/officeDocument/2006/relationships/image" Target="../media/image170.png"/><Relationship Id="rId19" Type="http://schemas.openxmlformats.org/officeDocument/2006/relationships/image" Target="../media/image1280.png"/><Relationship Id="rId14" Type="http://schemas.openxmlformats.org/officeDocument/2006/relationships/image" Target="../media/image1230.png"/><Relationship Id="rId22" Type="http://schemas.openxmlformats.org/officeDocument/2006/relationships/image" Target="../media/image1310.png"/><Relationship Id="rId27" Type="http://schemas.openxmlformats.org/officeDocument/2006/relationships/image" Target="../media/image1360.png"/><Relationship Id="rId30" Type="http://schemas.openxmlformats.org/officeDocument/2006/relationships/image" Target="../media/image1390.png"/><Relationship Id="rId35" Type="http://schemas.openxmlformats.org/officeDocument/2006/relationships/image" Target="../media/image1440.png"/><Relationship Id="rId43" Type="http://schemas.openxmlformats.org/officeDocument/2006/relationships/image" Target="../media/image1520.png"/><Relationship Id="rId48" Type="http://schemas.openxmlformats.org/officeDocument/2006/relationships/image" Target="../media/image1570.png"/><Relationship Id="rId56" Type="http://schemas.openxmlformats.org/officeDocument/2006/relationships/image" Target="../media/image165.png"/><Relationship Id="rId64" Type="http://schemas.openxmlformats.org/officeDocument/2006/relationships/image" Target="../media/image173.png"/><Relationship Id="rId8" Type="http://schemas.openxmlformats.org/officeDocument/2006/relationships/image" Target="../media/image1170.png"/><Relationship Id="rId51" Type="http://schemas.openxmlformats.org/officeDocument/2006/relationships/image" Target="../media/image160.png"/><Relationship Id="rId3" Type="http://schemas.openxmlformats.org/officeDocument/2006/relationships/image" Target="../media/image240.png"/><Relationship Id="rId12" Type="http://schemas.openxmlformats.org/officeDocument/2006/relationships/image" Target="../media/image1210.png"/><Relationship Id="rId17" Type="http://schemas.openxmlformats.org/officeDocument/2006/relationships/image" Target="../media/image1260.png"/><Relationship Id="rId25" Type="http://schemas.openxmlformats.org/officeDocument/2006/relationships/image" Target="../media/image1340.png"/><Relationship Id="rId33" Type="http://schemas.openxmlformats.org/officeDocument/2006/relationships/image" Target="../media/image1420.png"/><Relationship Id="rId38" Type="http://schemas.openxmlformats.org/officeDocument/2006/relationships/image" Target="../media/image1470.png"/><Relationship Id="rId46" Type="http://schemas.openxmlformats.org/officeDocument/2006/relationships/image" Target="../media/image1550.png"/><Relationship Id="rId59" Type="http://schemas.openxmlformats.org/officeDocument/2006/relationships/image" Target="../media/image168.png"/><Relationship Id="rId20" Type="http://schemas.openxmlformats.org/officeDocument/2006/relationships/image" Target="../media/image1290.png"/><Relationship Id="rId41" Type="http://schemas.openxmlformats.org/officeDocument/2006/relationships/image" Target="../media/image1500.png"/><Relationship Id="rId54" Type="http://schemas.openxmlformats.org/officeDocument/2006/relationships/image" Target="../media/image163.png"/><Relationship Id="rId6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0.png"/><Relationship Id="rId15" Type="http://schemas.openxmlformats.org/officeDocument/2006/relationships/image" Target="../media/image1240.png"/><Relationship Id="rId23" Type="http://schemas.openxmlformats.org/officeDocument/2006/relationships/image" Target="../media/image1320.png"/><Relationship Id="rId28" Type="http://schemas.openxmlformats.org/officeDocument/2006/relationships/image" Target="../media/image1370.png"/><Relationship Id="rId36" Type="http://schemas.openxmlformats.org/officeDocument/2006/relationships/image" Target="../media/image1450.png"/><Relationship Id="rId49" Type="http://schemas.openxmlformats.org/officeDocument/2006/relationships/image" Target="../media/image1580.png"/><Relationship Id="rId57" Type="http://schemas.openxmlformats.org/officeDocument/2006/relationships/image" Target="../media/image166.png"/><Relationship Id="rId10" Type="http://schemas.openxmlformats.org/officeDocument/2006/relationships/image" Target="../media/image1190.png"/><Relationship Id="rId31" Type="http://schemas.openxmlformats.org/officeDocument/2006/relationships/image" Target="../media/image1400.png"/><Relationship Id="rId44" Type="http://schemas.openxmlformats.org/officeDocument/2006/relationships/image" Target="../media/image157.png"/><Relationship Id="rId52" Type="http://schemas.openxmlformats.org/officeDocument/2006/relationships/image" Target="../media/image161.png"/><Relationship Id="rId60" Type="http://schemas.openxmlformats.org/officeDocument/2006/relationships/image" Target="../media/image169.png"/><Relationship Id="rId65" Type="http://schemas.openxmlformats.org/officeDocument/2006/relationships/image" Target="../media/image174.png"/><Relationship Id="rId4" Type="http://schemas.openxmlformats.org/officeDocument/2006/relationships/image" Target="../media/image1130.png"/><Relationship Id="rId9" Type="http://schemas.openxmlformats.org/officeDocument/2006/relationships/image" Target="../media/image1180.png"/><Relationship Id="rId13" Type="http://schemas.openxmlformats.org/officeDocument/2006/relationships/image" Target="../media/image1220.png"/><Relationship Id="rId18" Type="http://schemas.openxmlformats.org/officeDocument/2006/relationships/image" Target="../media/image1270.png"/><Relationship Id="rId39" Type="http://schemas.openxmlformats.org/officeDocument/2006/relationships/image" Target="../media/image148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26" Type="http://schemas.openxmlformats.org/officeDocument/2006/relationships/image" Target="../media/image200.png"/><Relationship Id="rId21" Type="http://schemas.openxmlformats.org/officeDocument/2006/relationships/image" Target="../media/image195.png"/><Relationship Id="rId34" Type="http://schemas.openxmlformats.org/officeDocument/2006/relationships/image" Target="../media/image208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199.png"/><Relationship Id="rId33" Type="http://schemas.openxmlformats.org/officeDocument/2006/relationships/image" Target="../media/image20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24" Type="http://schemas.openxmlformats.org/officeDocument/2006/relationships/image" Target="../media/image198.png"/><Relationship Id="rId32" Type="http://schemas.openxmlformats.org/officeDocument/2006/relationships/image" Target="../media/image206.png"/><Relationship Id="rId37" Type="http://schemas.openxmlformats.org/officeDocument/2006/relationships/image" Target="../media/image211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23" Type="http://schemas.openxmlformats.org/officeDocument/2006/relationships/image" Target="../media/image197.png"/><Relationship Id="rId28" Type="http://schemas.openxmlformats.org/officeDocument/2006/relationships/image" Target="../media/image202.png"/><Relationship Id="rId36" Type="http://schemas.openxmlformats.org/officeDocument/2006/relationships/image" Target="../media/image210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31" Type="http://schemas.openxmlformats.org/officeDocument/2006/relationships/image" Target="../media/image205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Relationship Id="rId27" Type="http://schemas.openxmlformats.org/officeDocument/2006/relationships/image" Target="../media/image201.png"/><Relationship Id="rId30" Type="http://schemas.openxmlformats.org/officeDocument/2006/relationships/image" Target="../media/image204.png"/><Relationship Id="rId35" Type="http://schemas.openxmlformats.org/officeDocument/2006/relationships/image" Target="../media/image209.png"/><Relationship Id="rId8" Type="http://schemas.openxmlformats.org/officeDocument/2006/relationships/image" Target="../media/image182.png"/><Relationship Id="rId3" Type="http://schemas.openxmlformats.org/officeDocument/2006/relationships/image" Target="../media/image177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4.png"/><Relationship Id="rId21" Type="http://schemas.openxmlformats.org/officeDocument/2006/relationships/image" Target="../media/image229.png"/><Relationship Id="rId42" Type="http://schemas.openxmlformats.org/officeDocument/2006/relationships/image" Target="../media/image250.png"/><Relationship Id="rId47" Type="http://schemas.openxmlformats.org/officeDocument/2006/relationships/image" Target="../media/image255.png"/><Relationship Id="rId63" Type="http://schemas.openxmlformats.org/officeDocument/2006/relationships/image" Target="../media/image271.png"/><Relationship Id="rId68" Type="http://schemas.openxmlformats.org/officeDocument/2006/relationships/image" Target="../media/image276.png"/><Relationship Id="rId84" Type="http://schemas.openxmlformats.org/officeDocument/2006/relationships/image" Target="../media/image292.png"/><Relationship Id="rId89" Type="http://schemas.openxmlformats.org/officeDocument/2006/relationships/image" Target="../media/image297.png"/><Relationship Id="rId16" Type="http://schemas.openxmlformats.org/officeDocument/2006/relationships/image" Target="../media/image225.png"/><Relationship Id="rId11" Type="http://schemas.openxmlformats.org/officeDocument/2006/relationships/image" Target="../media/image220.png"/><Relationship Id="rId32" Type="http://schemas.openxmlformats.org/officeDocument/2006/relationships/image" Target="../media/image241.png"/><Relationship Id="rId37" Type="http://schemas.openxmlformats.org/officeDocument/2006/relationships/image" Target="../media/image245.png"/><Relationship Id="rId53" Type="http://schemas.openxmlformats.org/officeDocument/2006/relationships/image" Target="../media/image261.png"/><Relationship Id="rId58" Type="http://schemas.openxmlformats.org/officeDocument/2006/relationships/image" Target="../media/image266.png"/><Relationship Id="rId74" Type="http://schemas.openxmlformats.org/officeDocument/2006/relationships/image" Target="../media/image282.png"/><Relationship Id="rId79" Type="http://schemas.openxmlformats.org/officeDocument/2006/relationships/image" Target="../media/image287.png"/><Relationship Id="rId102" Type="http://schemas.openxmlformats.org/officeDocument/2006/relationships/image" Target="../media/image310.png"/><Relationship Id="rId5" Type="http://schemas.openxmlformats.org/officeDocument/2006/relationships/image" Target="../media/image214.png"/><Relationship Id="rId90" Type="http://schemas.openxmlformats.org/officeDocument/2006/relationships/image" Target="../media/image298.png"/><Relationship Id="rId95" Type="http://schemas.openxmlformats.org/officeDocument/2006/relationships/image" Target="../media/image303.png"/><Relationship Id="rId22" Type="http://schemas.openxmlformats.org/officeDocument/2006/relationships/image" Target="../media/image230.png"/><Relationship Id="rId27" Type="http://schemas.openxmlformats.org/officeDocument/2006/relationships/image" Target="../media/image235.png"/><Relationship Id="rId43" Type="http://schemas.openxmlformats.org/officeDocument/2006/relationships/image" Target="../media/image251.png"/><Relationship Id="rId48" Type="http://schemas.openxmlformats.org/officeDocument/2006/relationships/image" Target="../media/image256.png"/><Relationship Id="rId64" Type="http://schemas.openxmlformats.org/officeDocument/2006/relationships/image" Target="../media/image272.png"/><Relationship Id="rId69" Type="http://schemas.openxmlformats.org/officeDocument/2006/relationships/image" Target="../media/image277.png"/><Relationship Id="rId80" Type="http://schemas.openxmlformats.org/officeDocument/2006/relationships/image" Target="../media/image288.png"/><Relationship Id="rId85" Type="http://schemas.openxmlformats.org/officeDocument/2006/relationships/image" Target="../media/image293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5" Type="http://schemas.openxmlformats.org/officeDocument/2006/relationships/image" Target="../media/image233.png"/><Relationship Id="rId33" Type="http://schemas.openxmlformats.org/officeDocument/2006/relationships/image" Target="../media/image242.png"/><Relationship Id="rId38" Type="http://schemas.openxmlformats.org/officeDocument/2006/relationships/image" Target="../media/image246.png"/><Relationship Id="rId46" Type="http://schemas.openxmlformats.org/officeDocument/2006/relationships/image" Target="../media/image254.png"/><Relationship Id="rId59" Type="http://schemas.openxmlformats.org/officeDocument/2006/relationships/image" Target="../media/image267.png"/><Relationship Id="rId67" Type="http://schemas.openxmlformats.org/officeDocument/2006/relationships/image" Target="../media/image275.png"/><Relationship Id="rId20" Type="http://schemas.openxmlformats.org/officeDocument/2006/relationships/image" Target="../media/image228.png"/><Relationship Id="rId41" Type="http://schemas.openxmlformats.org/officeDocument/2006/relationships/image" Target="../media/image249.png"/><Relationship Id="rId54" Type="http://schemas.openxmlformats.org/officeDocument/2006/relationships/image" Target="../media/image262.png"/><Relationship Id="rId62" Type="http://schemas.openxmlformats.org/officeDocument/2006/relationships/image" Target="../media/image270.png"/><Relationship Id="rId70" Type="http://schemas.openxmlformats.org/officeDocument/2006/relationships/image" Target="../media/image278.png"/><Relationship Id="rId75" Type="http://schemas.openxmlformats.org/officeDocument/2006/relationships/image" Target="../media/image283.png"/><Relationship Id="rId83" Type="http://schemas.openxmlformats.org/officeDocument/2006/relationships/image" Target="../media/image291.png"/><Relationship Id="rId88" Type="http://schemas.openxmlformats.org/officeDocument/2006/relationships/image" Target="../media/image296.png"/><Relationship Id="rId91" Type="http://schemas.openxmlformats.org/officeDocument/2006/relationships/image" Target="../media/image299.png"/><Relationship Id="rId96" Type="http://schemas.openxmlformats.org/officeDocument/2006/relationships/image" Target="../media/image3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5.png"/><Relationship Id="rId15" Type="http://schemas.openxmlformats.org/officeDocument/2006/relationships/image" Target="../media/image224.png"/><Relationship Id="rId23" Type="http://schemas.openxmlformats.org/officeDocument/2006/relationships/image" Target="../media/image231.png"/><Relationship Id="rId28" Type="http://schemas.openxmlformats.org/officeDocument/2006/relationships/image" Target="../media/image236.png"/><Relationship Id="rId36" Type="http://schemas.openxmlformats.org/officeDocument/2006/relationships/image" Target="../media/image244.png"/><Relationship Id="rId49" Type="http://schemas.openxmlformats.org/officeDocument/2006/relationships/image" Target="../media/image257.png"/><Relationship Id="rId57" Type="http://schemas.openxmlformats.org/officeDocument/2006/relationships/image" Target="../media/image265.png"/><Relationship Id="rId10" Type="http://schemas.openxmlformats.org/officeDocument/2006/relationships/image" Target="../media/image219.png"/><Relationship Id="rId31" Type="http://schemas.openxmlformats.org/officeDocument/2006/relationships/image" Target="../media/image239.png"/><Relationship Id="rId44" Type="http://schemas.openxmlformats.org/officeDocument/2006/relationships/image" Target="../media/image252.png"/><Relationship Id="rId52" Type="http://schemas.openxmlformats.org/officeDocument/2006/relationships/image" Target="../media/image260.png"/><Relationship Id="rId60" Type="http://schemas.openxmlformats.org/officeDocument/2006/relationships/image" Target="../media/image268.png"/><Relationship Id="rId65" Type="http://schemas.openxmlformats.org/officeDocument/2006/relationships/image" Target="../media/image273.png"/><Relationship Id="rId73" Type="http://schemas.openxmlformats.org/officeDocument/2006/relationships/image" Target="../media/image281.png"/><Relationship Id="rId78" Type="http://schemas.openxmlformats.org/officeDocument/2006/relationships/image" Target="../media/image286.png"/><Relationship Id="rId81" Type="http://schemas.openxmlformats.org/officeDocument/2006/relationships/image" Target="../media/image289.png"/><Relationship Id="rId86" Type="http://schemas.openxmlformats.org/officeDocument/2006/relationships/image" Target="../media/image294.png"/><Relationship Id="rId94" Type="http://schemas.openxmlformats.org/officeDocument/2006/relationships/image" Target="../media/image302.png"/><Relationship Id="rId99" Type="http://schemas.openxmlformats.org/officeDocument/2006/relationships/image" Target="../media/image307.png"/><Relationship Id="rId101" Type="http://schemas.openxmlformats.org/officeDocument/2006/relationships/image" Target="../media/image30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3" Type="http://schemas.openxmlformats.org/officeDocument/2006/relationships/image" Target="../media/image222.png"/><Relationship Id="rId18" Type="http://schemas.openxmlformats.org/officeDocument/2006/relationships/image" Target="../media/image227.png"/><Relationship Id="rId39" Type="http://schemas.openxmlformats.org/officeDocument/2006/relationships/image" Target="../media/image247.png"/><Relationship Id="rId34" Type="http://schemas.openxmlformats.org/officeDocument/2006/relationships/image" Target="../media/image194.png"/><Relationship Id="rId50" Type="http://schemas.openxmlformats.org/officeDocument/2006/relationships/image" Target="../media/image258.png"/><Relationship Id="rId55" Type="http://schemas.openxmlformats.org/officeDocument/2006/relationships/image" Target="../media/image263.png"/><Relationship Id="rId76" Type="http://schemas.openxmlformats.org/officeDocument/2006/relationships/image" Target="../media/image284.png"/><Relationship Id="rId97" Type="http://schemas.openxmlformats.org/officeDocument/2006/relationships/image" Target="../media/image305.png"/><Relationship Id="rId7" Type="http://schemas.openxmlformats.org/officeDocument/2006/relationships/image" Target="../media/image216.png"/><Relationship Id="rId71" Type="http://schemas.openxmlformats.org/officeDocument/2006/relationships/image" Target="../media/image279.png"/><Relationship Id="rId92" Type="http://schemas.openxmlformats.org/officeDocument/2006/relationships/image" Target="../media/image300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237.png"/><Relationship Id="rId24" Type="http://schemas.openxmlformats.org/officeDocument/2006/relationships/image" Target="../media/image232.png"/><Relationship Id="rId40" Type="http://schemas.openxmlformats.org/officeDocument/2006/relationships/image" Target="../media/image248.png"/><Relationship Id="rId45" Type="http://schemas.openxmlformats.org/officeDocument/2006/relationships/image" Target="../media/image253.png"/><Relationship Id="rId66" Type="http://schemas.openxmlformats.org/officeDocument/2006/relationships/image" Target="../media/image274.png"/><Relationship Id="rId87" Type="http://schemas.openxmlformats.org/officeDocument/2006/relationships/image" Target="../media/image295.png"/><Relationship Id="rId61" Type="http://schemas.openxmlformats.org/officeDocument/2006/relationships/image" Target="../media/image269.png"/><Relationship Id="rId82" Type="http://schemas.openxmlformats.org/officeDocument/2006/relationships/image" Target="../media/image290.png"/><Relationship Id="rId19" Type="http://schemas.openxmlformats.org/officeDocument/2006/relationships/image" Target="../media/image209.png"/><Relationship Id="rId14" Type="http://schemas.openxmlformats.org/officeDocument/2006/relationships/image" Target="../media/image223.png"/><Relationship Id="rId30" Type="http://schemas.openxmlformats.org/officeDocument/2006/relationships/image" Target="../media/image238.png"/><Relationship Id="rId35" Type="http://schemas.openxmlformats.org/officeDocument/2006/relationships/image" Target="../media/image243.png"/><Relationship Id="rId56" Type="http://schemas.openxmlformats.org/officeDocument/2006/relationships/image" Target="../media/image264.png"/><Relationship Id="rId77" Type="http://schemas.openxmlformats.org/officeDocument/2006/relationships/image" Target="../media/image285.png"/><Relationship Id="rId100" Type="http://schemas.openxmlformats.org/officeDocument/2006/relationships/image" Target="../media/image308.png"/><Relationship Id="rId8" Type="http://schemas.openxmlformats.org/officeDocument/2006/relationships/image" Target="../media/image217.png"/><Relationship Id="rId51" Type="http://schemas.openxmlformats.org/officeDocument/2006/relationships/image" Target="../media/image259.png"/><Relationship Id="rId72" Type="http://schemas.openxmlformats.org/officeDocument/2006/relationships/image" Target="../media/image280.png"/><Relationship Id="rId93" Type="http://schemas.openxmlformats.org/officeDocument/2006/relationships/image" Target="../media/image301.png"/><Relationship Id="rId98" Type="http://schemas.openxmlformats.org/officeDocument/2006/relationships/image" Target="../media/image306.png"/><Relationship Id="rId3" Type="http://schemas.openxmlformats.org/officeDocument/2006/relationships/image" Target="../media/image2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/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/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/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/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/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/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/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/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8EAEAC0-94B6-DB2B-3C9F-F519AC812C94}"/>
              </a:ext>
            </a:extLst>
          </p:cNvPr>
          <p:cNvCxnSpPr>
            <a:cxnSpLocks/>
          </p:cNvCxnSpPr>
          <p:nvPr/>
        </p:nvCxnSpPr>
        <p:spPr>
          <a:xfrm flipV="1">
            <a:off x="4371978" y="321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C3023DE-20A0-43C1-1953-6A92F64CC79C}"/>
              </a:ext>
            </a:extLst>
          </p:cNvPr>
          <p:cNvCxnSpPr>
            <a:cxnSpLocks/>
          </p:cNvCxnSpPr>
          <p:nvPr/>
        </p:nvCxnSpPr>
        <p:spPr>
          <a:xfrm flipV="1">
            <a:off x="5454918" y="285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/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/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 l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/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/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/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/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/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/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8A84CF3-C2B1-3EA4-767E-5093602750CA}"/>
              </a:ext>
            </a:extLst>
          </p:cNvPr>
          <p:cNvCxnSpPr>
            <a:cxnSpLocks/>
          </p:cNvCxnSpPr>
          <p:nvPr/>
        </p:nvCxnSpPr>
        <p:spPr>
          <a:xfrm flipV="1">
            <a:off x="5087283" y="1200426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6D9B0DE-6048-BF9B-7B74-15A9D058960C}"/>
              </a:ext>
            </a:extLst>
          </p:cNvPr>
          <p:cNvCxnSpPr>
            <a:cxnSpLocks/>
          </p:cNvCxnSpPr>
          <p:nvPr/>
        </p:nvCxnSpPr>
        <p:spPr>
          <a:xfrm flipV="1">
            <a:off x="4356058" y="1209777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5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CEA3A-DF74-B899-5AA3-FEDD1CE3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5157C73-5D0D-56B5-2099-A8387C76519C}"/>
              </a:ext>
            </a:extLst>
          </p:cNvPr>
          <p:cNvSpPr txBox="1"/>
          <p:nvPr/>
        </p:nvSpPr>
        <p:spPr>
          <a:xfrm>
            <a:off x="3119757" y="57354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7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3F60717-DC05-9625-A85F-9EF237980ED6}"/>
              </a:ext>
            </a:extLst>
          </p:cNvPr>
          <p:cNvGrpSpPr/>
          <p:nvPr/>
        </p:nvGrpSpPr>
        <p:grpSpPr>
          <a:xfrm>
            <a:off x="2649950" y="2412320"/>
            <a:ext cx="5983642" cy="3138021"/>
            <a:chOff x="4685250" y="2262007"/>
            <a:chExt cx="5983642" cy="3138021"/>
          </a:xfrm>
        </p:grpSpPr>
        <p:sp>
          <p:nvSpPr>
            <p:cNvPr id="882" name="角丸四角形 881">
              <a:extLst>
                <a:ext uri="{FF2B5EF4-FFF2-40B4-BE49-F238E27FC236}">
                  <a16:creationId xmlns:a16="http://schemas.microsoft.com/office/drawing/2014/main" id="{27C5278B-7531-02E3-1BE4-C0995BBA9715}"/>
                </a:ext>
              </a:extLst>
            </p:cNvPr>
            <p:cNvSpPr/>
            <p:nvPr/>
          </p:nvSpPr>
          <p:spPr>
            <a:xfrm>
              <a:off x="9999466" y="262434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角丸四角形 882">
              <a:extLst>
                <a:ext uri="{FF2B5EF4-FFF2-40B4-BE49-F238E27FC236}">
                  <a16:creationId xmlns:a16="http://schemas.microsoft.com/office/drawing/2014/main" id="{AC8BF10B-6E4B-1A8E-2278-39243EE0C576}"/>
                </a:ext>
              </a:extLst>
            </p:cNvPr>
            <p:cNvSpPr/>
            <p:nvPr/>
          </p:nvSpPr>
          <p:spPr>
            <a:xfrm>
              <a:off x="9047857" y="262434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7D3E5892-6F38-2BEA-54C8-21B3CF644B7D}"/>
                    </a:ext>
                  </a:extLst>
                </p:cNvPr>
                <p:cNvSpPr/>
                <p:nvPr/>
              </p:nvSpPr>
              <p:spPr>
                <a:xfrm>
                  <a:off x="9181503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7D3E5892-6F38-2BEA-54C8-21B3CF644B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2811049"/>
                  <a:ext cx="140677" cy="1406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7E6EDA58-4D19-C909-01E6-F92942127629}"/>
                    </a:ext>
                  </a:extLst>
                </p:cNvPr>
                <p:cNvSpPr/>
                <p:nvPr/>
              </p:nvSpPr>
              <p:spPr>
                <a:xfrm>
                  <a:off x="10120826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7E6EDA58-4D19-C909-01E6-F92942127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2811049"/>
                  <a:ext cx="140677" cy="1406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7324CFFB-BCC9-6B55-66F1-FC4295E21D2B}"/>
                    </a:ext>
                  </a:extLst>
                </p:cNvPr>
                <p:cNvSpPr/>
                <p:nvPr/>
              </p:nvSpPr>
              <p:spPr>
                <a:xfrm>
                  <a:off x="9181503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7324CFFB-BCC9-6B55-66F1-FC4295E21D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3111941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D09F693F-0114-5626-D443-18B2B885575C}"/>
                    </a:ext>
                  </a:extLst>
                </p:cNvPr>
                <p:cNvSpPr/>
                <p:nvPr/>
              </p:nvSpPr>
              <p:spPr>
                <a:xfrm>
                  <a:off x="10120826" y="311194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D09F693F-0114-5626-D443-18B2B88557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3111941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0FF91A8D-802E-119F-804B-5ABC054803A5}"/>
                    </a:ext>
                  </a:extLst>
                </p:cNvPr>
                <p:cNvSpPr/>
                <p:nvPr/>
              </p:nvSpPr>
              <p:spPr>
                <a:xfrm>
                  <a:off x="9181503" y="342281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0FF91A8D-802E-119F-804B-5ABC054803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3422817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768501BA-FE48-2CED-F24B-DFB702472686}"/>
                    </a:ext>
                  </a:extLst>
                </p:cNvPr>
                <p:cNvSpPr/>
                <p:nvPr/>
              </p:nvSpPr>
              <p:spPr>
                <a:xfrm>
                  <a:off x="10120826" y="342281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768501BA-FE48-2CED-F24B-DFB702472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3422817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5B79143-DF43-59CA-57D1-8A7BF482689A}"/>
                    </a:ext>
                  </a:extLst>
                </p:cNvPr>
                <p:cNvSpPr/>
                <p:nvPr/>
              </p:nvSpPr>
              <p:spPr>
                <a:xfrm>
                  <a:off x="9181503" y="3733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5B79143-DF43-59CA-57D1-8A7BF4826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3733693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30D44917-8662-EA01-05E3-AE941887D8E9}"/>
                    </a:ext>
                  </a:extLst>
                </p:cNvPr>
                <p:cNvSpPr/>
                <p:nvPr/>
              </p:nvSpPr>
              <p:spPr>
                <a:xfrm>
                  <a:off x="10120826" y="3733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30D44917-8662-EA01-05E3-AE941887D8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3733693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285A53D1-73A9-19AA-0D67-5B342E6C4DA0}"/>
                    </a:ext>
                  </a:extLst>
                </p:cNvPr>
                <p:cNvSpPr/>
                <p:nvPr/>
              </p:nvSpPr>
              <p:spPr>
                <a:xfrm>
                  <a:off x="9181503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285A53D1-73A9-19AA-0D67-5B342E6C4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4044569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88947400-10E2-642A-6ACA-9370E64F2368}"/>
                    </a:ext>
                  </a:extLst>
                </p:cNvPr>
                <p:cNvSpPr/>
                <p:nvPr/>
              </p:nvSpPr>
              <p:spPr>
                <a:xfrm>
                  <a:off x="10120826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88947400-10E2-642A-6ACA-9370E64F2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4044569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BADF6732-C459-5713-5385-E06400A684CE}"/>
                    </a:ext>
                  </a:extLst>
                </p:cNvPr>
                <p:cNvSpPr/>
                <p:nvPr/>
              </p:nvSpPr>
              <p:spPr>
                <a:xfrm>
                  <a:off x="9181503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BADF6732-C459-5713-5385-E06400A68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4355445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90B2085E-3C8F-CE55-5485-667C95072769}"/>
                    </a:ext>
                  </a:extLst>
                </p:cNvPr>
                <p:cNvSpPr/>
                <p:nvPr/>
              </p:nvSpPr>
              <p:spPr>
                <a:xfrm>
                  <a:off x="10120826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90B2085E-3C8F-CE55-5485-667C95072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4355445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75E2A51E-A75D-32D2-862D-35E4B6C2D8AA}"/>
                    </a:ext>
                  </a:extLst>
                </p:cNvPr>
                <p:cNvSpPr/>
                <p:nvPr/>
              </p:nvSpPr>
              <p:spPr>
                <a:xfrm>
                  <a:off x="9181503" y="465633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75E2A51E-A75D-32D2-862D-35E4B6C2D8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503" y="465633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04DA971-A4AE-BBC4-B75A-1C1483AE5974}"/>
                    </a:ext>
                  </a:extLst>
                </p:cNvPr>
                <p:cNvSpPr/>
                <p:nvPr/>
              </p:nvSpPr>
              <p:spPr>
                <a:xfrm>
                  <a:off x="10120826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04DA971-A4AE-BBC4-B75A-1C1483AE59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0826" y="4656337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0" name="直線コネクタ 899">
              <a:extLst>
                <a:ext uri="{FF2B5EF4-FFF2-40B4-BE49-F238E27FC236}">
                  <a16:creationId xmlns:a16="http://schemas.microsoft.com/office/drawing/2014/main" id="{EAF0145E-7EBB-8339-3F70-721FD6C5BA78}"/>
                </a:ext>
              </a:extLst>
            </p:cNvPr>
            <p:cNvCxnSpPr>
              <a:cxnSpLocks/>
              <a:stCxn id="892" idx="6"/>
              <a:endCxn id="893" idx="2"/>
            </p:cNvCxnSpPr>
            <p:nvPr/>
          </p:nvCxnSpPr>
          <p:spPr>
            <a:xfrm>
              <a:off x="9322180" y="4114908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1FB8692B-C117-201D-840E-009A3094B0B8}"/>
                    </a:ext>
                  </a:extLst>
                </p:cNvPr>
                <p:cNvSpPr txBox="1"/>
                <p:nvPr/>
              </p:nvSpPr>
              <p:spPr>
                <a:xfrm>
                  <a:off x="9163353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1FB8692B-C117-201D-840E-009A3094B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3353" y="2500173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2E425E61-7843-6EE9-05BC-D99A18A3BD9C}"/>
                    </a:ext>
                  </a:extLst>
                </p:cNvPr>
                <p:cNvSpPr txBox="1"/>
                <p:nvPr/>
              </p:nvSpPr>
              <p:spPr>
                <a:xfrm>
                  <a:off x="10111473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2E425E61-7843-6EE9-05BC-D99A18A3B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473" y="2500173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46F45722-DCA2-2130-9D8A-0E71714BC3B3}"/>
                    </a:ext>
                  </a:extLst>
                </p:cNvPr>
                <p:cNvSpPr/>
                <p:nvPr/>
              </p:nvSpPr>
              <p:spPr>
                <a:xfrm>
                  <a:off x="9608830" y="2262007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46F45722-DCA2-2130-9D8A-0E71714BC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830" y="2262007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4" name="角丸四角形 913">
              <a:extLst>
                <a:ext uri="{FF2B5EF4-FFF2-40B4-BE49-F238E27FC236}">
                  <a16:creationId xmlns:a16="http://schemas.microsoft.com/office/drawing/2014/main" id="{E5717D0F-9214-29D7-5555-B567895B6B0A}"/>
                </a:ext>
              </a:extLst>
            </p:cNvPr>
            <p:cNvSpPr/>
            <p:nvPr/>
          </p:nvSpPr>
          <p:spPr>
            <a:xfrm>
              <a:off x="8796892" y="2298321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0" name="角丸四角形 949">
              <a:extLst>
                <a:ext uri="{FF2B5EF4-FFF2-40B4-BE49-F238E27FC236}">
                  <a16:creationId xmlns:a16="http://schemas.microsoft.com/office/drawing/2014/main" id="{BF73175A-67D0-6B7B-3229-B584817A9A66}"/>
                </a:ext>
              </a:extLst>
            </p:cNvPr>
            <p:cNvSpPr/>
            <p:nvPr/>
          </p:nvSpPr>
          <p:spPr>
            <a:xfrm>
              <a:off x="5887824" y="262434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1" name="角丸四角形 950">
              <a:extLst>
                <a:ext uri="{FF2B5EF4-FFF2-40B4-BE49-F238E27FC236}">
                  <a16:creationId xmlns:a16="http://schemas.microsoft.com/office/drawing/2014/main" id="{394A05E9-B826-A0FD-8970-7B97F1143727}"/>
                </a:ext>
              </a:extLst>
            </p:cNvPr>
            <p:cNvSpPr/>
            <p:nvPr/>
          </p:nvSpPr>
          <p:spPr>
            <a:xfrm>
              <a:off x="4936215" y="262434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507B166D-5504-05A5-AFE4-C06B5B989429}"/>
                    </a:ext>
                  </a:extLst>
                </p:cNvPr>
                <p:cNvSpPr/>
                <p:nvPr/>
              </p:nvSpPr>
              <p:spPr>
                <a:xfrm>
                  <a:off x="5069861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507B166D-5504-05A5-AFE4-C06B5B9894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2811049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738E1596-65F4-DC39-5F95-8E20B84C39F5}"/>
                    </a:ext>
                  </a:extLst>
                </p:cNvPr>
                <p:cNvSpPr/>
                <p:nvPr/>
              </p:nvSpPr>
              <p:spPr>
                <a:xfrm>
                  <a:off x="6009184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738E1596-65F4-DC39-5F95-8E20B84C39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2811049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777F0FE1-FD1B-CDD1-28BA-DAB41A0079DD}"/>
                    </a:ext>
                  </a:extLst>
                </p:cNvPr>
                <p:cNvSpPr/>
                <p:nvPr/>
              </p:nvSpPr>
              <p:spPr>
                <a:xfrm>
                  <a:off x="5069861" y="311194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777F0FE1-FD1B-CDD1-28BA-DAB41A0079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3111941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5586EDBF-134C-C4E7-94F3-D350C234511B}"/>
                    </a:ext>
                  </a:extLst>
                </p:cNvPr>
                <p:cNvSpPr/>
                <p:nvPr/>
              </p:nvSpPr>
              <p:spPr>
                <a:xfrm>
                  <a:off x="6009184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5586EDBF-134C-C4E7-94F3-D350C2345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3111941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2B34C943-7ED8-D599-B850-358B15CF9C2B}"/>
                    </a:ext>
                  </a:extLst>
                </p:cNvPr>
                <p:cNvSpPr/>
                <p:nvPr/>
              </p:nvSpPr>
              <p:spPr>
                <a:xfrm>
                  <a:off x="5069861" y="342281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2B34C943-7ED8-D599-B850-358B15CF9C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3422817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53130E5D-4823-1677-0A46-F836BBE02DAC}"/>
                    </a:ext>
                  </a:extLst>
                </p:cNvPr>
                <p:cNvSpPr/>
                <p:nvPr/>
              </p:nvSpPr>
              <p:spPr>
                <a:xfrm>
                  <a:off x="6009184" y="342281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53130E5D-4823-1677-0A46-F836BBE02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3422817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675F8132-A840-1595-4F99-5756B1CC40ED}"/>
                    </a:ext>
                  </a:extLst>
                </p:cNvPr>
                <p:cNvSpPr/>
                <p:nvPr/>
              </p:nvSpPr>
              <p:spPr>
                <a:xfrm>
                  <a:off x="5069861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675F8132-A840-1595-4F99-5756B1CC40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3733693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0D46942B-31E9-04EF-5981-C1519E71DA3E}"/>
                    </a:ext>
                  </a:extLst>
                </p:cNvPr>
                <p:cNvSpPr/>
                <p:nvPr/>
              </p:nvSpPr>
              <p:spPr>
                <a:xfrm>
                  <a:off x="6009184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0D46942B-31E9-04EF-5981-C1519E71D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373369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BE578539-87B2-51CB-34F6-613DE7162F03}"/>
                    </a:ext>
                  </a:extLst>
                </p:cNvPr>
                <p:cNvSpPr/>
                <p:nvPr/>
              </p:nvSpPr>
              <p:spPr>
                <a:xfrm>
                  <a:off x="5069861" y="4044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BE578539-87B2-51CB-34F6-613DE7162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404456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AB3CDB5-7285-8F5B-86E9-908D888E6B84}"/>
                    </a:ext>
                  </a:extLst>
                </p:cNvPr>
                <p:cNvSpPr/>
                <p:nvPr/>
              </p:nvSpPr>
              <p:spPr>
                <a:xfrm>
                  <a:off x="6009184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AB3CDB5-7285-8F5B-86E9-908D888E6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4044569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44900009-AD47-63B0-2024-2E2150CC758A}"/>
                    </a:ext>
                  </a:extLst>
                </p:cNvPr>
                <p:cNvSpPr/>
                <p:nvPr/>
              </p:nvSpPr>
              <p:spPr>
                <a:xfrm>
                  <a:off x="5069861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44900009-AD47-63B0-2024-2E2150CC75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4355445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9ECF8AA7-AB33-14FB-8CA6-688CDBC0CBD5}"/>
                    </a:ext>
                  </a:extLst>
                </p:cNvPr>
                <p:cNvSpPr/>
                <p:nvPr/>
              </p:nvSpPr>
              <p:spPr>
                <a:xfrm>
                  <a:off x="6009184" y="4355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9ECF8AA7-AB33-14FB-8CA6-688CDBC0CB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4355445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7692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06267C4A-22EB-D64D-583E-B6479663850B}"/>
                    </a:ext>
                  </a:extLst>
                </p:cNvPr>
                <p:cNvSpPr/>
                <p:nvPr/>
              </p:nvSpPr>
              <p:spPr>
                <a:xfrm>
                  <a:off x="5069861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06267C4A-22EB-D64D-583E-B64796638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4656337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B3C12A2F-F565-C066-E17B-AEB2CDB7D73F}"/>
                    </a:ext>
                  </a:extLst>
                </p:cNvPr>
                <p:cNvSpPr/>
                <p:nvPr/>
              </p:nvSpPr>
              <p:spPr>
                <a:xfrm>
                  <a:off x="6009184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B3C12A2F-F565-C066-E17B-AEB2CDB7D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4656337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6" name="直線コネクタ 965">
              <a:extLst>
                <a:ext uri="{FF2B5EF4-FFF2-40B4-BE49-F238E27FC236}">
                  <a16:creationId xmlns:a16="http://schemas.microsoft.com/office/drawing/2014/main" id="{12EE9DD3-4E64-B4F7-ACF2-C4513EEEAD2B}"/>
                </a:ext>
              </a:extLst>
            </p:cNvPr>
            <p:cNvCxnSpPr>
              <a:cxnSpLocks/>
              <a:stCxn id="954" idx="6"/>
              <a:endCxn id="953" idx="2"/>
            </p:cNvCxnSpPr>
            <p:nvPr/>
          </p:nvCxnSpPr>
          <p:spPr>
            <a:xfrm flipV="1">
              <a:off x="5210538" y="288138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線コネクタ 967">
              <a:extLst>
                <a:ext uri="{FF2B5EF4-FFF2-40B4-BE49-F238E27FC236}">
                  <a16:creationId xmlns:a16="http://schemas.microsoft.com/office/drawing/2014/main" id="{C3950513-1FA6-4036-021C-33EA736CEED5}"/>
                </a:ext>
              </a:extLst>
            </p:cNvPr>
            <p:cNvCxnSpPr>
              <a:cxnSpLocks/>
              <a:stCxn id="962" idx="6"/>
              <a:endCxn id="963" idx="2"/>
            </p:cNvCxnSpPr>
            <p:nvPr/>
          </p:nvCxnSpPr>
          <p:spPr>
            <a:xfrm>
              <a:off x="5210538" y="4425784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線コネクタ 968">
              <a:extLst>
                <a:ext uri="{FF2B5EF4-FFF2-40B4-BE49-F238E27FC236}">
                  <a16:creationId xmlns:a16="http://schemas.microsoft.com/office/drawing/2014/main" id="{9A66D918-1582-6D50-4CC9-DA84FBBE540A}"/>
                </a:ext>
              </a:extLst>
            </p:cNvPr>
            <p:cNvCxnSpPr>
              <a:cxnSpLocks/>
              <a:stCxn id="954" idx="6"/>
              <a:endCxn id="959" idx="2"/>
            </p:cNvCxnSpPr>
            <p:nvPr/>
          </p:nvCxnSpPr>
          <p:spPr>
            <a:xfrm>
              <a:off x="5210538" y="318228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線コネクタ 969">
              <a:extLst>
                <a:ext uri="{FF2B5EF4-FFF2-40B4-BE49-F238E27FC236}">
                  <a16:creationId xmlns:a16="http://schemas.microsoft.com/office/drawing/2014/main" id="{2498162D-2046-4F52-4CA6-8C735D74C549}"/>
                </a:ext>
              </a:extLst>
            </p:cNvPr>
            <p:cNvCxnSpPr>
              <a:cxnSpLocks/>
              <a:stCxn id="954" idx="6"/>
              <a:endCxn id="961" idx="2"/>
            </p:cNvCxnSpPr>
            <p:nvPr/>
          </p:nvCxnSpPr>
          <p:spPr>
            <a:xfrm>
              <a:off x="5210538" y="318228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線コネクタ 971">
              <a:extLst>
                <a:ext uri="{FF2B5EF4-FFF2-40B4-BE49-F238E27FC236}">
                  <a16:creationId xmlns:a16="http://schemas.microsoft.com/office/drawing/2014/main" id="{F4CB297F-BCCF-A752-4F4E-75DC732414EA}"/>
                </a:ext>
              </a:extLst>
            </p:cNvPr>
            <p:cNvCxnSpPr>
              <a:cxnSpLocks/>
              <a:stCxn id="954" idx="6"/>
              <a:endCxn id="965" idx="2"/>
            </p:cNvCxnSpPr>
            <p:nvPr/>
          </p:nvCxnSpPr>
          <p:spPr>
            <a:xfrm>
              <a:off x="5210538" y="318228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線コネクタ 973">
              <a:extLst>
                <a:ext uri="{FF2B5EF4-FFF2-40B4-BE49-F238E27FC236}">
                  <a16:creationId xmlns:a16="http://schemas.microsoft.com/office/drawing/2014/main" id="{D4105CF2-1C4A-8E69-461D-EF2D4A3D6A4E}"/>
                </a:ext>
              </a:extLst>
            </p:cNvPr>
            <p:cNvCxnSpPr>
              <a:cxnSpLocks/>
              <a:stCxn id="954" idx="6"/>
              <a:endCxn id="963" idx="2"/>
            </p:cNvCxnSpPr>
            <p:nvPr/>
          </p:nvCxnSpPr>
          <p:spPr>
            <a:xfrm>
              <a:off x="5210538" y="318228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4C67B368-4F0E-BDC3-ADD4-F1EDC6A5BD29}"/>
                    </a:ext>
                  </a:extLst>
                </p:cNvPr>
                <p:cNvSpPr txBox="1"/>
                <p:nvPr/>
              </p:nvSpPr>
              <p:spPr>
                <a:xfrm>
                  <a:off x="5051711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4C67B368-4F0E-BDC3-ADD4-F1EDC6A5B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711" y="2500173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88BA7536-45A4-D023-36C3-EBA2B052E073}"/>
                    </a:ext>
                  </a:extLst>
                </p:cNvPr>
                <p:cNvSpPr txBox="1"/>
                <p:nvPr/>
              </p:nvSpPr>
              <p:spPr>
                <a:xfrm>
                  <a:off x="5999831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88BA7536-45A4-D023-36C3-EBA2B052E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831" y="2500173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B2DB1EC1-9CAB-7885-F41A-C261C14CC602}"/>
                    </a:ext>
                  </a:extLst>
                </p:cNvPr>
                <p:cNvSpPr/>
                <p:nvPr/>
              </p:nvSpPr>
              <p:spPr>
                <a:xfrm>
                  <a:off x="5497188" y="2262007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B2DB1EC1-9CAB-7885-F41A-C261C14CC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188" y="2262007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2" name="角丸四角形 981">
              <a:extLst>
                <a:ext uri="{FF2B5EF4-FFF2-40B4-BE49-F238E27FC236}">
                  <a16:creationId xmlns:a16="http://schemas.microsoft.com/office/drawing/2014/main" id="{E759019D-B804-5F31-88B2-DE3B5F55CDB4}"/>
                </a:ext>
              </a:extLst>
            </p:cNvPr>
            <p:cNvSpPr/>
            <p:nvPr/>
          </p:nvSpPr>
          <p:spPr>
            <a:xfrm>
              <a:off x="4685250" y="2298321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3" name="直線コネクタ 982">
              <a:extLst>
                <a:ext uri="{FF2B5EF4-FFF2-40B4-BE49-F238E27FC236}">
                  <a16:creationId xmlns:a16="http://schemas.microsoft.com/office/drawing/2014/main" id="{642D3617-24CF-9A6A-92AF-86A85D771720}"/>
                </a:ext>
              </a:extLst>
            </p:cNvPr>
            <p:cNvCxnSpPr>
              <a:cxnSpLocks/>
              <a:stCxn id="954" idx="6"/>
              <a:endCxn id="955" idx="2"/>
            </p:cNvCxnSpPr>
            <p:nvPr/>
          </p:nvCxnSpPr>
          <p:spPr>
            <a:xfrm>
              <a:off x="5210538" y="318228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線コネクタ 983">
              <a:extLst>
                <a:ext uri="{FF2B5EF4-FFF2-40B4-BE49-F238E27FC236}">
                  <a16:creationId xmlns:a16="http://schemas.microsoft.com/office/drawing/2014/main" id="{E9487C95-9308-6443-6A5E-129BF8FEF23F}"/>
                </a:ext>
              </a:extLst>
            </p:cNvPr>
            <p:cNvCxnSpPr>
              <a:cxnSpLocks/>
              <a:endCxn id="954" idx="6"/>
            </p:cNvCxnSpPr>
            <p:nvPr/>
          </p:nvCxnSpPr>
          <p:spPr>
            <a:xfrm flipH="1" flipV="1">
              <a:off x="5210538" y="3182280"/>
              <a:ext cx="789293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B8E44B3B-89F5-7FE0-647E-F9960F414406}"/>
                    </a:ext>
                  </a:extLst>
                </p:cNvPr>
                <p:cNvSpPr/>
                <p:nvPr/>
              </p:nvSpPr>
              <p:spPr>
                <a:xfrm>
                  <a:off x="9559452" y="51108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B8E44B3B-89F5-7FE0-647E-F9960F4144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9452" y="51108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33333" r="-375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3516416A-ED9A-0C22-BE40-301F06CD0393}"/>
                    </a:ext>
                  </a:extLst>
                </p:cNvPr>
                <p:cNvSpPr/>
                <p:nvPr/>
              </p:nvSpPr>
              <p:spPr>
                <a:xfrm>
                  <a:off x="5476666" y="51108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3516416A-ED9A-0C22-BE40-301F06CD0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666" y="5110859"/>
                  <a:ext cx="289169" cy="289169"/>
                </a:xfrm>
                <a:prstGeom prst="rect">
                  <a:avLst/>
                </a:prstGeom>
                <a:blipFill>
                  <a:blip r:embed="rId36"/>
                  <a:stretch>
                    <a:fillRect l="-21739" r="-2608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9EB45B5-1FD4-89D8-C8EC-D93FF4FF3311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9322180" y="3804032"/>
              <a:ext cx="798646" cy="62175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172CF14-5491-6939-DA16-DA0D310FC716}"/>
                </a:ext>
              </a:extLst>
            </p:cNvPr>
            <p:cNvCxnSpPr>
              <a:cxnSpLocks/>
              <a:stCxn id="894" idx="6"/>
            </p:cNvCxnSpPr>
            <p:nvPr/>
          </p:nvCxnSpPr>
          <p:spPr>
            <a:xfrm>
              <a:off x="9322180" y="4425784"/>
              <a:ext cx="789293" cy="30089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4F72FF2A-FD3E-CED5-7F5A-A41847A0AE93}"/>
                </a:ext>
              </a:extLst>
            </p:cNvPr>
            <p:cNvSpPr/>
            <p:nvPr/>
          </p:nvSpPr>
          <p:spPr>
            <a:xfrm>
              <a:off x="7951500" y="262434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6024C78B-B08F-724E-32C2-74FD0B4060C6}"/>
                </a:ext>
              </a:extLst>
            </p:cNvPr>
            <p:cNvSpPr/>
            <p:nvPr/>
          </p:nvSpPr>
          <p:spPr>
            <a:xfrm>
              <a:off x="6999891" y="262434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F3EAC1A2-0170-DC59-C361-1D6C943F8922}"/>
                    </a:ext>
                  </a:extLst>
                </p:cNvPr>
                <p:cNvSpPr/>
                <p:nvPr/>
              </p:nvSpPr>
              <p:spPr>
                <a:xfrm>
                  <a:off x="7133537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F3EAC1A2-0170-DC59-C361-1D6C943F89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2811049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38956B2F-833C-9647-10A9-E3193027EF48}"/>
                    </a:ext>
                  </a:extLst>
                </p:cNvPr>
                <p:cNvSpPr/>
                <p:nvPr/>
              </p:nvSpPr>
              <p:spPr>
                <a:xfrm>
                  <a:off x="8072860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38956B2F-833C-9647-10A9-E3193027EF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2811049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DABE2C23-F9F6-52B1-3957-CB4C076FE24F}"/>
                    </a:ext>
                  </a:extLst>
                </p:cNvPr>
                <p:cNvSpPr/>
                <p:nvPr/>
              </p:nvSpPr>
              <p:spPr>
                <a:xfrm>
                  <a:off x="7133537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DABE2C23-F9F6-52B1-3957-CB4C076FE2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3111941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円/楕円 17">
                  <a:extLst>
                    <a:ext uri="{FF2B5EF4-FFF2-40B4-BE49-F238E27FC236}">
                      <a16:creationId xmlns:a16="http://schemas.microsoft.com/office/drawing/2014/main" id="{A3DA9398-98DA-7084-8149-48D2F60EA544}"/>
                    </a:ext>
                  </a:extLst>
                </p:cNvPr>
                <p:cNvSpPr/>
                <p:nvPr/>
              </p:nvSpPr>
              <p:spPr>
                <a:xfrm>
                  <a:off x="8072860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円/楕円 17">
                  <a:extLst>
                    <a:ext uri="{FF2B5EF4-FFF2-40B4-BE49-F238E27FC236}">
                      <a16:creationId xmlns:a16="http://schemas.microsoft.com/office/drawing/2014/main" id="{A3DA9398-98DA-7084-8149-48D2F60EA5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3111941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B872F3BD-7B74-E933-7203-53D5A1E91963}"/>
                    </a:ext>
                  </a:extLst>
                </p:cNvPr>
                <p:cNvSpPr/>
                <p:nvPr/>
              </p:nvSpPr>
              <p:spPr>
                <a:xfrm>
                  <a:off x="7133537" y="342281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B872F3BD-7B74-E933-7203-53D5A1E91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3422817"/>
                  <a:ext cx="140677" cy="140677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E201D4F5-8F58-7D9E-BD46-88AB40027774}"/>
                    </a:ext>
                  </a:extLst>
                </p:cNvPr>
                <p:cNvSpPr/>
                <p:nvPr/>
              </p:nvSpPr>
              <p:spPr>
                <a:xfrm>
                  <a:off x="8072860" y="342281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E201D4F5-8F58-7D9E-BD46-88AB400277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3422817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7AF95702-E1BA-81E2-23BA-03EC1CFB41E4}"/>
                    </a:ext>
                  </a:extLst>
                </p:cNvPr>
                <p:cNvSpPr/>
                <p:nvPr/>
              </p:nvSpPr>
              <p:spPr>
                <a:xfrm>
                  <a:off x="7133537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7AF95702-E1BA-81E2-23BA-03EC1CFB41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3733693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CBFEC7BF-7380-2ED2-6ECE-4FA03661411E}"/>
                    </a:ext>
                  </a:extLst>
                </p:cNvPr>
                <p:cNvSpPr/>
                <p:nvPr/>
              </p:nvSpPr>
              <p:spPr>
                <a:xfrm>
                  <a:off x="8072860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CBFEC7BF-7380-2ED2-6ECE-4FA0366141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3733693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円/楕円 22">
                  <a:extLst>
                    <a:ext uri="{FF2B5EF4-FFF2-40B4-BE49-F238E27FC236}">
                      <a16:creationId xmlns:a16="http://schemas.microsoft.com/office/drawing/2014/main" id="{D9DEB608-DFEB-F260-B64F-1115065C8A3D}"/>
                    </a:ext>
                  </a:extLst>
                </p:cNvPr>
                <p:cNvSpPr/>
                <p:nvPr/>
              </p:nvSpPr>
              <p:spPr>
                <a:xfrm>
                  <a:off x="7133537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円/楕円 22">
                  <a:extLst>
                    <a:ext uri="{FF2B5EF4-FFF2-40B4-BE49-F238E27FC236}">
                      <a16:creationId xmlns:a16="http://schemas.microsoft.com/office/drawing/2014/main" id="{D9DEB608-DFEB-F260-B64F-1115065C8A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4044569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8EF1B937-FB6F-04E8-A8C3-684094DC51B4}"/>
                    </a:ext>
                  </a:extLst>
                </p:cNvPr>
                <p:cNvSpPr/>
                <p:nvPr/>
              </p:nvSpPr>
              <p:spPr>
                <a:xfrm>
                  <a:off x="8072860" y="4044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8EF1B937-FB6F-04E8-A8C3-684094DC5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4044569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290C6011-26F3-2DB2-902D-46E35D0FAFA5}"/>
                    </a:ext>
                  </a:extLst>
                </p:cNvPr>
                <p:cNvSpPr/>
                <p:nvPr/>
              </p:nvSpPr>
              <p:spPr>
                <a:xfrm>
                  <a:off x="7133537" y="4355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290C6011-26F3-2DB2-902D-46E35D0FAF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4355445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A694D2C8-566E-99F2-BD97-2D834D0E35EE}"/>
                    </a:ext>
                  </a:extLst>
                </p:cNvPr>
                <p:cNvSpPr/>
                <p:nvPr/>
              </p:nvSpPr>
              <p:spPr>
                <a:xfrm>
                  <a:off x="8072860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A694D2C8-566E-99F2-BD97-2D834D0E35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4355445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A98EC5C5-4B58-4717-681B-799D0003DABE}"/>
                    </a:ext>
                  </a:extLst>
                </p:cNvPr>
                <p:cNvSpPr/>
                <p:nvPr/>
              </p:nvSpPr>
              <p:spPr>
                <a:xfrm>
                  <a:off x="7133537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A98EC5C5-4B58-4717-681B-799D0003DA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4656337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22636003-A5B7-7E98-D66A-5195014079F0}"/>
                    </a:ext>
                  </a:extLst>
                </p:cNvPr>
                <p:cNvSpPr/>
                <p:nvPr/>
              </p:nvSpPr>
              <p:spPr>
                <a:xfrm>
                  <a:off x="8072860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22636003-A5B7-7E98-D66A-5195014079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4656337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D8B10B01-8AD2-1258-4E4C-BE5BB7F46E5E}"/>
                </a:ext>
              </a:extLst>
            </p:cNvPr>
            <p:cNvCxnSpPr>
              <a:cxnSpLocks/>
              <a:stCxn id="15" idx="6"/>
              <a:endCxn id="20" idx="2"/>
            </p:cNvCxnSpPr>
            <p:nvPr/>
          </p:nvCxnSpPr>
          <p:spPr>
            <a:xfrm>
              <a:off x="7274214" y="288138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14CF1D1-10DE-2B6B-9601-15B0B7285CEE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>
              <a:off x="7274214" y="4114908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80E7B735-223E-042D-2AB3-6913DC365A31}"/>
                </a:ext>
              </a:extLst>
            </p:cNvPr>
            <p:cNvCxnSpPr>
              <a:cxnSpLocks/>
              <a:stCxn id="21" idx="6"/>
              <a:endCxn id="20" idx="2"/>
            </p:cNvCxnSpPr>
            <p:nvPr/>
          </p:nvCxnSpPr>
          <p:spPr>
            <a:xfrm flipV="1">
              <a:off x="7274214" y="349315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F86A3CA-6282-3667-9AD8-B267F2A5877E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 flipV="1">
              <a:off x="7274214" y="349315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0D541873-B8A2-2402-0CD6-80FC42310273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7274214" y="3493156"/>
              <a:ext cx="789293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30D1E8BD-C510-04CB-3D16-C3BAB7B31E52}"/>
                </a:ext>
              </a:extLst>
            </p:cNvPr>
            <p:cNvCxnSpPr>
              <a:cxnSpLocks/>
              <a:stCxn id="27" idx="6"/>
              <a:endCxn id="20" idx="2"/>
            </p:cNvCxnSpPr>
            <p:nvPr/>
          </p:nvCxnSpPr>
          <p:spPr>
            <a:xfrm flipV="1">
              <a:off x="7274214" y="349315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B17CA64-8B35-AD80-9607-5B4D16B0B8CA}"/>
                    </a:ext>
                  </a:extLst>
                </p:cNvPr>
                <p:cNvSpPr txBox="1"/>
                <p:nvPr/>
              </p:nvSpPr>
              <p:spPr>
                <a:xfrm>
                  <a:off x="7115387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B17CA64-8B35-AD80-9607-5B4D16B0B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387" y="2500173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60DDFE6C-589A-94CB-ADDE-90F41B47D7AF}"/>
                    </a:ext>
                  </a:extLst>
                </p:cNvPr>
                <p:cNvSpPr txBox="1"/>
                <p:nvPr/>
              </p:nvSpPr>
              <p:spPr>
                <a:xfrm>
                  <a:off x="8063507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60DDFE6C-589A-94CB-ADDE-90F41B47D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507" y="2500173"/>
                  <a:ext cx="192360" cy="276999"/>
                </a:xfrm>
                <a:prstGeom prst="rect">
                  <a:avLst/>
                </a:prstGeom>
                <a:blipFill>
                  <a:blip r:embed="rId51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C5DF08E0-9D34-677E-1B76-5B24886725FD}"/>
                    </a:ext>
                  </a:extLst>
                </p:cNvPr>
                <p:cNvSpPr/>
                <p:nvPr/>
              </p:nvSpPr>
              <p:spPr>
                <a:xfrm>
                  <a:off x="7560864" y="2262007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C5DF08E0-9D34-677E-1B76-5B2488672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864" y="2262007"/>
                  <a:ext cx="289169" cy="289169"/>
                </a:xfrm>
                <a:prstGeom prst="rect">
                  <a:avLst/>
                </a:prstGeom>
                <a:blipFill>
                  <a:blip r:embed="rId52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角丸四角形 44">
              <a:extLst>
                <a:ext uri="{FF2B5EF4-FFF2-40B4-BE49-F238E27FC236}">
                  <a16:creationId xmlns:a16="http://schemas.microsoft.com/office/drawing/2014/main" id="{D624BA10-723C-5A34-A18B-D59E34F3BBD4}"/>
                </a:ext>
              </a:extLst>
            </p:cNvPr>
            <p:cNvSpPr/>
            <p:nvPr/>
          </p:nvSpPr>
          <p:spPr>
            <a:xfrm>
              <a:off x="6748926" y="2298321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0851CD1-845F-2B7B-D2C3-2835C74E7D7E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>
              <a:off x="7274214" y="318228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82A93417-3CD4-83AA-D643-76F729DF8509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7274214" y="3493156"/>
              <a:ext cx="789293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C3FCB5B9-A3FE-820D-1E5A-33F9DE066C54}"/>
                    </a:ext>
                  </a:extLst>
                </p:cNvPr>
                <p:cNvSpPr/>
                <p:nvPr/>
              </p:nvSpPr>
              <p:spPr>
                <a:xfrm>
                  <a:off x="7540342" y="51108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C3FCB5B9-A3FE-820D-1E5A-33F9DE066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42" y="5110859"/>
                  <a:ext cx="289169" cy="289169"/>
                </a:xfrm>
                <a:prstGeom prst="rect">
                  <a:avLst/>
                </a:prstGeom>
                <a:blipFill>
                  <a:blip r:embed="rId53"/>
                  <a:stretch>
                    <a:fillRect l="-33333" r="-4166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520ADA81-43B2-8CB2-246D-37BFD549A29D}"/>
                </a:ext>
              </a:extLst>
            </p:cNvPr>
            <p:cNvCxnSpPr>
              <a:cxnSpLocks/>
              <a:stCxn id="964" idx="6"/>
              <a:endCxn id="961" idx="2"/>
            </p:cNvCxnSpPr>
            <p:nvPr/>
          </p:nvCxnSpPr>
          <p:spPr>
            <a:xfrm flipV="1">
              <a:off x="5210538" y="4114908"/>
              <a:ext cx="798646" cy="61176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直線コネクタ 917">
              <a:extLst>
                <a:ext uri="{FF2B5EF4-FFF2-40B4-BE49-F238E27FC236}">
                  <a16:creationId xmlns:a16="http://schemas.microsoft.com/office/drawing/2014/main" id="{9869BAA2-87B1-3B99-038A-0EF7D4932057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>
              <a:off x="7274214" y="4726676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8" name="テキスト ボックス 927">
            <a:extLst>
              <a:ext uri="{FF2B5EF4-FFF2-40B4-BE49-F238E27FC236}">
                <a16:creationId xmlns:a16="http://schemas.microsoft.com/office/drawing/2014/main" id="{ED257932-D949-EF8D-A43B-7C7A8BC078ED}"/>
              </a:ext>
            </a:extLst>
          </p:cNvPr>
          <p:cNvSpPr txBox="1"/>
          <p:nvPr/>
        </p:nvSpPr>
        <p:spPr>
          <a:xfrm>
            <a:off x="5220021" y="573824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8</a:t>
            </a:r>
            <a:endParaRPr kumimoji="1" lang="ja-JP" altLang="en-US"/>
          </a:p>
        </p:txBody>
      </p:sp>
      <p:sp>
        <p:nvSpPr>
          <p:cNvPr id="929" name="テキスト ボックス 928">
            <a:extLst>
              <a:ext uri="{FF2B5EF4-FFF2-40B4-BE49-F238E27FC236}">
                <a16:creationId xmlns:a16="http://schemas.microsoft.com/office/drawing/2014/main" id="{275A1088-CCFA-4908-3991-6F6ED9BB0BDE}"/>
              </a:ext>
            </a:extLst>
          </p:cNvPr>
          <p:cNvSpPr txBox="1"/>
          <p:nvPr/>
        </p:nvSpPr>
        <p:spPr>
          <a:xfrm>
            <a:off x="7281154" y="57354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39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04BD-9A1E-0CF3-2B36-92F4A6151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9876787-4456-59F0-A70F-B637899F5873}"/>
              </a:ext>
            </a:extLst>
          </p:cNvPr>
          <p:cNvGrpSpPr/>
          <p:nvPr/>
        </p:nvGrpSpPr>
        <p:grpSpPr>
          <a:xfrm>
            <a:off x="234097" y="211460"/>
            <a:ext cx="11523590" cy="2957607"/>
            <a:chOff x="234097" y="211460"/>
            <a:chExt cx="11523590" cy="2957607"/>
          </a:xfrm>
        </p:grpSpPr>
        <p:sp>
          <p:nvSpPr>
            <p:cNvPr id="730" name="角丸四角形 729">
              <a:extLst>
                <a:ext uri="{FF2B5EF4-FFF2-40B4-BE49-F238E27FC236}">
                  <a16:creationId xmlns:a16="http://schemas.microsoft.com/office/drawing/2014/main" id="{18B6CE74-B7D4-B9FC-9BBB-5795FCA621FA}"/>
                </a:ext>
              </a:extLst>
            </p:cNvPr>
            <p:cNvSpPr/>
            <p:nvPr/>
          </p:nvSpPr>
          <p:spPr>
            <a:xfrm>
              <a:off x="10878375" y="58192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角丸四角形 730">
              <a:extLst>
                <a:ext uri="{FF2B5EF4-FFF2-40B4-BE49-F238E27FC236}">
                  <a16:creationId xmlns:a16="http://schemas.microsoft.com/office/drawing/2014/main" id="{86E98328-3ECB-D0FA-A2D4-AA9D57520C10}"/>
                </a:ext>
              </a:extLst>
            </p:cNvPr>
            <p:cNvSpPr/>
            <p:nvPr/>
          </p:nvSpPr>
          <p:spPr>
            <a:xfrm>
              <a:off x="9926766" y="58192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16870B16-5521-28D0-29C0-5FA12A711643}"/>
                    </a:ext>
                  </a:extLst>
                </p:cNvPr>
                <p:cNvSpPr txBox="1"/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67D0EF7F-8783-2E04-E738-C87B23941C64}"/>
                    </a:ext>
                  </a:extLst>
                </p:cNvPr>
                <p:cNvSpPr txBox="1"/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D04C6A64-ABC6-A509-55E8-36DC2F5C463A}"/>
                </a:ext>
              </a:extLst>
            </p:cNvPr>
            <p:cNvSpPr/>
            <p:nvPr/>
          </p:nvSpPr>
          <p:spPr>
            <a:xfrm>
              <a:off x="858096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A8E29257-FB2E-1A07-B07B-E2D54EE2A813}"/>
                </a:ext>
              </a:extLst>
            </p:cNvPr>
            <p:cNvSpPr/>
            <p:nvPr/>
          </p:nvSpPr>
          <p:spPr>
            <a:xfrm>
              <a:off x="762935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FCEC8AC2-1914-81C8-A52E-24ACDFBA1217}"/>
                    </a:ext>
                  </a:extLst>
                </p:cNvPr>
                <p:cNvSpPr txBox="1"/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68AB0D57-5174-0441-BF25-D369DB3A2803}"/>
                    </a:ext>
                  </a:extLst>
                </p:cNvPr>
                <p:cNvSpPr txBox="1"/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2" name="角丸四角形 721">
              <a:extLst>
                <a:ext uri="{FF2B5EF4-FFF2-40B4-BE49-F238E27FC236}">
                  <a16:creationId xmlns:a16="http://schemas.microsoft.com/office/drawing/2014/main" id="{9AD39E3B-E8D1-4F03-A2BF-4BC51A56CF39}"/>
                </a:ext>
              </a:extLst>
            </p:cNvPr>
            <p:cNvSpPr/>
            <p:nvPr/>
          </p:nvSpPr>
          <p:spPr>
            <a:xfrm>
              <a:off x="627185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3" name="角丸四角形 722">
              <a:extLst>
                <a:ext uri="{FF2B5EF4-FFF2-40B4-BE49-F238E27FC236}">
                  <a16:creationId xmlns:a16="http://schemas.microsoft.com/office/drawing/2014/main" id="{2F0C7FBF-DE68-0D1F-6F96-3BE97FF6356F}"/>
                </a:ext>
              </a:extLst>
            </p:cNvPr>
            <p:cNvSpPr/>
            <p:nvPr/>
          </p:nvSpPr>
          <p:spPr>
            <a:xfrm>
              <a:off x="532024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B4F41C49-527B-91BC-97A7-951CA50FE2EA}"/>
                    </a:ext>
                  </a:extLst>
                </p:cNvPr>
                <p:cNvSpPr txBox="1"/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53F7A1-02F0-3714-2DC9-EEF49E0A5F3D}"/>
                    </a:ext>
                  </a:extLst>
                </p:cNvPr>
                <p:cNvSpPr txBox="1"/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3F75935F-A445-3179-C95A-D380F5D40F46}"/>
                </a:ext>
              </a:extLst>
            </p:cNvPr>
            <p:cNvSpPr/>
            <p:nvPr/>
          </p:nvSpPr>
          <p:spPr>
            <a:xfrm>
              <a:off x="3980113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7B6D2808-EE7A-C790-204D-B9BD6C00684E}"/>
                </a:ext>
              </a:extLst>
            </p:cNvPr>
            <p:cNvSpPr/>
            <p:nvPr/>
          </p:nvSpPr>
          <p:spPr>
            <a:xfrm>
              <a:off x="3028504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8670679-0AB3-4AB4-FF49-328296A4619D}"/>
                    </a:ext>
                  </a:extLst>
                </p:cNvPr>
                <p:cNvSpPr txBox="1"/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C951BA19-F3FE-8E48-814F-FFF94B759A97}"/>
                    </a:ext>
                  </a:extLst>
                </p:cNvPr>
                <p:cNvSpPr txBox="1"/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5" name="角丸四角形 714">
              <a:extLst>
                <a:ext uri="{FF2B5EF4-FFF2-40B4-BE49-F238E27FC236}">
                  <a16:creationId xmlns:a16="http://schemas.microsoft.com/office/drawing/2014/main" id="{170EF3A9-D048-B806-D114-C5C79C892050}"/>
                </a:ext>
              </a:extLst>
            </p:cNvPr>
            <p:cNvSpPr/>
            <p:nvPr/>
          </p:nvSpPr>
          <p:spPr>
            <a:xfrm>
              <a:off x="1665537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4" name="角丸四角形 713">
              <a:extLst>
                <a:ext uri="{FF2B5EF4-FFF2-40B4-BE49-F238E27FC236}">
                  <a16:creationId xmlns:a16="http://schemas.microsoft.com/office/drawing/2014/main" id="{A231C054-9E3F-2F53-7EA0-3006E007B761}"/>
                </a:ext>
              </a:extLst>
            </p:cNvPr>
            <p:cNvSpPr/>
            <p:nvPr/>
          </p:nvSpPr>
          <p:spPr>
            <a:xfrm>
              <a:off x="713928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BFBC9518-BE34-EBBA-7160-4E82FD237721}"/>
                    </a:ext>
                  </a:extLst>
                </p:cNvPr>
                <p:cNvSpPr/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BFBC9518-BE34-EBBA-7160-4E82FD2377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blipFill>
                  <a:blip r:embed="rId11"/>
                  <a:stretch>
                    <a:fillRect l="-3030" b="-42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6977CAC-BAD0-EDAA-BA82-C4489EF62C8A}"/>
                    </a:ext>
                  </a:extLst>
                </p:cNvPr>
                <p:cNvSpPr/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6977CAC-BAD0-EDAA-BA82-C4489EF62C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blipFill>
                  <a:blip r:embed="rId12"/>
                  <a:stretch>
                    <a:fillRect b="-63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4205EAAB-6785-63A2-94EB-522F4C60B4D5}"/>
                    </a:ext>
                  </a:extLst>
                </p:cNvPr>
                <p:cNvSpPr/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6CEF3DD1-0668-C70D-765D-359ACB80D5ED}"/>
                    </a:ext>
                  </a:extLst>
                </p:cNvPr>
                <p:cNvSpPr/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29ADBA1-DDAF-1B06-4286-A14EEABCF70A}"/>
                    </a:ext>
                  </a:extLst>
                </p:cNvPr>
                <p:cNvSpPr/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08CC74E5-4FF6-3D35-834E-169ABDBF41EE}"/>
                    </a:ext>
                  </a:extLst>
                </p:cNvPr>
                <p:cNvSpPr/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BDA7DF91-6C91-7E2D-5BCB-709A9231A98A}"/>
                    </a:ext>
                  </a:extLst>
                </p:cNvPr>
                <p:cNvSpPr/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57D8B36C-7E27-B0A8-2DF0-6A8A3F155449}"/>
                    </a:ext>
                  </a:extLst>
                </p:cNvPr>
                <p:cNvSpPr/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91B7F75B-3457-4E22-1AFF-C5D6001945C3}"/>
                    </a:ext>
                  </a:extLst>
                </p:cNvPr>
                <p:cNvSpPr/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5176A4C5-C0D7-C46B-2634-EB470F87EE16}"/>
                    </a:ext>
                  </a:extLst>
                </p:cNvPr>
                <p:cNvSpPr/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697791C9-4B9A-7858-D0C3-EC7C0E758FFE}"/>
                    </a:ext>
                  </a:extLst>
                </p:cNvPr>
                <p:cNvSpPr/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25C3C6F2-F7E2-EE0F-E175-C9766F3227C1}"/>
                    </a:ext>
                  </a:extLst>
                </p:cNvPr>
                <p:cNvSpPr/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67858344-216D-32B6-20E2-2806AAD4D26C}"/>
                    </a:ext>
                  </a:extLst>
                </p:cNvPr>
                <p:cNvSpPr/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E49AD1A0-6C91-0935-BBE5-B4E549EF96C0}"/>
                    </a:ext>
                  </a:extLst>
                </p:cNvPr>
                <p:cNvSpPr/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88DF89B6-8AAC-F220-C0FB-C6A9D6B5BB71}"/>
                    </a:ext>
                  </a:extLst>
                </p:cNvPr>
                <p:cNvSpPr/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94CD1494-193F-4851-5042-CCCA31CC357F}"/>
                    </a:ext>
                  </a:extLst>
                </p:cNvPr>
                <p:cNvSpPr/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211AD9DF-BBF6-CB50-0B3B-45706A7DDC10}"/>
                    </a:ext>
                  </a:extLst>
                </p:cNvPr>
                <p:cNvSpPr/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211AD9DF-BBF6-CB50-0B3B-45706A7DD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blipFill>
                  <a:blip r:embed="rId2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50C87672-6CB3-9454-CA1F-4B72244A1882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988251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06DC44E1-1C5A-660B-2182-EC891865C11A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5A4BF007-AFF4-CEA2-B370-D09A32870A07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FBA3E14-029C-8B7C-23B3-B7F70CA72D8E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E0C66F88-11B3-E3AF-CE61-54E5521F8174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B2D7655B-5DE4-FBF0-7E04-6DA220E4EE2B}"/>
                </a:ext>
              </a:extLst>
            </p:cNvPr>
            <p:cNvCxnSpPr>
              <a:cxnSpLocks/>
              <a:stCxn id="3" idx="6"/>
              <a:endCxn id="14" idx="2"/>
            </p:cNvCxnSpPr>
            <p:nvPr/>
          </p:nvCxnSpPr>
          <p:spPr>
            <a:xfrm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88DBD139-A2A2-A044-3FA5-35B2A4948FA4}"/>
                </a:ext>
              </a:extLst>
            </p:cNvPr>
            <p:cNvCxnSpPr>
              <a:cxnSpLocks/>
              <a:stCxn id="3" idx="6"/>
              <a:endCxn id="16" idx="2"/>
            </p:cNvCxnSpPr>
            <p:nvPr/>
          </p:nvCxnSpPr>
          <p:spPr>
            <a:xfrm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0969B5C6-777F-FD05-FD02-2CA610448C73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94FBD2D0-2B62-1D29-245E-D07AA86EAB2C}"/>
                </a:ext>
              </a:extLst>
            </p:cNvPr>
            <p:cNvCxnSpPr>
              <a:cxnSpLocks/>
              <a:stCxn id="7" idx="6"/>
              <a:endCxn id="4" idx="2"/>
            </p:cNvCxnSpPr>
            <p:nvPr/>
          </p:nvCxnSpPr>
          <p:spPr>
            <a:xfrm flipV="1"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E56855F2-6ED6-53D2-4E56-B4B9CAE4D166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D190F0A2-4831-7F6D-C5AA-7F4A2380BD01}"/>
                </a:ext>
              </a:extLst>
            </p:cNvPr>
            <p:cNvCxnSpPr>
              <a:cxnSpLocks/>
              <a:stCxn id="11" idx="6"/>
              <a:endCxn id="4" idx="2"/>
            </p:cNvCxnSpPr>
            <p:nvPr/>
          </p:nvCxnSpPr>
          <p:spPr>
            <a:xfrm flipV="1"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CFD5ADE4-9829-529E-A7E6-D7D6EA17561E}"/>
                </a:ext>
              </a:extLst>
            </p:cNvPr>
            <p:cNvCxnSpPr>
              <a:cxnSpLocks/>
              <a:stCxn id="13" idx="6"/>
              <a:endCxn id="4" idx="2"/>
            </p:cNvCxnSpPr>
            <p:nvPr/>
          </p:nvCxnSpPr>
          <p:spPr>
            <a:xfrm flipV="1"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08470EFC-08BA-D5BF-B6EA-FE62B42443E5}"/>
                </a:ext>
              </a:extLst>
            </p:cNvPr>
            <p:cNvCxnSpPr>
              <a:cxnSpLocks/>
              <a:stCxn id="15" idx="6"/>
              <a:endCxn id="4" idx="2"/>
            </p:cNvCxnSpPr>
            <p:nvPr/>
          </p:nvCxnSpPr>
          <p:spPr>
            <a:xfrm flipV="1"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3C0F6A2-A88F-842C-2575-2C106535E567}"/>
                    </a:ext>
                  </a:extLst>
                </p:cNvPr>
                <p:cNvSpPr/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3C0F6A2-A88F-842C-2575-2C106535E5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blipFill>
                  <a:blip r:embed="rId22"/>
                  <a:stretch>
                    <a:fillRect l="-3000" b="-63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3D1F98C9-3E68-542F-FA07-0987B803633D}"/>
                    </a:ext>
                  </a:extLst>
                </p:cNvPr>
                <p:cNvSpPr/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3D1F98C9-3E68-542F-FA07-0987B80363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blipFill>
                  <a:blip r:embed="rId23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E5F9A889-2087-0112-38B8-82BA8C23AB5C}"/>
                    </a:ext>
                  </a:extLst>
                </p:cNvPr>
                <p:cNvSpPr/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116C94BE-80B2-8CF2-86F0-26C5FF5078D9}"/>
                    </a:ext>
                  </a:extLst>
                </p:cNvPr>
                <p:cNvSpPr/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884FB022-7C55-A035-CCBB-562BA694B579}"/>
                    </a:ext>
                  </a:extLst>
                </p:cNvPr>
                <p:cNvSpPr/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53EA94B6-DCA3-0E77-19B3-228720873A61}"/>
                    </a:ext>
                  </a:extLst>
                </p:cNvPr>
                <p:cNvSpPr/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BB0C6F-992B-4BF3-247A-0EE3B8153690}"/>
                    </a:ext>
                  </a:extLst>
                </p:cNvPr>
                <p:cNvSpPr/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E612BE00-A9C8-6560-E4DE-9A7D409483E5}"/>
                    </a:ext>
                  </a:extLst>
                </p:cNvPr>
                <p:cNvSpPr/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45D6D4E3-96D1-E60E-35A0-7F4B33EC8DFA}"/>
                    </a:ext>
                  </a:extLst>
                </p:cNvPr>
                <p:cNvSpPr/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245D956D-CC65-68AA-913E-9D381E5E4B85}"/>
                    </a:ext>
                  </a:extLst>
                </p:cNvPr>
                <p:cNvSpPr/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0860BBD2-0131-D2AE-60B9-1B3013386CC8}"/>
                    </a:ext>
                  </a:extLst>
                </p:cNvPr>
                <p:cNvSpPr/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7B78D6B2-2955-F6D4-C14A-08A137FD1623}"/>
                    </a:ext>
                  </a:extLst>
                </p:cNvPr>
                <p:cNvSpPr/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08370658-A70A-D181-0D46-B6F98666D433}"/>
                    </a:ext>
                  </a:extLst>
                </p:cNvPr>
                <p:cNvSpPr/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DD37C8DA-728C-882A-2D3C-D7FA0A3F239E}"/>
                    </a:ext>
                  </a:extLst>
                </p:cNvPr>
                <p:cNvSpPr/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D90461EF-2E8E-75A0-0A3F-6B3B4C189950}"/>
                    </a:ext>
                  </a:extLst>
                </p:cNvPr>
                <p:cNvSpPr/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D5141E20-77EE-804D-0AB2-D29FDE86181D}"/>
                    </a:ext>
                  </a:extLst>
                </p:cNvPr>
                <p:cNvSpPr/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B25AC56E-D163-9201-1E18-AAD7FC7FABC0}"/>
                    </a:ext>
                  </a:extLst>
                </p:cNvPr>
                <p:cNvSpPr/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B25AC56E-D163-9201-1E18-AAD7FC7FAB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blipFill>
                  <a:blip r:embed="rId30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9D247E22-B062-6084-AF57-48C41E060582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00387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CBF928E3-D0F2-709E-DC27-E6C4F06FFD2C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00387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E7A84497-62EE-44BA-70F8-083550696E0B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00387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9CFF7F4C-7686-1625-2401-CEDD2B024E4C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00387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80100B37-7A4A-E238-C436-D8F4E2D2E0A2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00387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8640F220-A04B-9FB9-329F-BACD45F351CE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00387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93F98D21-9A3C-A8E7-A24D-8B65DBAA340D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00387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A6E46261-F8D4-3A99-5A11-73C05B1042A3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00387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B3EADF13-6699-53E9-E7D9-9F59C3AE589D}"/>
                </a:ext>
              </a:extLst>
            </p:cNvPr>
            <p:cNvCxnSpPr>
              <a:cxnSpLocks/>
              <a:stCxn id="137" idx="6"/>
              <a:endCxn id="134" idx="2"/>
            </p:cNvCxnSpPr>
            <p:nvPr/>
          </p:nvCxnSpPr>
          <p:spPr>
            <a:xfrm flipV="1">
              <a:off x="3300387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9E27F348-B97C-ADC9-8D71-798F572A700A}"/>
                </a:ext>
              </a:extLst>
            </p:cNvPr>
            <p:cNvCxnSpPr>
              <a:cxnSpLocks/>
              <a:stCxn id="139" idx="6"/>
              <a:endCxn id="134" idx="2"/>
            </p:cNvCxnSpPr>
            <p:nvPr/>
          </p:nvCxnSpPr>
          <p:spPr>
            <a:xfrm flipV="1">
              <a:off x="3300387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BE6DCFB9-9BC7-214D-4026-053567FCE332}"/>
                </a:ext>
              </a:extLst>
            </p:cNvPr>
            <p:cNvCxnSpPr>
              <a:cxnSpLocks/>
              <a:stCxn id="141" idx="6"/>
              <a:endCxn id="134" idx="2"/>
            </p:cNvCxnSpPr>
            <p:nvPr/>
          </p:nvCxnSpPr>
          <p:spPr>
            <a:xfrm flipV="1">
              <a:off x="3300387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57705E91-D2D8-EF10-3CBF-1FDC58BFB0AC}"/>
                </a:ext>
              </a:extLst>
            </p:cNvPr>
            <p:cNvCxnSpPr>
              <a:cxnSpLocks/>
              <a:stCxn id="143" idx="6"/>
              <a:endCxn id="134" idx="2"/>
            </p:cNvCxnSpPr>
            <p:nvPr/>
          </p:nvCxnSpPr>
          <p:spPr>
            <a:xfrm flipV="1">
              <a:off x="3300387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AA1142D1-B672-99AE-1A9B-CC60749D7EBC}"/>
                </a:ext>
              </a:extLst>
            </p:cNvPr>
            <p:cNvCxnSpPr>
              <a:cxnSpLocks/>
              <a:stCxn id="145" idx="6"/>
              <a:endCxn id="134" idx="2"/>
            </p:cNvCxnSpPr>
            <p:nvPr/>
          </p:nvCxnSpPr>
          <p:spPr>
            <a:xfrm flipV="1">
              <a:off x="3300387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9B7FF931-766B-E1A8-593B-B27F32E2EE19}"/>
                    </a:ext>
                  </a:extLst>
                </p:cNvPr>
                <p:cNvSpPr/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9B7FF931-766B-E1A8-593B-B27F32E2EE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blipFill>
                  <a:blip r:embed="rId31"/>
                  <a:stretch>
                    <a:fillRect l="-3000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C3E453BD-1254-6FFA-E5CC-AA2D3BCAFF2A}"/>
                    </a:ext>
                  </a:extLst>
                </p:cNvPr>
                <p:cNvSpPr/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2312E969-95B1-776B-D43A-8B7F88C3B0F1}"/>
                    </a:ext>
                  </a:extLst>
                </p:cNvPr>
                <p:cNvSpPr/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0258B40C-8D3C-CB3D-60B8-1A36F7C13679}"/>
                    </a:ext>
                  </a:extLst>
                </p:cNvPr>
                <p:cNvSpPr/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A7C8838-0B5A-D292-4B49-4E1C8BC33300}"/>
                    </a:ext>
                  </a:extLst>
                </p:cNvPr>
                <p:cNvSpPr/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D3E92DC6-B809-E59C-E199-7622B787CDBC}"/>
                    </a:ext>
                  </a:extLst>
                </p:cNvPr>
                <p:cNvSpPr/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E935DF6A-B253-B5E9-5D1B-00FA3745E22A}"/>
                    </a:ext>
                  </a:extLst>
                </p:cNvPr>
                <p:cNvSpPr/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E935DF6A-B253-B5E9-5D1B-00FA3745E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372AF59-1C5B-E838-143D-C9CB78DC23EF}"/>
                    </a:ext>
                  </a:extLst>
                </p:cNvPr>
                <p:cNvSpPr/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236C73F-C46F-5E70-C31F-5E30D7F1ACBE}"/>
                    </a:ext>
                  </a:extLst>
                </p:cNvPr>
                <p:cNvSpPr/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E5BEABA3-5950-25F4-0848-92CD225409D4}"/>
                    </a:ext>
                  </a:extLst>
                </p:cNvPr>
                <p:cNvSpPr/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451CDC44-F840-C9D9-BFAC-6CB5AA35D538}"/>
                    </a:ext>
                  </a:extLst>
                </p:cNvPr>
                <p:cNvSpPr/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96D0C970-F154-6334-9190-250789DE9047}"/>
                    </a:ext>
                  </a:extLst>
                </p:cNvPr>
                <p:cNvSpPr/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50E29BB4-FA5A-5604-B2C4-3A5ACE0983BA}"/>
                    </a:ext>
                  </a:extLst>
                </p:cNvPr>
                <p:cNvSpPr/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C899801E-FAC4-97B9-3707-C6EDD109BF79}"/>
                    </a:ext>
                  </a:extLst>
                </p:cNvPr>
                <p:cNvSpPr/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D97CDB46-244A-6C77-A0C0-693C14ADB410}"/>
                    </a:ext>
                  </a:extLst>
                </p:cNvPr>
                <p:cNvSpPr/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43235365-D459-58D3-B40B-19CEF9EE7A11}"/>
                    </a:ext>
                  </a:extLst>
                </p:cNvPr>
                <p:cNvSpPr/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43235365-D459-58D3-B40B-19CEF9EE7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blipFill>
                  <a:blip r:embed="rId38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77362E4E-7418-6762-C948-814411686C76}"/>
                </a:ext>
              </a:extLst>
            </p:cNvPr>
            <p:cNvCxnSpPr>
              <a:cxnSpLocks/>
              <a:stCxn id="463" idx="6"/>
              <a:endCxn id="464" idx="2"/>
            </p:cNvCxnSpPr>
            <p:nvPr/>
          </p:nvCxnSpPr>
          <p:spPr>
            <a:xfrm flipV="1">
              <a:off x="5599159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82FB7703-1CA7-414C-F3E0-5F10899461BF}"/>
                </a:ext>
              </a:extLst>
            </p:cNvPr>
            <p:cNvCxnSpPr>
              <a:cxnSpLocks/>
              <a:stCxn id="463" idx="6"/>
              <a:endCxn id="466" idx="2"/>
            </p:cNvCxnSpPr>
            <p:nvPr/>
          </p:nvCxnSpPr>
          <p:spPr>
            <a:xfrm>
              <a:off x="5599159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25B0BA90-C46C-6358-C822-64306B49E772}"/>
                </a:ext>
              </a:extLst>
            </p:cNvPr>
            <p:cNvCxnSpPr>
              <a:cxnSpLocks/>
              <a:stCxn id="463" idx="6"/>
              <a:endCxn id="468" idx="2"/>
            </p:cNvCxnSpPr>
            <p:nvPr/>
          </p:nvCxnSpPr>
          <p:spPr>
            <a:xfrm>
              <a:off x="5599159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D59BD9F-39E1-EF86-CA1C-BA0B4B7ED774}"/>
                </a:ext>
              </a:extLst>
            </p:cNvPr>
            <p:cNvCxnSpPr>
              <a:cxnSpLocks/>
              <a:stCxn id="463" idx="6"/>
              <a:endCxn id="470" idx="2"/>
            </p:cNvCxnSpPr>
            <p:nvPr/>
          </p:nvCxnSpPr>
          <p:spPr>
            <a:xfrm>
              <a:off x="5599159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線コネクタ 493">
              <a:extLst>
                <a:ext uri="{FF2B5EF4-FFF2-40B4-BE49-F238E27FC236}">
                  <a16:creationId xmlns:a16="http://schemas.microsoft.com/office/drawing/2014/main" id="{10F987CD-A3D0-CA06-B062-FAD6BFDDF088}"/>
                </a:ext>
              </a:extLst>
            </p:cNvPr>
            <p:cNvCxnSpPr>
              <a:cxnSpLocks/>
              <a:stCxn id="463" idx="6"/>
              <a:endCxn id="472" idx="2"/>
            </p:cNvCxnSpPr>
            <p:nvPr/>
          </p:nvCxnSpPr>
          <p:spPr>
            <a:xfrm>
              <a:off x="5599159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CABB0680-8B86-AA38-88F4-0DC67246F587}"/>
                </a:ext>
              </a:extLst>
            </p:cNvPr>
            <p:cNvCxnSpPr>
              <a:cxnSpLocks/>
              <a:stCxn id="463" idx="6"/>
              <a:endCxn id="474" idx="2"/>
            </p:cNvCxnSpPr>
            <p:nvPr/>
          </p:nvCxnSpPr>
          <p:spPr>
            <a:xfrm>
              <a:off x="5599159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814A0183-8D54-E953-D000-D191120AD69A}"/>
                </a:ext>
              </a:extLst>
            </p:cNvPr>
            <p:cNvCxnSpPr>
              <a:cxnSpLocks/>
              <a:stCxn id="463" idx="6"/>
              <a:endCxn id="462" idx="2"/>
            </p:cNvCxnSpPr>
            <p:nvPr/>
          </p:nvCxnSpPr>
          <p:spPr>
            <a:xfrm>
              <a:off x="5599159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1A2ADA94-BDD4-16A8-17C4-EEDCA81C4B98}"/>
                    </a:ext>
                  </a:extLst>
                </p:cNvPr>
                <p:cNvSpPr/>
                <p:nvPr/>
              </p:nvSpPr>
              <p:spPr>
                <a:xfrm>
                  <a:off x="8868740" y="1603654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1A2ADA94-BDD4-16A8-17C4-EEDCA81C4B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8740" y="1603654"/>
                  <a:ext cx="656784" cy="289169"/>
                </a:xfrm>
                <a:prstGeom prst="rect">
                  <a:avLst/>
                </a:prstGeom>
                <a:blipFill>
                  <a:blip r:embed="rId39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DC5894F7-66DB-7F72-8B77-AC815A6AACC0}"/>
                    </a:ext>
                  </a:extLst>
                </p:cNvPr>
                <p:cNvSpPr/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75AAAAA1-4907-DB69-F101-6FB67B895BC0}"/>
                    </a:ext>
                  </a:extLst>
                </p:cNvPr>
                <p:cNvSpPr/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37B7456-23D9-F0AB-A14A-AAF2137AE8ED}"/>
                    </a:ext>
                  </a:extLst>
                </p:cNvPr>
                <p:cNvSpPr/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CF7AAB06-3F60-1C5D-A548-06D1FFC5BA4F}"/>
                    </a:ext>
                  </a:extLst>
                </p:cNvPr>
                <p:cNvSpPr/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D7E5426F-793C-F61E-BE54-14B33F3F7F45}"/>
                    </a:ext>
                  </a:extLst>
                </p:cNvPr>
                <p:cNvSpPr/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D7E5426F-793C-F61E-BE54-14B33F3F7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73F1FBA5-4F8A-018B-0A5A-5A2CA65F5F06}"/>
                    </a:ext>
                  </a:extLst>
                </p:cNvPr>
                <p:cNvSpPr/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73F1FBA5-4F8A-018B-0A5A-5A2CA65F5F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CF06449F-9E75-95E5-FC90-E1A518A9B65E}"/>
                    </a:ext>
                  </a:extLst>
                </p:cNvPr>
                <p:cNvSpPr/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3504116D-75FE-7F9E-E6E5-FE6A7291BFC8}"/>
                    </a:ext>
                  </a:extLst>
                </p:cNvPr>
                <p:cNvSpPr/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3504116D-75FE-7F9E-E6E5-FE6A7291BF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C3030732-5AF9-8D71-716C-2E5815D58229}"/>
                    </a:ext>
                  </a:extLst>
                </p:cNvPr>
                <p:cNvSpPr/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57AD0AAA-811B-B938-0D45-4F63306ACA61}"/>
                    </a:ext>
                  </a:extLst>
                </p:cNvPr>
                <p:cNvSpPr/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B229D978-5E97-5D9D-033A-83E213998825}"/>
                    </a:ext>
                  </a:extLst>
                </p:cNvPr>
                <p:cNvSpPr/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B0C5721A-297E-997D-BC62-3EC5B0998DB1}"/>
                    </a:ext>
                  </a:extLst>
                </p:cNvPr>
                <p:cNvSpPr/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02EBF784-550D-B462-F395-60E05ACBF177}"/>
                    </a:ext>
                  </a:extLst>
                </p:cNvPr>
                <p:cNvSpPr/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7A621BE8-F1B8-F445-4A9C-FFE69245201D}"/>
                    </a:ext>
                  </a:extLst>
                </p:cNvPr>
                <p:cNvSpPr/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AB81C60D-5891-9D41-E8A4-2EF6C24BDAD8}"/>
                    </a:ext>
                  </a:extLst>
                </p:cNvPr>
                <p:cNvSpPr/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AB81C60D-5891-9D41-E8A4-2EF6C24BDA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blipFill>
                  <a:blip r:embed="rId43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59777A97-C777-7667-3F9C-26945F0CC708}"/>
                </a:ext>
              </a:extLst>
            </p:cNvPr>
            <p:cNvCxnSpPr>
              <a:cxnSpLocks/>
              <a:stCxn id="513" idx="6"/>
              <a:endCxn id="520" idx="2"/>
            </p:cNvCxnSpPr>
            <p:nvPr/>
          </p:nvCxnSpPr>
          <p:spPr>
            <a:xfrm>
              <a:off x="7906196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04233AA2-B632-B032-39C8-05C985864C8A}"/>
                </a:ext>
              </a:extLst>
            </p:cNvPr>
            <p:cNvCxnSpPr>
              <a:cxnSpLocks/>
              <a:stCxn id="515" idx="6"/>
              <a:endCxn id="520" idx="2"/>
            </p:cNvCxnSpPr>
            <p:nvPr/>
          </p:nvCxnSpPr>
          <p:spPr>
            <a:xfrm>
              <a:off x="7906196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51A66299-3192-B24B-892E-7EE42535EB89}"/>
                </a:ext>
              </a:extLst>
            </p:cNvPr>
            <p:cNvCxnSpPr>
              <a:cxnSpLocks/>
              <a:stCxn id="517" idx="6"/>
              <a:endCxn id="520" idx="2"/>
            </p:cNvCxnSpPr>
            <p:nvPr/>
          </p:nvCxnSpPr>
          <p:spPr>
            <a:xfrm>
              <a:off x="7906196" y="144821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016D4B17-2952-3FFF-FEDC-704B62143B25}"/>
                </a:ext>
              </a:extLst>
            </p:cNvPr>
            <p:cNvCxnSpPr>
              <a:cxnSpLocks/>
              <a:stCxn id="519" idx="6"/>
              <a:endCxn id="520" idx="2"/>
            </p:cNvCxnSpPr>
            <p:nvPr/>
          </p:nvCxnSpPr>
          <p:spPr>
            <a:xfrm>
              <a:off x="7906196" y="1759092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089940D4-D680-AA50-0ECE-DDF724407B9A}"/>
                </a:ext>
              </a:extLst>
            </p:cNvPr>
            <p:cNvCxnSpPr>
              <a:cxnSpLocks/>
              <a:stCxn id="521" idx="6"/>
            </p:cNvCxnSpPr>
            <p:nvPr/>
          </p:nvCxnSpPr>
          <p:spPr>
            <a:xfrm flipV="1">
              <a:off x="7906196" y="1759092"/>
              <a:ext cx="783917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コネクタ 555">
              <a:extLst>
                <a:ext uri="{FF2B5EF4-FFF2-40B4-BE49-F238E27FC236}">
                  <a16:creationId xmlns:a16="http://schemas.microsoft.com/office/drawing/2014/main" id="{F4292876-0512-3DC5-16B7-03BA31DAF354}"/>
                </a:ext>
              </a:extLst>
            </p:cNvPr>
            <p:cNvCxnSpPr>
              <a:cxnSpLocks/>
              <a:stCxn id="523" idx="6"/>
              <a:endCxn id="520" idx="2"/>
            </p:cNvCxnSpPr>
            <p:nvPr/>
          </p:nvCxnSpPr>
          <p:spPr>
            <a:xfrm flipV="1">
              <a:off x="7906196" y="175909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B5B63381-73FC-1F2F-6291-F02499E15F5F}"/>
                </a:ext>
              </a:extLst>
            </p:cNvPr>
            <p:cNvCxnSpPr>
              <a:cxnSpLocks/>
              <a:stCxn id="525" idx="6"/>
              <a:endCxn id="520" idx="2"/>
            </p:cNvCxnSpPr>
            <p:nvPr/>
          </p:nvCxnSpPr>
          <p:spPr>
            <a:xfrm flipV="1">
              <a:off x="7906196" y="1759092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0C3F8CFF-4777-7D6D-71D5-B4FD848928C8}"/>
                    </a:ext>
                  </a:extLst>
                </p:cNvPr>
                <p:cNvSpPr/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5807C385-7878-BEDF-42A0-62B185A025CA}"/>
                    </a:ext>
                  </a:extLst>
                </p:cNvPr>
                <p:cNvSpPr/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7631CB2E-6650-FC5B-3B9C-B11CDEBC892D}"/>
                    </a:ext>
                  </a:extLst>
                </p:cNvPr>
                <p:cNvSpPr/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802899A9-2103-80E6-0869-86BCB19F6B2C}"/>
                    </a:ext>
                  </a:extLst>
                </p:cNvPr>
                <p:cNvSpPr/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7AF7EC-981C-8E59-DB78-70A1A323DCBA}"/>
                    </a:ext>
                  </a:extLst>
                </p:cNvPr>
                <p:cNvSpPr/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2E606D34-4CF7-0D04-734A-15DBF364D5ED}"/>
                    </a:ext>
                  </a:extLst>
                </p:cNvPr>
                <p:cNvSpPr/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70D5609B-AD91-6B63-8DFA-06084B940BD3}"/>
                    </a:ext>
                  </a:extLst>
                </p:cNvPr>
                <p:cNvSpPr/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48EE56B1-AF54-3A48-45E8-BDA11E24667D}"/>
                    </a:ext>
                  </a:extLst>
                </p:cNvPr>
                <p:cNvSpPr/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48EE56B1-AF54-3A48-45E8-BDA11E2466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F4CCDECF-D3EF-623B-E5AB-11BF686EB348}"/>
                    </a:ext>
                  </a:extLst>
                </p:cNvPr>
                <p:cNvSpPr/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E36F2A4D-1A6B-A9CA-8568-015794DAA3C4}"/>
                    </a:ext>
                  </a:extLst>
                </p:cNvPr>
                <p:cNvSpPr/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2A17B7A6-DE2A-D761-B016-06CD1B5A8F53}"/>
                    </a:ext>
                  </a:extLst>
                </p:cNvPr>
                <p:cNvSpPr/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2F78EF5D-1DC0-79B2-1169-E7AFF652E268}"/>
                    </a:ext>
                  </a:extLst>
                </p:cNvPr>
                <p:cNvSpPr/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578C0193-652C-FC52-C992-23E693A5DEE3}"/>
                    </a:ext>
                  </a:extLst>
                </p:cNvPr>
                <p:cNvSpPr/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578C0193-652C-FC52-C992-23E693A5D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20304B36-1340-5E03-5242-A764A3DFE441}"/>
                    </a:ext>
                  </a:extLst>
                </p:cNvPr>
                <p:cNvSpPr/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306A4F67-9AD8-F302-F7A4-2B210732911E}"/>
                    </a:ext>
                  </a:extLst>
                </p:cNvPr>
                <p:cNvSpPr/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306A4F67-9AD8-F302-F7A4-2B21073291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blipFill>
                  <a:blip r:embed="rId45"/>
                  <a:stretch>
                    <a:fillRect l="-46809" r="-10638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3" name="角丸四角形 702">
              <a:extLst>
                <a:ext uri="{FF2B5EF4-FFF2-40B4-BE49-F238E27FC236}">
                  <a16:creationId xmlns:a16="http://schemas.microsoft.com/office/drawing/2014/main" id="{C9C24906-D300-285C-0711-17C1A1F41C02}"/>
                </a:ext>
              </a:extLst>
            </p:cNvPr>
            <p:cNvSpPr/>
            <p:nvPr/>
          </p:nvSpPr>
          <p:spPr>
            <a:xfrm>
              <a:off x="234097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FCB214D9-CC43-172D-7255-84C565AAAD2E}"/>
                </a:ext>
              </a:extLst>
            </p:cNvPr>
            <p:cNvSpPr/>
            <p:nvPr/>
          </p:nvSpPr>
          <p:spPr>
            <a:xfrm>
              <a:off x="2546233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5" name="角丸四角形 704">
              <a:extLst>
                <a:ext uri="{FF2B5EF4-FFF2-40B4-BE49-F238E27FC236}">
                  <a16:creationId xmlns:a16="http://schemas.microsoft.com/office/drawing/2014/main" id="{9211DD23-899B-199D-5272-3A192E943339}"/>
                </a:ext>
              </a:extLst>
            </p:cNvPr>
            <p:cNvSpPr/>
            <p:nvPr/>
          </p:nvSpPr>
          <p:spPr>
            <a:xfrm>
              <a:off x="4845005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B6C01425-5D09-485E-83A5-C8B0D67FEA1A}"/>
                </a:ext>
              </a:extLst>
            </p:cNvPr>
            <p:cNvSpPr/>
            <p:nvPr/>
          </p:nvSpPr>
          <p:spPr>
            <a:xfrm>
              <a:off x="715204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角丸四角形 706">
              <a:extLst>
                <a:ext uri="{FF2B5EF4-FFF2-40B4-BE49-F238E27FC236}">
                  <a16:creationId xmlns:a16="http://schemas.microsoft.com/office/drawing/2014/main" id="{8139604B-F5ED-E6E6-FC2B-0E20728A9E1A}"/>
                </a:ext>
              </a:extLst>
            </p:cNvPr>
            <p:cNvSpPr/>
            <p:nvPr/>
          </p:nvSpPr>
          <p:spPr>
            <a:xfrm>
              <a:off x="945073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1207179D-3EF9-75AD-907C-7F008267C5A4}"/>
                    </a:ext>
                  </a:extLst>
                </p:cNvPr>
                <p:cNvSpPr txBox="1"/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blipFill>
                  <a:blip r:embed="rId47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C6A6DBC8-7B95-D24E-F114-E8A0D7ED6511}"/>
                    </a:ext>
                  </a:extLst>
                </p:cNvPr>
                <p:cNvSpPr txBox="1"/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blipFill>
                  <a:blip r:embed="rId48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01F4F854-428D-10B2-2B34-4324005827B7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5ED0C943-7FA1-8B26-0B38-A03CFE43BBB2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BD730262-F045-E593-2055-5D67AD02D3BA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E53881C5-8BAD-83D2-022B-90F7AA35567B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29032" r="-25806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6AB24E20-15A3-E490-E076-95702B92C197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50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D439A152-F5D2-B996-AC0A-6057273E308B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F806CC4-974B-D2D0-9109-BDAE5FE3EE3A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EDADA377-B0E2-C69E-F767-B51B3AB7EE27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582B93D7-FD17-8177-FEF1-23BF2B14C977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5EABEDC4-3CB0-E0CF-84A7-2BD7516932D4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5EABEDC4-3CB0-E0CF-84A7-2BD751693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B15EE7B-DFFD-6FC0-4DEB-06ADA92D4AF6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330DE8EE-8798-2ABD-367C-588B30524757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F63CA387-BA7F-3865-4174-23F79A099774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F63CA387-BA7F-3865-4174-23F79A0997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4A029547-A6B3-D702-D325-0FB23A40DD61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9420BF0D-9B73-8A07-0DF6-F6B718298150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7B661AA3-BB5F-C1E4-6C79-2683AC5C71F6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59860E10-9DAF-ECCF-FDC6-EE232FCB61B9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5DF91E96-8C09-B374-DB2B-EDCBCE111B31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5DF91E96-8C09-B374-DB2B-EDCBCE111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54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FEF1C646-7531-AF35-A36C-C8B843A211DB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55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DE57C397-504C-7B2C-9057-9B3277BC1140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9B093835-EFF4-FC4F-A247-EB3AF09AE0BE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9F0A7D25-9B89-DC5B-7A6C-9F2ED09235B7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F3E96D1A-9919-97DB-88A2-903C2E65BB58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B15765B5-D800-12AD-8225-B19C2EFCD622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AE628023-6F0F-D608-D5E3-5CC3BD2384BC}"/>
                </a:ext>
              </a:extLst>
            </p:cNvPr>
            <p:cNvCxnSpPr>
              <a:cxnSpLocks/>
              <a:stCxn id="603" idx="6"/>
              <a:endCxn id="614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>
              <a:extLst>
                <a:ext uri="{FF2B5EF4-FFF2-40B4-BE49-F238E27FC236}">
                  <a16:creationId xmlns:a16="http://schemas.microsoft.com/office/drawing/2014/main" id="{8AE3AB22-3E6E-2D9E-8BB6-D1CAB72D1A0E}"/>
                </a:ext>
              </a:extLst>
            </p:cNvPr>
            <p:cNvCxnSpPr>
              <a:cxnSpLocks/>
              <a:stCxn id="603" idx="6"/>
              <a:endCxn id="616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C2C40466-FE40-7E2A-F803-E63409775F93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>
              <a:extLst>
                <a:ext uri="{FF2B5EF4-FFF2-40B4-BE49-F238E27FC236}">
                  <a16:creationId xmlns:a16="http://schemas.microsoft.com/office/drawing/2014/main" id="{18206B51-DCB5-39B6-BB48-D420A10D9C96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693E1904-885F-5DD6-5A4F-3B4965F4FD48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0EAE588F-76CE-4EA0-3A2D-BD595B7D616B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>
              <a:extLst>
                <a:ext uri="{FF2B5EF4-FFF2-40B4-BE49-F238E27FC236}">
                  <a16:creationId xmlns:a16="http://schemas.microsoft.com/office/drawing/2014/main" id="{DB3AF294-D5E4-2DB2-E82B-3F2240A6EFD1}"/>
                </a:ext>
              </a:extLst>
            </p:cNvPr>
            <p:cNvCxnSpPr>
              <a:cxnSpLocks/>
              <a:stCxn id="613" idx="6"/>
              <a:endCxn id="604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>
              <a:extLst>
                <a:ext uri="{FF2B5EF4-FFF2-40B4-BE49-F238E27FC236}">
                  <a16:creationId xmlns:a16="http://schemas.microsoft.com/office/drawing/2014/main" id="{D1F3A542-74FC-4691-5E68-2015AC061C87}"/>
                </a:ext>
              </a:extLst>
            </p:cNvPr>
            <p:cNvCxnSpPr>
              <a:cxnSpLocks/>
              <a:stCxn id="615" idx="6"/>
              <a:endCxn id="604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B899538E-66C6-4ED3-9CFE-B3C7D589B0ED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>
              <a:extLst>
                <a:ext uri="{FF2B5EF4-FFF2-40B4-BE49-F238E27FC236}">
                  <a16:creationId xmlns:a16="http://schemas.microsoft.com/office/drawing/2014/main" id="{6275F4BD-EBE1-B45F-FF4B-5F23CBA9433D}"/>
                </a:ext>
              </a:extLst>
            </p:cNvPr>
            <p:cNvCxnSpPr>
              <a:cxnSpLocks/>
              <a:stCxn id="607" idx="6"/>
              <a:endCxn id="606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>
              <a:extLst>
                <a:ext uri="{FF2B5EF4-FFF2-40B4-BE49-F238E27FC236}">
                  <a16:creationId xmlns:a16="http://schemas.microsoft.com/office/drawing/2014/main" id="{01A1EAE9-ED47-A381-3759-38A825380700}"/>
                </a:ext>
              </a:extLst>
            </p:cNvPr>
            <p:cNvCxnSpPr>
              <a:cxnSpLocks/>
              <a:stCxn id="609" idx="6"/>
              <a:endCxn id="606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コネクタ 643">
              <a:extLst>
                <a:ext uri="{FF2B5EF4-FFF2-40B4-BE49-F238E27FC236}">
                  <a16:creationId xmlns:a16="http://schemas.microsoft.com/office/drawing/2014/main" id="{8C3F3508-3C09-3014-FBFB-F474A296F021}"/>
                </a:ext>
              </a:extLst>
            </p:cNvPr>
            <p:cNvCxnSpPr>
              <a:cxnSpLocks/>
              <a:stCxn id="615" idx="6"/>
              <a:endCxn id="606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>
              <a:extLst>
                <a:ext uri="{FF2B5EF4-FFF2-40B4-BE49-F238E27FC236}">
                  <a16:creationId xmlns:a16="http://schemas.microsoft.com/office/drawing/2014/main" id="{C8D1CE2A-BB62-6837-01C4-D028440155B6}"/>
                </a:ext>
              </a:extLst>
            </p:cNvPr>
            <p:cNvCxnSpPr>
              <a:cxnSpLocks/>
              <a:stCxn id="611" idx="6"/>
              <a:endCxn id="606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>
              <a:extLst>
                <a:ext uri="{FF2B5EF4-FFF2-40B4-BE49-F238E27FC236}">
                  <a16:creationId xmlns:a16="http://schemas.microsoft.com/office/drawing/2014/main" id="{99A0E324-1C85-AFE7-BEC7-6E7314EDD2F8}"/>
                </a:ext>
              </a:extLst>
            </p:cNvPr>
            <p:cNvCxnSpPr>
              <a:cxnSpLocks/>
              <a:stCxn id="613" idx="6"/>
              <a:endCxn id="606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D063DAE6-5448-C740-B5A1-FC87E0334D66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E229F57D-A5FA-4AB4-EA2F-B514EC134FE3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BADD885A-F208-5361-0325-D3B67F812A4A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>
              <a:extLst>
                <a:ext uri="{FF2B5EF4-FFF2-40B4-BE49-F238E27FC236}">
                  <a16:creationId xmlns:a16="http://schemas.microsoft.com/office/drawing/2014/main" id="{DD3F51DF-C3BD-1C96-948B-735F00CD1E09}"/>
                </a:ext>
              </a:extLst>
            </p:cNvPr>
            <p:cNvCxnSpPr>
              <a:cxnSpLocks/>
              <a:stCxn id="605" idx="6"/>
              <a:endCxn id="614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コネクタ 664">
              <a:extLst>
                <a:ext uri="{FF2B5EF4-FFF2-40B4-BE49-F238E27FC236}">
                  <a16:creationId xmlns:a16="http://schemas.microsoft.com/office/drawing/2014/main" id="{5A677977-08EE-AA66-0588-51CA9C709B7B}"/>
                </a:ext>
              </a:extLst>
            </p:cNvPr>
            <p:cNvCxnSpPr>
              <a:cxnSpLocks/>
              <a:stCxn id="607" idx="6"/>
              <a:endCxn id="608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コネクタ 684">
              <a:extLst>
                <a:ext uri="{FF2B5EF4-FFF2-40B4-BE49-F238E27FC236}">
                  <a16:creationId xmlns:a16="http://schemas.microsoft.com/office/drawing/2014/main" id="{8C8A8E47-6A3A-1972-CB86-CB7A38E3FF9C}"/>
                </a:ext>
              </a:extLst>
            </p:cNvPr>
            <p:cNvCxnSpPr>
              <a:cxnSpLocks/>
              <a:stCxn id="609" idx="6"/>
              <a:endCxn id="608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>
              <a:extLst>
                <a:ext uri="{FF2B5EF4-FFF2-40B4-BE49-F238E27FC236}">
                  <a16:creationId xmlns:a16="http://schemas.microsoft.com/office/drawing/2014/main" id="{95D58B60-CBB2-A068-8DA4-60985B54470B}"/>
                </a:ext>
              </a:extLst>
            </p:cNvPr>
            <p:cNvCxnSpPr>
              <a:cxnSpLocks/>
              <a:stCxn id="611" idx="6"/>
              <a:endCxn id="608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>
              <a:extLst>
                <a:ext uri="{FF2B5EF4-FFF2-40B4-BE49-F238E27FC236}">
                  <a16:creationId xmlns:a16="http://schemas.microsoft.com/office/drawing/2014/main" id="{FD94CDA3-0AF7-4F33-3529-13D059C2C6BD}"/>
                </a:ext>
              </a:extLst>
            </p:cNvPr>
            <p:cNvCxnSpPr>
              <a:cxnSpLocks/>
              <a:stCxn id="613" idx="6"/>
              <a:endCxn id="608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>
              <a:extLst>
                <a:ext uri="{FF2B5EF4-FFF2-40B4-BE49-F238E27FC236}">
                  <a16:creationId xmlns:a16="http://schemas.microsoft.com/office/drawing/2014/main" id="{044D7F78-D395-BCD7-2C7E-F4841337B746}"/>
                </a:ext>
              </a:extLst>
            </p:cNvPr>
            <p:cNvCxnSpPr>
              <a:cxnSpLocks/>
              <a:stCxn id="615" idx="6"/>
              <a:endCxn id="608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左中かっこ 737">
              <a:extLst>
                <a:ext uri="{FF2B5EF4-FFF2-40B4-BE49-F238E27FC236}">
                  <a16:creationId xmlns:a16="http://schemas.microsoft.com/office/drawing/2014/main" id="{FB5426ED-36D7-D9A1-C34A-7FE783A7DC13}"/>
                </a:ext>
              </a:extLst>
            </p:cNvPr>
            <p:cNvSpPr/>
            <p:nvPr/>
          </p:nvSpPr>
          <p:spPr>
            <a:xfrm>
              <a:off x="4853574" y="4077836"/>
              <a:ext cx="144000" cy="73491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4454F0E2-C722-0086-3FC5-168FBA98BAE0}"/>
                </a:ext>
              </a:extLst>
            </p:cNvPr>
            <p:cNvSpPr/>
            <p:nvPr/>
          </p:nvSpPr>
          <p:spPr>
            <a:xfrm>
              <a:off x="4853574" y="4985026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1378E916-11FA-7118-565B-CEEAA5D7247E}"/>
                </a:ext>
              </a:extLst>
            </p:cNvPr>
            <p:cNvSpPr/>
            <p:nvPr/>
          </p:nvSpPr>
          <p:spPr>
            <a:xfrm>
              <a:off x="6335558" y="4077835"/>
              <a:ext cx="144000" cy="105517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001F8F08-BEE5-7E4F-4713-8E1E463C3C50}"/>
                </a:ext>
              </a:extLst>
            </p:cNvPr>
            <p:cNvSpPr/>
            <p:nvPr/>
          </p:nvSpPr>
          <p:spPr>
            <a:xfrm>
              <a:off x="6335558" y="5289827"/>
              <a:ext cx="144000" cy="75064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49FEF0D-C5B7-90BB-8A7A-25104010902B}"/>
                    </a:ext>
                  </a:extLst>
                </p:cNvPr>
                <p:cNvSpPr txBox="1"/>
                <p:nvPr/>
              </p:nvSpPr>
              <p:spPr>
                <a:xfrm>
                  <a:off x="4616432" y="4305552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49FEF0D-C5B7-90BB-8A7A-251040109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305552"/>
                  <a:ext cx="213840" cy="276999"/>
                </a:xfrm>
                <a:prstGeom prst="rect">
                  <a:avLst/>
                </a:prstGeom>
                <a:blipFill>
                  <a:blip r:embed="rId56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344E460B-0F3A-F094-B575-E0D9B48E155C}"/>
                    </a:ext>
                  </a:extLst>
                </p:cNvPr>
                <p:cNvSpPr txBox="1"/>
                <p:nvPr/>
              </p:nvSpPr>
              <p:spPr>
                <a:xfrm>
                  <a:off x="4584244" y="5221889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344E460B-0F3A-F094-B575-E0D9B48E1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21889"/>
                  <a:ext cx="278217" cy="276999"/>
                </a:xfrm>
                <a:prstGeom prst="rect">
                  <a:avLst/>
                </a:prstGeom>
                <a:blipFill>
                  <a:blip r:embed="rId57"/>
                  <a:stretch>
                    <a:fillRect l="-15217" r="-2174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4B9841D-69D4-46DA-B056-5EBD08F8A696}"/>
                    </a:ext>
                  </a:extLst>
                </p:cNvPr>
                <p:cNvSpPr txBox="1"/>
                <p:nvPr/>
              </p:nvSpPr>
              <p:spPr>
                <a:xfrm>
                  <a:off x="6498385" y="4470544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4B9841D-69D4-46DA-B056-5EBD08F8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470544"/>
                  <a:ext cx="224228" cy="276999"/>
                </a:xfrm>
                <a:prstGeom prst="rect">
                  <a:avLst/>
                </a:prstGeom>
                <a:blipFill>
                  <a:blip r:embed="rId58"/>
                  <a:stretch>
                    <a:fillRect l="-21622" r="-18919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5A4B0E1C-E838-F60F-0E7E-DEB19EC17D94}"/>
                    </a:ext>
                  </a:extLst>
                </p:cNvPr>
                <p:cNvSpPr txBox="1"/>
                <p:nvPr/>
              </p:nvSpPr>
              <p:spPr>
                <a:xfrm>
                  <a:off x="6466197" y="5532647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5A4B0E1C-E838-F60F-0E7E-DEB19EC17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532647"/>
                  <a:ext cx="293094" cy="276999"/>
                </a:xfrm>
                <a:prstGeom prst="rect">
                  <a:avLst/>
                </a:prstGeom>
                <a:blipFill>
                  <a:blip r:embed="rId59"/>
                  <a:stretch>
                    <a:fillRect l="-1875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FE3DD5C6-A99D-7004-0E61-2EEB8F20EFA1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162DD77C-AFF5-223C-652D-085FB34A1F84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角丸四角形 747">
              <a:extLst>
                <a:ext uri="{FF2B5EF4-FFF2-40B4-BE49-F238E27FC236}">
                  <a16:creationId xmlns:a16="http://schemas.microsoft.com/office/drawing/2014/main" id="{A2E75073-FB10-0B15-F75B-3CCACF7A9316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角丸四角形 748">
              <a:extLst>
                <a:ext uri="{FF2B5EF4-FFF2-40B4-BE49-F238E27FC236}">
                  <a16:creationId xmlns:a16="http://schemas.microsoft.com/office/drawing/2014/main" id="{D3C20092-EFCF-703E-AB63-D3125F82C100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8E48A552-81F9-6A12-B2BD-51FB35C473E3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61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6AAB7612-9469-F0D1-5203-8EEF345FFB9E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C86DBF05-94AA-9716-E0A9-487CD5574BEC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FF8EC58-5605-C194-6FC5-E7B30A276CAB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DF0B8E05-30CE-494E-7877-0AFEA3373720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D32E46EF-6142-B455-02CE-735ACACF1F4C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D30C5B02-2430-E199-0E6D-2FA5ADA9996C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D30C5B02-2430-E199-0E6D-2FA5ADA999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3F314EEA-3E1C-0BA9-BDCD-9C16B9B73D7F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A593E9BB-C591-5BEA-5C2B-702290539570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F9FAECE8-B7A9-CBAC-2A54-63DF94699422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F9FAECE8-B7A9-CBAC-2A54-63DF94699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65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76235477-BA64-3AF4-2703-408CB2E907FC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CCA73E63-14E2-8DCF-DFFC-614EF4A16286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EA8CDCC9-9F68-7949-0EDB-9A07FD31BE85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AC3CB7B6-33E6-92D9-72A5-E4716736F76E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E51AF4C3-F7AE-AEEA-CE24-7EC78458B006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E51AF4C3-F7AE-AEEA-CE24-7EC78458B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66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DC8F587D-E997-6713-B878-85A243AC9EA5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67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0" name="直線コネクタ 769">
              <a:extLst>
                <a:ext uri="{FF2B5EF4-FFF2-40B4-BE49-F238E27FC236}">
                  <a16:creationId xmlns:a16="http://schemas.microsoft.com/office/drawing/2014/main" id="{5A8CA9AF-049C-9799-AC14-A58D5BA72A40}"/>
                </a:ext>
              </a:extLst>
            </p:cNvPr>
            <p:cNvCxnSpPr>
              <a:cxnSpLocks/>
              <a:stCxn id="760" idx="6"/>
              <a:endCxn id="76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9B2EE343-7888-5D6B-8421-28D73C6F3744}"/>
                </a:ext>
              </a:extLst>
            </p:cNvPr>
            <p:cNvCxnSpPr>
              <a:cxnSpLocks/>
              <a:stCxn id="758" idx="6"/>
              <a:endCxn id="76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65B9F453-B5F2-6F61-1C3A-45D95F9CC801}"/>
                </a:ext>
              </a:extLst>
            </p:cNvPr>
            <p:cNvCxnSpPr>
              <a:cxnSpLocks/>
              <a:stCxn id="762" idx="6"/>
              <a:endCxn id="76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コネクタ 772">
              <a:extLst>
                <a:ext uri="{FF2B5EF4-FFF2-40B4-BE49-F238E27FC236}">
                  <a16:creationId xmlns:a16="http://schemas.microsoft.com/office/drawing/2014/main" id="{C0C9202B-11C7-7EF1-7143-EC79E60E60AC}"/>
                </a:ext>
              </a:extLst>
            </p:cNvPr>
            <p:cNvCxnSpPr>
              <a:cxnSpLocks/>
              <a:stCxn id="760" idx="6"/>
              <a:endCxn id="76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>
              <a:extLst>
                <a:ext uri="{FF2B5EF4-FFF2-40B4-BE49-F238E27FC236}">
                  <a16:creationId xmlns:a16="http://schemas.microsoft.com/office/drawing/2014/main" id="{F691888E-C5A4-EAB1-9889-43C7A5D25AB4}"/>
                </a:ext>
              </a:extLst>
            </p:cNvPr>
            <p:cNvCxnSpPr>
              <a:cxnSpLocks/>
              <a:stCxn id="765" idx="2"/>
              <a:endCxn id="75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>
              <a:extLst>
                <a:ext uri="{FF2B5EF4-FFF2-40B4-BE49-F238E27FC236}">
                  <a16:creationId xmlns:a16="http://schemas.microsoft.com/office/drawing/2014/main" id="{9FC45D1C-9D9D-D2BD-11B8-4F3C720C9C20}"/>
                </a:ext>
              </a:extLst>
            </p:cNvPr>
            <p:cNvCxnSpPr>
              <a:cxnSpLocks/>
              <a:stCxn id="762" idx="6"/>
              <a:endCxn id="76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線コネクタ 783">
              <a:extLst>
                <a:ext uri="{FF2B5EF4-FFF2-40B4-BE49-F238E27FC236}">
                  <a16:creationId xmlns:a16="http://schemas.microsoft.com/office/drawing/2014/main" id="{D51AD228-A4D4-C6DB-E4C9-2FFFB5C5D957}"/>
                </a:ext>
              </a:extLst>
            </p:cNvPr>
            <p:cNvCxnSpPr>
              <a:cxnSpLocks/>
              <a:stCxn id="762" idx="6"/>
              <a:endCxn id="76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>
              <a:extLst>
                <a:ext uri="{FF2B5EF4-FFF2-40B4-BE49-F238E27FC236}">
                  <a16:creationId xmlns:a16="http://schemas.microsoft.com/office/drawing/2014/main" id="{520988B6-57EB-1654-5E4F-6D242C699CC4}"/>
                </a:ext>
              </a:extLst>
            </p:cNvPr>
            <p:cNvCxnSpPr>
              <a:cxnSpLocks/>
              <a:stCxn id="760" idx="6"/>
              <a:endCxn id="76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5C4A0986-EA89-9774-D690-B399A8225B2C}"/>
                </a:ext>
              </a:extLst>
            </p:cNvPr>
            <p:cNvCxnSpPr>
              <a:cxnSpLocks/>
              <a:stCxn id="758" idx="6"/>
              <a:endCxn id="76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7C62F579-7167-D5EC-70C6-96F85E2C57C0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75719002-D5B3-0EAE-39C4-494DADA94FC3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7B4A0CED-B23B-6AF1-5DD4-046A2E4B8EA1}"/>
                </a:ext>
              </a:extLst>
            </p:cNvPr>
            <p:cNvCxnSpPr>
              <a:cxnSpLocks/>
              <a:stCxn id="605" idx="6"/>
              <a:endCxn id="616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24813531-481A-C2CA-8FA2-8B62F541FE43}"/>
                  </a:ext>
                </a:extLst>
              </p:cNvPr>
              <p:cNvSpPr/>
              <p:nvPr/>
            </p:nvSpPr>
            <p:spPr>
              <a:xfrm>
                <a:off x="6564788" y="1303441"/>
                <a:ext cx="656784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24813531-481A-C2CA-8FA2-8B62F541F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788" y="1303441"/>
                <a:ext cx="656784" cy="289169"/>
              </a:xfrm>
              <a:prstGeom prst="rect">
                <a:avLst/>
              </a:prstGeom>
              <a:blipFill>
                <a:blip r:embed="rId69"/>
                <a:stretch>
                  <a:fillRect b="-6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458FDA4-CE06-9022-6EBE-2347DECAD4FD}"/>
              </a:ext>
            </a:extLst>
          </p:cNvPr>
          <p:cNvCxnSpPr>
            <a:cxnSpLocks/>
            <a:stCxn id="461" idx="6"/>
            <a:endCxn id="466" idx="2"/>
          </p:cNvCxnSpPr>
          <p:nvPr/>
        </p:nvCxnSpPr>
        <p:spPr>
          <a:xfrm>
            <a:off x="5599159" y="836448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24B891D-F2EC-67B7-2495-C753D1F64BD5}"/>
              </a:ext>
            </a:extLst>
          </p:cNvPr>
          <p:cNvCxnSpPr>
            <a:cxnSpLocks/>
            <a:stCxn id="465" idx="6"/>
            <a:endCxn id="466" idx="2"/>
          </p:cNvCxnSpPr>
          <p:nvPr/>
        </p:nvCxnSpPr>
        <p:spPr>
          <a:xfrm>
            <a:off x="5599159" y="1448216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DF79A9F-ED2C-E82C-3297-A2CD1905B485}"/>
              </a:ext>
            </a:extLst>
          </p:cNvPr>
          <p:cNvCxnSpPr>
            <a:cxnSpLocks/>
            <a:stCxn id="467" idx="6"/>
            <a:endCxn id="466" idx="2"/>
          </p:cNvCxnSpPr>
          <p:nvPr/>
        </p:nvCxnSpPr>
        <p:spPr>
          <a:xfrm flipV="1">
            <a:off x="5599159" y="1448216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519A8D3-7A63-0300-920E-7CDD98468031}"/>
              </a:ext>
            </a:extLst>
          </p:cNvPr>
          <p:cNvCxnSpPr>
            <a:cxnSpLocks/>
            <a:stCxn id="469" idx="6"/>
            <a:endCxn id="466" idx="2"/>
          </p:cNvCxnSpPr>
          <p:nvPr/>
        </p:nvCxnSpPr>
        <p:spPr>
          <a:xfrm flipV="1">
            <a:off x="5599159" y="1448216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ADDE7DC-EB1B-298E-1C3F-73870EFD85D9}"/>
              </a:ext>
            </a:extLst>
          </p:cNvPr>
          <p:cNvCxnSpPr>
            <a:cxnSpLocks/>
            <a:stCxn id="471" idx="6"/>
            <a:endCxn id="466" idx="2"/>
          </p:cNvCxnSpPr>
          <p:nvPr/>
        </p:nvCxnSpPr>
        <p:spPr>
          <a:xfrm flipV="1">
            <a:off x="5599159" y="1448216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6CF3925-E3DF-F881-6539-E93C8A3E3BCF}"/>
              </a:ext>
            </a:extLst>
          </p:cNvPr>
          <p:cNvCxnSpPr>
            <a:cxnSpLocks/>
            <a:stCxn id="517" idx="6"/>
            <a:endCxn id="516" idx="2"/>
          </p:cNvCxnSpPr>
          <p:nvPr/>
        </p:nvCxnSpPr>
        <p:spPr>
          <a:xfrm flipV="1">
            <a:off x="7906196" y="836448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2C9EFBB-A311-8B43-F7F4-AEA647DCC66A}"/>
              </a:ext>
            </a:extLst>
          </p:cNvPr>
          <p:cNvCxnSpPr>
            <a:cxnSpLocks/>
            <a:stCxn id="517" idx="6"/>
            <a:endCxn id="514" idx="2"/>
          </p:cNvCxnSpPr>
          <p:nvPr/>
        </p:nvCxnSpPr>
        <p:spPr>
          <a:xfrm flipV="1">
            <a:off x="7906196" y="1137340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8F783B9-E780-60C3-2C64-B8C38421E69B}"/>
              </a:ext>
            </a:extLst>
          </p:cNvPr>
          <p:cNvCxnSpPr>
            <a:cxnSpLocks/>
            <a:stCxn id="517" idx="6"/>
            <a:endCxn id="518" idx="2"/>
          </p:cNvCxnSpPr>
          <p:nvPr/>
        </p:nvCxnSpPr>
        <p:spPr>
          <a:xfrm>
            <a:off x="7906196" y="1448216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D9639F9-C673-B7B3-D585-F0E6B9A8E6DD}"/>
              </a:ext>
            </a:extLst>
          </p:cNvPr>
          <p:cNvCxnSpPr>
            <a:cxnSpLocks/>
            <a:stCxn id="517" idx="6"/>
            <a:endCxn id="522" idx="2"/>
          </p:cNvCxnSpPr>
          <p:nvPr/>
        </p:nvCxnSpPr>
        <p:spPr>
          <a:xfrm>
            <a:off x="7906196" y="1448216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E5279CE-02F2-CD1E-4A0D-8429C64607AE}"/>
              </a:ext>
            </a:extLst>
          </p:cNvPr>
          <p:cNvCxnSpPr>
            <a:cxnSpLocks/>
            <a:stCxn id="517" idx="6"/>
            <a:endCxn id="524" idx="2"/>
          </p:cNvCxnSpPr>
          <p:nvPr/>
        </p:nvCxnSpPr>
        <p:spPr>
          <a:xfrm>
            <a:off x="7906196" y="1448216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8FEA899-50A0-5ABE-233D-60E9788FAB1D}"/>
              </a:ext>
            </a:extLst>
          </p:cNvPr>
          <p:cNvCxnSpPr>
            <a:cxnSpLocks/>
            <a:stCxn id="581" idx="6"/>
            <a:endCxn id="582" idx="2"/>
          </p:cNvCxnSpPr>
          <p:nvPr/>
        </p:nvCxnSpPr>
        <p:spPr>
          <a:xfrm>
            <a:off x="10204886" y="2681736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B2402D6-B560-EC7E-FF66-D5BA1390CE4B}"/>
              </a:ext>
            </a:extLst>
          </p:cNvPr>
          <p:cNvCxnSpPr>
            <a:cxnSpLocks/>
            <a:stCxn id="581" idx="6"/>
            <a:endCxn id="576" idx="2"/>
          </p:cNvCxnSpPr>
          <p:nvPr/>
        </p:nvCxnSpPr>
        <p:spPr>
          <a:xfrm flipV="1">
            <a:off x="10204886" y="1759092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4B3CA22-8498-2C4A-03EF-7DEC2CC89E1B}"/>
              </a:ext>
            </a:extLst>
          </p:cNvPr>
          <p:cNvCxnSpPr>
            <a:cxnSpLocks/>
          </p:cNvCxnSpPr>
          <p:nvPr/>
        </p:nvCxnSpPr>
        <p:spPr>
          <a:xfrm>
            <a:off x="7906196" y="1448216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DB0058F5-1031-4FB7-70E8-7CE170820D98}"/>
              </a:ext>
            </a:extLst>
          </p:cNvPr>
          <p:cNvCxnSpPr>
            <a:cxnSpLocks/>
            <a:stCxn id="581" idx="6"/>
            <a:endCxn id="578" idx="2"/>
          </p:cNvCxnSpPr>
          <p:nvPr/>
        </p:nvCxnSpPr>
        <p:spPr>
          <a:xfrm flipV="1">
            <a:off x="10204886" y="2069968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9E723542-08CB-3E3E-D6A2-2C6FE6E4BADF}"/>
              </a:ext>
            </a:extLst>
          </p:cNvPr>
          <p:cNvCxnSpPr>
            <a:cxnSpLocks/>
            <a:stCxn id="581" idx="6"/>
            <a:endCxn id="580" idx="2"/>
          </p:cNvCxnSpPr>
          <p:nvPr/>
        </p:nvCxnSpPr>
        <p:spPr>
          <a:xfrm flipV="1">
            <a:off x="10204886" y="2380844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BE7FF030-5167-394C-196E-FCCC23F81AEB}"/>
              </a:ext>
            </a:extLst>
          </p:cNvPr>
          <p:cNvCxnSpPr>
            <a:cxnSpLocks/>
            <a:stCxn id="581" idx="6"/>
            <a:endCxn id="574" idx="2"/>
          </p:cNvCxnSpPr>
          <p:nvPr/>
        </p:nvCxnSpPr>
        <p:spPr>
          <a:xfrm flipV="1">
            <a:off x="10204886" y="1448216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B47137C2-505E-820F-001A-4F801C5FFE16}"/>
              </a:ext>
            </a:extLst>
          </p:cNvPr>
          <p:cNvCxnSpPr>
            <a:cxnSpLocks/>
            <a:stCxn id="581" idx="6"/>
            <a:endCxn id="570" idx="2"/>
          </p:cNvCxnSpPr>
          <p:nvPr/>
        </p:nvCxnSpPr>
        <p:spPr>
          <a:xfrm flipV="1">
            <a:off x="10204886" y="1137340"/>
            <a:ext cx="798646" cy="154439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直線コネクタ 474">
            <a:extLst>
              <a:ext uri="{FF2B5EF4-FFF2-40B4-BE49-F238E27FC236}">
                <a16:creationId xmlns:a16="http://schemas.microsoft.com/office/drawing/2014/main" id="{BCD049C1-856B-2A0A-6666-E7A84E5520A9}"/>
              </a:ext>
            </a:extLst>
          </p:cNvPr>
          <p:cNvCxnSpPr>
            <a:cxnSpLocks/>
            <a:stCxn id="581" idx="6"/>
            <a:endCxn id="572" idx="2"/>
          </p:cNvCxnSpPr>
          <p:nvPr/>
        </p:nvCxnSpPr>
        <p:spPr>
          <a:xfrm flipV="1">
            <a:off x="10204886" y="836448"/>
            <a:ext cx="798646" cy="184528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直線コネクタ 478">
            <a:extLst>
              <a:ext uri="{FF2B5EF4-FFF2-40B4-BE49-F238E27FC236}">
                <a16:creationId xmlns:a16="http://schemas.microsoft.com/office/drawing/2014/main" id="{C288C4D5-4FCD-F57A-0A33-39A3E4D45666}"/>
              </a:ext>
            </a:extLst>
          </p:cNvPr>
          <p:cNvCxnSpPr>
            <a:cxnSpLocks/>
            <a:stCxn id="579" idx="6"/>
            <a:endCxn id="576" idx="2"/>
          </p:cNvCxnSpPr>
          <p:nvPr/>
        </p:nvCxnSpPr>
        <p:spPr>
          <a:xfrm flipV="1">
            <a:off x="10204886" y="1759092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FAA9AB13-1A86-1E33-6312-9E8C3F180D25}"/>
              </a:ext>
            </a:extLst>
          </p:cNvPr>
          <p:cNvCxnSpPr>
            <a:cxnSpLocks/>
            <a:stCxn id="577" idx="6"/>
            <a:endCxn id="576" idx="2"/>
          </p:cNvCxnSpPr>
          <p:nvPr/>
        </p:nvCxnSpPr>
        <p:spPr>
          <a:xfrm flipV="1">
            <a:off x="10204886" y="1759092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0DE5F15-2A00-A226-8AE7-6D8BF655DC3E}"/>
              </a:ext>
            </a:extLst>
          </p:cNvPr>
          <p:cNvCxnSpPr>
            <a:cxnSpLocks/>
            <a:stCxn id="575" idx="6"/>
            <a:endCxn id="576" idx="2"/>
          </p:cNvCxnSpPr>
          <p:nvPr/>
        </p:nvCxnSpPr>
        <p:spPr>
          <a:xfrm>
            <a:off x="10204886" y="1759092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3E6F1906-D6A7-B147-BE97-AC777553FBE4}"/>
              </a:ext>
            </a:extLst>
          </p:cNvPr>
          <p:cNvCxnSpPr>
            <a:cxnSpLocks/>
            <a:stCxn id="573" idx="6"/>
            <a:endCxn id="576" idx="2"/>
          </p:cNvCxnSpPr>
          <p:nvPr/>
        </p:nvCxnSpPr>
        <p:spPr>
          <a:xfrm>
            <a:off x="10204886" y="1448216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FBCDA200-C76B-1534-BEA2-A8160E66F3A8}"/>
              </a:ext>
            </a:extLst>
          </p:cNvPr>
          <p:cNvCxnSpPr>
            <a:cxnSpLocks/>
            <a:stCxn id="571" idx="6"/>
            <a:endCxn id="576" idx="2"/>
          </p:cNvCxnSpPr>
          <p:nvPr/>
        </p:nvCxnSpPr>
        <p:spPr>
          <a:xfrm>
            <a:off x="10204886" y="1137340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23F3B5A-14D4-176A-6567-7BCF7552DC50}"/>
              </a:ext>
            </a:extLst>
          </p:cNvPr>
          <p:cNvCxnSpPr>
            <a:cxnSpLocks/>
            <a:stCxn id="569" idx="6"/>
            <a:endCxn id="576" idx="2"/>
          </p:cNvCxnSpPr>
          <p:nvPr/>
        </p:nvCxnSpPr>
        <p:spPr>
          <a:xfrm>
            <a:off x="10204886" y="836448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7" name="正方形/長方形 506">
                <a:extLst>
                  <a:ext uri="{FF2B5EF4-FFF2-40B4-BE49-F238E27FC236}">
                    <a16:creationId xmlns:a16="http://schemas.microsoft.com/office/drawing/2014/main" id="{3676332A-66CF-9B80-0F5E-E699FC11B9FC}"/>
                  </a:ext>
                </a:extLst>
              </p:cNvPr>
              <p:cNvSpPr/>
              <p:nvPr/>
            </p:nvSpPr>
            <p:spPr>
              <a:xfrm>
                <a:off x="7206412" y="1303440"/>
                <a:ext cx="606018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507" name="正方形/長方形 506">
                <a:extLst>
                  <a:ext uri="{FF2B5EF4-FFF2-40B4-BE49-F238E27FC236}">
                    <a16:creationId xmlns:a16="http://schemas.microsoft.com/office/drawing/2014/main" id="{3676332A-66CF-9B80-0F5E-E699FC11B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412" y="1303440"/>
                <a:ext cx="606018" cy="289169"/>
              </a:xfrm>
              <a:prstGeom prst="rect">
                <a:avLst/>
              </a:prstGeom>
              <a:blipFill>
                <a:blip r:embed="rId70"/>
                <a:stretch>
                  <a:fillRect l="-3000" b="-63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9" name="正方形/長方形 638">
                <a:extLst>
                  <a:ext uri="{FF2B5EF4-FFF2-40B4-BE49-F238E27FC236}">
                    <a16:creationId xmlns:a16="http://schemas.microsoft.com/office/drawing/2014/main" id="{BD5CAB76-E18C-E905-1F3C-DE392B077DDF}"/>
                  </a:ext>
                </a:extLst>
              </p:cNvPr>
              <p:cNvSpPr/>
              <p:nvPr/>
            </p:nvSpPr>
            <p:spPr>
              <a:xfrm>
                <a:off x="11167993" y="1604568"/>
                <a:ext cx="656784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639" name="正方形/長方形 638">
                <a:extLst>
                  <a:ext uri="{FF2B5EF4-FFF2-40B4-BE49-F238E27FC236}">
                    <a16:creationId xmlns:a16="http://schemas.microsoft.com/office/drawing/2014/main" id="{BD5CAB76-E18C-E905-1F3C-DE392B077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7993" y="1604568"/>
                <a:ext cx="656784" cy="289169"/>
              </a:xfrm>
              <a:prstGeom prst="rect">
                <a:avLst/>
              </a:prstGeom>
              <a:blipFill>
                <a:blip r:embed="rId71"/>
                <a:stretch>
                  <a:fillRect l="-5556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0" name="正方形/長方形 639">
                <a:extLst>
                  <a:ext uri="{FF2B5EF4-FFF2-40B4-BE49-F238E27FC236}">
                    <a16:creationId xmlns:a16="http://schemas.microsoft.com/office/drawing/2014/main" id="{0FDC7E12-67B8-3AD9-B353-DB9B2427AF9E}"/>
                  </a:ext>
                </a:extLst>
              </p:cNvPr>
              <p:cNvSpPr/>
              <p:nvPr/>
            </p:nvSpPr>
            <p:spPr>
              <a:xfrm>
                <a:off x="9465088" y="2522280"/>
                <a:ext cx="656784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640" name="正方形/長方形 639">
                <a:extLst>
                  <a:ext uri="{FF2B5EF4-FFF2-40B4-BE49-F238E27FC236}">
                    <a16:creationId xmlns:a16="http://schemas.microsoft.com/office/drawing/2014/main" id="{0FDC7E12-67B8-3AD9-B353-DB9B2427A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088" y="2522280"/>
                <a:ext cx="656784" cy="289169"/>
              </a:xfrm>
              <a:prstGeom prst="rect">
                <a:avLst/>
              </a:prstGeom>
              <a:blipFill>
                <a:blip r:embed="rId72"/>
                <a:stretch>
                  <a:fillRect l="-4673"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2" name="左中かっこ 641">
            <a:extLst>
              <a:ext uri="{FF2B5EF4-FFF2-40B4-BE49-F238E27FC236}">
                <a16:creationId xmlns:a16="http://schemas.microsoft.com/office/drawing/2014/main" id="{42071AD9-7AF5-D1C9-ACE1-ABDCBC8CD59C}"/>
              </a:ext>
            </a:extLst>
          </p:cNvPr>
          <p:cNvSpPr/>
          <p:nvPr/>
        </p:nvSpPr>
        <p:spPr>
          <a:xfrm>
            <a:off x="4853573" y="5886758"/>
            <a:ext cx="144000" cy="1827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3" name="テキスト ボックス 642">
                <a:extLst>
                  <a:ext uri="{FF2B5EF4-FFF2-40B4-BE49-F238E27FC236}">
                    <a16:creationId xmlns:a16="http://schemas.microsoft.com/office/drawing/2014/main" id="{96C33412-CB4F-8403-AEC6-FAA56E1BE2F9}"/>
                  </a:ext>
                </a:extLst>
              </p:cNvPr>
              <p:cNvSpPr txBox="1"/>
              <p:nvPr/>
            </p:nvSpPr>
            <p:spPr>
              <a:xfrm>
                <a:off x="4616431" y="5838380"/>
                <a:ext cx="213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43" name="テキスト ボックス 642">
                <a:extLst>
                  <a:ext uri="{FF2B5EF4-FFF2-40B4-BE49-F238E27FC236}">
                    <a16:creationId xmlns:a16="http://schemas.microsoft.com/office/drawing/2014/main" id="{96C33412-CB4F-8403-AEC6-FAA56E1BE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31" y="5838380"/>
                <a:ext cx="213840" cy="276999"/>
              </a:xfrm>
              <a:prstGeom prst="rect">
                <a:avLst/>
              </a:prstGeom>
              <a:blipFill>
                <a:blip r:embed="rId73"/>
                <a:stretch>
                  <a:fillRect l="-22857" r="-2285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402CC28E-60C0-4EF1-E18E-E1DD2C3942F4}"/>
              </a:ext>
            </a:extLst>
          </p:cNvPr>
          <p:cNvCxnSpPr>
            <a:cxnSpLocks/>
            <a:stCxn id="607" idx="6"/>
          </p:cNvCxnSpPr>
          <p:nvPr/>
        </p:nvCxnSpPr>
        <p:spPr>
          <a:xfrm>
            <a:off x="5270488" y="4747243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7E4E17E6-A4FA-E6B3-C7EF-93176C274D81}"/>
              </a:ext>
            </a:extLst>
          </p:cNvPr>
          <p:cNvCxnSpPr>
            <a:cxnSpLocks/>
            <a:stCxn id="609" idx="6"/>
            <a:endCxn id="610" idx="2"/>
          </p:cNvCxnSpPr>
          <p:nvPr/>
        </p:nvCxnSpPr>
        <p:spPr>
          <a:xfrm>
            <a:off x="5270488" y="505811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E7992C4E-D5EF-DA75-C6CE-76C09A7F139D}"/>
              </a:ext>
            </a:extLst>
          </p:cNvPr>
          <p:cNvCxnSpPr>
            <a:cxnSpLocks/>
            <a:stCxn id="611" idx="6"/>
            <a:endCxn id="610" idx="2"/>
          </p:cNvCxnSpPr>
          <p:nvPr/>
        </p:nvCxnSpPr>
        <p:spPr>
          <a:xfrm flipV="1">
            <a:off x="5270488" y="5058119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FB10EC77-6550-014D-F422-5DC5EBE0EA0D}"/>
              </a:ext>
            </a:extLst>
          </p:cNvPr>
          <p:cNvCxnSpPr>
            <a:cxnSpLocks/>
            <a:stCxn id="613" idx="6"/>
            <a:endCxn id="610" idx="2"/>
          </p:cNvCxnSpPr>
          <p:nvPr/>
        </p:nvCxnSpPr>
        <p:spPr>
          <a:xfrm flipV="1">
            <a:off x="5270488" y="5058119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FB7B4278-4165-0ACA-FF4C-3F1267D756B8}"/>
              </a:ext>
            </a:extLst>
          </p:cNvPr>
          <p:cNvCxnSpPr>
            <a:cxnSpLocks/>
            <a:stCxn id="615" idx="6"/>
            <a:endCxn id="610" idx="2"/>
          </p:cNvCxnSpPr>
          <p:nvPr/>
        </p:nvCxnSpPr>
        <p:spPr>
          <a:xfrm flipV="1">
            <a:off x="5270488" y="5058119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72D7090A-9F59-AB85-54DC-78186EAC71D8}"/>
              </a:ext>
            </a:extLst>
          </p:cNvPr>
          <p:cNvCxnSpPr>
            <a:cxnSpLocks/>
            <a:stCxn id="607" idx="6"/>
            <a:endCxn id="612" idx="2"/>
          </p:cNvCxnSpPr>
          <p:nvPr/>
        </p:nvCxnSpPr>
        <p:spPr>
          <a:xfrm>
            <a:off x="5270488" y="4747243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A2BFF77D-8D9C-6772-1B2D-C758FABFF053}"/>
              </a:ext>
            </a:extLst>
          </p:cNvPr>
          <p:cNvCxnSpPr>
            <a:cxnSpLocks/>
            <a:stCxn id="607" idx="6"/>
            <a:endCxn id="614" idx="2"/>
          </p:cNvCxnSpPr>
          <p:nvPr/>
        </p:nvCxnSpPr>
        <p:spPr>
          <a:xfrm>
            <a:off x="5270488" y="4747243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48CFF530-BA6D-B555-E8F1-E098FBE1839F}"/>
              </a:ext>
            </a:extLst>
          </p:cNvPr>
          <p:cNvCxnSpPr>
            <a:cxnSpLocks/>
            <a:stCxn id="607" idx="6"/>
            <a:endCxn id="616" idx="2"/>
          </p:cNvCxnSpPr>
          <p:nvPr/>
        </p:nvCxnSpPr>
        <p:spPr>
          <a:xfrm>
            <a:off x="5270488" y="4747243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CF1BCEAD-1BD6-6D8E-737A-01E9AE89C81E}"/>
              </a:ext>
            </a:extLst>
          </p:cNvPr>
          <p:cNvCxnSpPr>
            <a:cxnSpLocks/>
            <a:stCxn id="615" idx="6"/>
            <a:endCxn id="612" idx="2"/>
          </p:cNvCxnSpPr>
          <p:nvPr/>
        </p:nvCxnSpPr>
        <p:spPr>
          <a:xfrm flipV="1">
            <a:off x="5270488" y="5368995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421CA54E-6522-6450-E9EE-E64C6C79A56D}"/>
              </a:ext>
            </a:extLst>
          </p:cNvPr>
          <p:cNvCxnSpPr>
            <a:cxnSpLocks/>
            <a:stCxn id="615" idx="6"/>
            <a:endCxn id="614" idx="2"/>
          </p:cNvCxnSpPr>
          <p:nvPr/>
        </p:nvCxnSpPr>
        <p:spPr>
          <a:xfrm flipV="1">
            <a:off x="5270488" y="5679871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直線コネクタ 681">
            <a:extLst>
              <a:ext uri="{FF2B5EF4-FFF2-40B4-BE49-F238E27FC236}">
                <a16:creationId xmlns:a16="http://schemas.microsoft.com/office/drawing/2014/main" id="{A17E3DAC-DF3E-23D4-CE88-0A6099B95A2E}"/>
              </a:ext>
            </a:extLst>
          </p:cNvPr>
          <p:cNvCxnSpPr>
            <a:cxnSpLocks/>
            <a:stCxn id="615" idx="6"/>
            <a:endCxn id="616" idx="2"/>
          </p:cNvCxnSpPr>
          <p:nvPr/>
        </p:nvCxnSpPr>
        <p:spPr>
          <a:xfrm>
            <a:off x="5270488" y="5980763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" name="左中かっこ 685">
            <a:extLst>
              <a:ext uri="{FF2B5EF4-FFF2-40B4-BE49-F238E27FC236}">
                <a16:creationId xmlns:a16="http://schemas.microsoft.com/office/drawing/2014/main" id="{19CFC158-268E-43DD-C565-6307B03942E8}"/>
              </a:ext>
            </a:extLst>
          </p:cNvPr>
          <p:cNvSpPr/>
          <p:nvPr/>
        </p:nvSpPr>
        <p:spPr>
          <a:xfrm>
            <a:off x="7150858" y="4058920"/>
            <a:ext cx="144000" cy="73491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7" name="左中かっこ 686">
            <a:extLst>
              <a:ext uri="{FF2B5EF4-FFF2-40B4-BE49-F238E27FC236}">
                <a16:creationId xmlns:a16="http://schemas.microsoft.com/office/drawing/2014/main" id="{49D532D1-8CA5-62C3-5E9E-E34381574C2A}"/>
              </a:ext>
            </a:extLst>
          </p:cNvPr>
          <p:cNvSpPr/>
          <p:nvPr/>
        </p:nvSpPr>
        <p:spPr>
          <a:xfrm>
            <a:off x="7150858" y="4966110"/>
            <a:ext cx="144000" cy="7509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9" name="右中かっこ 688">
            <a:extLst>
              <a:ext uri="{FF2B5EF4-FFF2-40B4-BE49-F238E27FC236}">
                <a16:creationId xmlns:a16="http://schemas.microsoft.com/office/drawing/2014/main" id="{FB9A9ABE-7430-1D96-DFA1-7961D2121149}"/>
              </a:ext>
            </a:extLst>
          </p:cNvPr>
          <p:cNvSpPr/>
          <p:nvPr/>
        </p:nvSpPr>
        <p:spPr>
          <a:xfrm>
            <a:off x="8632842" y="4058919"/>
            <a:ext cx="144000" cy="105517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0" name="右中かっこ 689">
            <a:extLst>
              <a:ext uri="{FF2B5EF4-FFF2-40B4-BE49-F238E27FC236}">
                <a16:creationId xmlns:a16="http://schemas.microsoft.com/office/drawing/2014/main" id="{2F16400F-69A8-089E-7E7A-5EB65E04CC11}"/>
              </a:ext>
            </a:extLst>
          </p:cNvPr>
          <p:cNvSpPr/>
          <p:nvPr/>
        </p:nvSpPr>
        <p:spPr>
          <a:xfrm>
            <a:off x="8632842" y="5270911"/>
            <a:ext cx="144000" cy="7506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2" name="テキスト ボックス 691">
                <a:extLst>
                  <a:ext uri="{FF2B5EF4-FFF2-40B4-BE49-F238E27FC236}">
                    <a16:creationId xmlns:a16="http://schemas.microsoft.com/office/drawing/2014/main" id="{E8ECC60A-E0DA-87F6-E832-8A5D61B2CD0A}"/>
                  </a:ext>
                </a:extLst>
              </p:cNvPr>
              <p:cNvSpPr txBox="1"/>
              <p:nvPr/>
            </p:nvSpPr>
            <p:spPr>
              <a:xfrm>
                <a:off x="6913716" y="4286636"/>
                <a:ext cx="213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92" name="テキスト ボックス 691">
                <a:extLst>
                  <a:ext uri="{FF2B5EF4-FFF2-40B4-BE49-F238E27FC236}">
                    <a16:creationId xmlns:a16="http://schemas.microsoft.com/office/drawing/2014/main" id="{E8ECC60A-E0DA-87F6-E832-8A5D61B2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16" y="4286636"/>
                <a:ext cx="213840" cy="276999"/>
              </a:xfrm>
              <a:prstGeom prst="rect">
                <a:avLst/>
              </a:prstGeom>
              <a:blipFill>
                <a:blip r:embed="rId74"/>
                <a:stretch>
                  <a:fillRect l="-22857" r="-22857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3" name="テキスト ボックス 692">
                <a:extLst>
                  <a:ext uri="{FF2B5EF4-FFF2-40B4-BE49-F238E27FC236}">
                    <a16:creationId xmlns:a16="http://schemas.microsoft.com/office/drawing/2014/main" id="{4A67B673-77B3-2B05-4442-D4A2E6907156}"/>
                  </a:ext>
                </a:extLst>
              </p:cNvPr>
              <p:cNvSpPr txBox="1"/>
              <p:nvPr/>
            </p:nvSpPr>
            <p:spPr>
              <a:xfrm>
                <a:off x="6881528" y="5202973"/>
                <a:ext cx="278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93" name="テキスト ボックス 692">
                <a:extLst>
                  <a:ext uri="{FF2B5EF4-FFF2-40B4-BE49-F238E27FC236}">
                    <a16:creationId xmlns:a16="http://schemas.microsoft.com/office/drawing/2014/main" id="{4A67B673-77B3-2B05-4442-D4A2E6907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28" y="5202973"/>
                <a:ext cx="278217" cy="276999"/>
              </a:xfrm>
              <a:prstGeom prst="rect">
                <a:avLst/>
              </a:prstGeom>
              <a:blipFill>
                <a:blip r:embed="rId75"/>
                <a:stretch>
                  <a:fillRect l="-17778" r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5" name="テキスト ボックス 694">
                <a:extLst>
                  <a:ext uri="{FF2B5EF4-FFF2-40B4-BE49-F238E27FC236}">
                    <a16:creationId xmlns:a16="http://schemas.microsoft.com/office/drawing/2014/main" id="{1DD7B62B-FFFA-8DA1-F91D-EDB7AF37584E}"/>
                  </a:ext>
                </a:extLst>
              </p:cNvPr>
              <p:cNvSpPr txBox="1"/>
              <p:nvPr/>
            </p:nvSpPr>
            <p:spPr>
              <a:xfrm>
                <a:off x="8795669" y="4451628"/>
                <a:ext cx="22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95" name="テキスト ボックス 694">
                <a:extLst>
                  <a:ext uri="{FF2B5EF4-FFF2-40B4-BE49-F238E27FC236}">
                    <a16:creationId xmlns:a16="http://schemas.microsoft.com/office/drawing/2014/main" id="{1DD7B62B-FFFA-8DA1-F91D-EDB7AF375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669" y="4451628"/>
                <a:ext cx="224228" cy="276999"/>
              </a:xfrm>
              <a:prstGeom prst="rect">
                <a:avLst/>
              </a:prstGeom>
              <a:blipFill>
                <a:blip r:embed="rId76"/>
                <a:stretch>
                  <a:fillRect l="-24324" r="-1621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845A1764-6EDF-6872-53FF-F772839E3D36}"/>
                  </a:ext>
                </a:extLst>
              </p:cNvPr>
              <p:cNvSpPr txBox="1"/>
              <p:nvPr/>
            </p:nvSpPr>
            <p:spPr>
              <a:xfrm>
                <a:off x="8763481" y="5513731"/>
                <a:ext cx="293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96" name="テキスト ボックス 695">
                <a:extLst>
                  <a:ext uri="{FF2B5EF4-FFF2-40B4-BE49-F238E27FC236}">
                    <a16:creationId xmlns:a16="http://schemas.microsoft.com/office/drawing/2014/main" id="{845A1764-6EDF-6872-53FF-F772839E3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481" y="5513731"/>
                <a:ext cx="293094" cy="276999"/>
              </a:xfrm>
              <a:prstGeom prst="rect">
                <a:avLst/>
              </a:prstGeom>
              <a:blipFill>
                <a:blip r:embed="rId77"/>
                <a:stretch>
                  <a:fillRect l="-1875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7" name="左中かっこ 696">
            <a:extLst>
              <a:ext uri="{FF2B5EF4-FFF2-40B4-BE49-F238E27FC236}">
                <a16:creationId xmlns:a16="http://schemas.microsoft.com/office/drawing/2014/main" id="{3F8F2400-F285-1EF2-F953-27558D5DB9EA}"/>
              </a:ext>
            </a:extLst>
          </p:cNvPr>
          <p:cNvSpPr/>
          <p:nvPr/>
        </p:nvSpPr>
        <p:spPr>
          <a:xfrm>
            <a:off x="7150858" y="5886758"/>
            <a:ext cx="144000" cy="18273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8" name="テキスト ボックス 697">
                <a:extLst>
                  <a:ext uri="{FF2B5EF4-FFF2-40B4-BE49-F238E27FC236}">
                    <a16:creationId xmlns:a16="http://schemas.microsoft.com/office/drawing/2014/main" id="{9644BD1A-FC17-891F-4894-B9C5FC125E9B}"/>
                  </a:ext>
                </a:extLst>
              </p:cNvPr>
              <p:cNvSpPr txBox="1"/>
              <p:nvPr/>
            </p:nvSpPr>
            <p:spPr>
              <a:xfrm>
                <a:off x="6913716" y="5838380"/>
                <a:ext cx="213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98" name="テキスト ボックス 697">
                <a:extLst>
                  <a:ext uri="{FF2B5EF4-FFF2-40B4-BE49-F238E27FC236}">
                    <a16:creationId xmlns:a16="http://schemas.microsoft.com/office/drawing/2014/main" id="{9644BD1A-FC17-891F-4894-B9C5FC125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716" y="5838380"/>
                <a:ext cx="213840" cy="276999"/>
              </a:xfrm>
              <a:prstGeom prst="rect">
                <a:avLst/>
              </a:prstGeom>
              <a:blipFill>
                <a:blip r:embed="rId78"/>
                <a:stretch>
                  <a:fillRect l="-22857" r="-2285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2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41926D-9F5E-7029-6EB3-24721E74DE11}"/>
              </a:ext>
            </a:extLst>
          </p:cNvPr>
          <p:cNvSpPr/>
          <p:nvPr/>
        </p:nvSpPr>
        <p:spPr>
          <a:xfrm>
            <a:off x="5820956" y="176631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0B2444-AC01-6349-71B7-30665A679A05}"/>
              </a:ext>
            </a:extLst>
          </p:cNvPr>
          <p:cNvSpPr/>
          <p:nvPr/>
        </p:nvSpPr>
        <p:spPr>
          <a:xfrm>
            <a:off x="5820956" y="123584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F984835-88C8-F8D6-F836-37FCB03FBCC6}"/>
              </a:ext>
            </a:extLst>
          </p:cNvPr>
          <p:cNvCxnSpPr>
            <a:cxnSpLocks/>
          </p:cNvCxnSpPr>
          <p:nvPr/>
        </p:nvCxnSpPr>
        <p:spPr>
          <a:xfrm flipV="1">
            <a:off x="7259106" y="758130"/>
            <a:ext cx="0" cy="100062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28F3C3-7797-DB51-597E-A27B945659B3}"/>
              </a:ext>
            </a:extLst>
          </p:cNvPr>
          <p:cNvCxnSpPr>
            <a:cxnSpLocks/>
          </p:cNvCxnSpPr>
          <p:nvPr/>
        </p:nvCxnSpPr>
        <p:spPr>
          <a:xfrm flipV="1">
            <a:off x="7615467" y="768581"/>
            <a:ext cx="0" cy="990178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3CC1ED8-55D7-61FA-2B6C-37F822357E35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6534530" y="943584"/>
            <a:ext cx="6297" cy="118053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F8EEC3-7349-E477-D772-3DDA6F1B067F}"/>
              </a:ext>
            </a:extLst>
          </p:cNvPr>
          <p:cNvCxnSpPr>
            <a:cxnSpLocks/>
          </p:cNvCxnSpPr>
          <p:nvPr/>
        </p:nvCxnSpPr>
        <p:spPr>
          <a:xfrm flipV="1">
            <a:off x="5821156" y="1096559"/>
            <a:ext cx="0" cy="116148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1BAA5E-99E5-5C82-3777-122D9DB63CC8}"/>
              </a:ext>
            </a:extLst>
          </p:cNvPr>
          <p:cNvCxnSpPr>
            <a:cxnSpLocks/>
          </p:cNvCxnSpPr>
          <p:nvPr/>
        </p:nvCxnSpPr>
        <p:spPr>
          <a:xfrm flipV="1">
            <a:off x="8340524" y="1102615"/>
            <a:ext cx="0" cy="66370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/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/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/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/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/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15AFEE-34C3-5C8A-0D51-59B70CD8C0AA}"/>
              </a:ext>
            </a:extLst>
          </p:cNvPr>
          <p:cNvGrpSpPr/>
          <p:nvPr/>
        </p:nvGrpSpPr>
        <p:grpSpPr>
          <a:xfrm>
            <a:off x="7250477" y="768581"/>
            <a:ext cx="1810047" cy="360000"/>
            <a:chOff x="7250477" y="768581"/>
            <a:chExt cx="1810047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/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/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/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/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4E264B-EDAF-029A-E96C-1BBBCD9B03F8}"/>
              </a:ext>
            </a:extLst>
          </p:cNvPr>
          <p:cNvCxnSpPr>
            <a:cxnSpLocks/>
          </p:cNvCxnSpPr>
          <p:nvPr/>
        </p:nvCxnSpPr>
        <p:spPr>
          <a:xfrm flipH="1" flipV="1">
            <a:off x="6914360" y="394550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E868105-85D8-7DA1-683F-67C52057DC91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5836527" y="395185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07A8A1-3D7D-F3C8-4CE9-2B3F24D8C0E3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630829" y="3874227"/>
            <a:ext cx="0" cy="1375171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F4C280-7888-4A09-F187-DA5A6889CE8A}"/>
              </a:ext>
            </a:extLst>
          </p:cNvPr>
          <p:cNvCxnSpPr>
            <a:cxnSpLocks/>
          </p:cNvCxnSpPr>
          <p:nvPr/>
        </p:nvCxnSpPr>
        <p:spPr>
          <a:xfrm flipH="1" flipV="1">
            <a:off x="5113000" y="4058728"/>
            <a:ext cx="0" cy="1359656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/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/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/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/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/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/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/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/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/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/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/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/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/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/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3836420-6E68-C42F-A08E-6DFC0F53667A}"/>
              </a:ext>
            </a:extLst>
          </p:cNvPr>
          <p:cNvGrpSpPr/>
          <p:nvPr/>
        </p:nvGrpSpPr>
        <p:grpSpPr>
          <a:xfrm>
            <a:off x="5821341" y="2121887"/>
            <a:ext cx="1816393" cy="483873"/>
            <a:chOff x="5821341" y="2121887"/>
            <a:chExt cx="1816393" cy="483873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4C945508-C92E-748D-92C9-7364A8980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3770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26A9E9C-1A17-C0EC-C36A-F4BF8CCD4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532" y="2124118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/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E883A2E-A6E4-1C07-1F88-2CEC8A61A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343" y="2121887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32A8C49-32E1-81D1-ECB1-0EA542F97B47}"/>
              </a:ext>
            </a:extLst>
          </p:cNvPr>
          <p:cNvGrpSpPr/>
          <p:nvPr/>
        </p:nvGrpSpPr>
        <p:grpSpPr>
          <a:xfrm>
            <a:off x="4727604" y="763584"/>
            <a:ext cx="1806926" cy="360000"/>
            <a:chOff x="7256719" y="768581"/>
            <a:chExt cx="1806926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/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/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/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/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284DA0-330F-8F39-33AA-9028758D78D5}"/>
              </a:ext>
            </a:extLst>
          </p:cNvPr>
          <p:cNvGrpSpPr/>
          <p:nvPr/>
        </p:nvGrpSpPr>
        <p:grpSpPr>
          <a:xfrm>
            <a:off x="3308900" y="1595847"/>
            <a:ext cx="1810151" cy="1015915"/>
            <a:chOff x="5821341" y="1589845"/>
            <a:chExt cx="1810151" cy="1015915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DAD05F-BEB9-BBC6-1F6A-D8BBB77E3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048" y="1589845"/>
              <a:ext cx="0" cy="1015915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/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A36948-B384-4BE3-7F30-3837E485A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101" y="1589845"/>
              <a:ext cx="0" cy="1013684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110FCB5-33C0-7196-37C2-E8D534540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0649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/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5F13546-840A-396B-4381-2435F569BBD4}"/>
              </a:ext>
            </a:extLst>
          </p:cNvPr>
          <p:cNvCxnSpPr>
            <a:cxnSpLocks/>
          </p:cNvCxnSpPr>
          <p:nvPr/>
        </p:nvCxnSpPr>
        <p:spPr>
          <a:xfrm flipV="1">
            <a:off x="4745660" y="1120086"/>
            <a:ext cx="0" cy="11039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85A717D-7D25-7CC6-7830-834B5A3381F2}"/>
              </a:ext>
            </a:extLst>
          </p:cNvPr>
          <p:cNvCxnSpPr>
            <a:cxnSpLocks/>
          </p:cNvCxnSpPr>
          <p:nvPr/>
        </p:nvCxnSpPr>
        <p:spPr>
          <a:xfrm flipV="1">
            <a:off x="5101607" y="1086774"/>
            <a:ext cx="0" cy="143711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/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/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F344A5-D6FA-2C00-47B3-3B6F9F08D304}"/>
              </a:ext>
            </a:extLst>
          </p:cNvPr>
          <p:cNvCxnSpPr>
            <a:cxnSpLocks/>
          </p:cNvCxnSpPr>
          <p:nvPr/>
        </p:nvCxnSpPr>
        <p:spPr>
          <a:xfrm flipH="1" flipV="1">
            <a:off x="6547988" y="81495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47FF2A-A13C-6F9B-62CD-935B43702E5B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5118977" y="82130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2BC490-B5F5-6E79-CC5C-7B6429378350}"/>
              </a:ext>
            </a:extLst>
          </p:cNvPr>
          <p:cNvCxnSpPr>
            <a:cxnSpLocks/>
          </p:cNvCxnSpPr>
          <p:nvPr/>
        </p:nvCxnSpPr>
        <p:spPr>
          <a:xfrm flipV="1">
            <a:off x="4392137" y="92817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/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/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/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/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/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/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/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/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/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/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/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/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1FC8B5-3F5D-89B7-3767-E21C6132FD57}"/>
              </a:ext>
            </a:extLst>
          </p:cNvPr>
          <p:cNvCxnSpPr>
            <a:cxnSpLocks/>
          </p:cNvCxnSpPr>
          <p:nvPr/>
        </p:nvCxnSpPr>
        <p:spPr>
          <a:xfrm flipV="1">
            <a:off x="4747630" y="89173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21B861-D620-4449-6BF3-7DFE38F912A5}"/>
              </a:ext>
            </a:extLst>
          </p:cNvPr>
          <p:cNvCxnSpPr>
            <a:cxnSpLocks/>
          </p:cNvCxnSpPr>
          <p:nvPr/>
        </p:nvCxnSpPr>
        <p:spPr>
          <a:xfrm flipV="1">
            <a:off x="6909613" y="1140213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86E6CD1-BF54-3C8E-0168-32B157F1680E}"/>
              </a:ext>
            </a:extLst>
          </p:cNvPr>
          <p:cNvCxnSpPr>
            <a:cxnSpLocks/>
          </p:cNvCxnSpPr>
          <p:nvPr/>
        </p:nvCxnSpPr>
        <p:spPr>
          <a:xfrm flipV="1">
            <a:off x="7272452" y="125928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A5FD088-6700-E6FD-905D-4676719D2A5A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3910072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2D03CA7-73FA-DE19-F73C-675FEDE7F9CA}"/>
              </a:ext>
            </a:extLst>
          </p:cNvPr>
          <p:cNvCxnSpPr>
            <a:cxnSpLocks/>
            <a:stCxn id="45" idx="1"/>
          </p:cNvCxnSpPr>
          <p:nvPr/>
        </p:nvCxnSpPr>
        <p:spPr>
          <a:xfrm flipV="1">
            <a:off x="5126025" y="3839647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01F014-F258-4BC8-1362-534D058AB0B2}"/>
              </a:ext>
            </a:extLst>
          </p:cNvPr>
          <p:cNvCxnSpPr>
            <a:cxnSpLocks/>
          </p:cNvCxnSpPr>
          <p:nvPr/>
        </p:nvCxnSpPr>
        <p:spPr>
          <a:xfrm flipV="1">
            <a:off x="4399185" y="3946516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/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/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/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/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/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/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/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/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/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/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/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/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F67E8D-BD6E-1349-062F-07BFDBA1F758}"/>
              </a:ext>
            </a:extLst>
          </p:cNvPr>
          <p:cNvCxnSpPr>
            <a:cxnSpLocks/>
          </p:cNvCxnSpPr>
          <p:nvPr/>
        </p:nvCxnSpPr>
        <p:spPr>
          <a:xfrm flipV="1">
            <a:off x="7649263" y="432235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/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/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/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/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2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B5A65B-4EE9-8F22-B1A3-ED0625FA17F3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902990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3608E8E-EA77-E445-AF8F-BC6AB2105609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126025" y="832565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3E9D400-9394-B9AD-FE4E-57A8BEE66FD9}"/>
              </a:ext>
            </a:extLst>
          </p:cNvPr>
          <p:cNvCxnSpPr>
            <a:cxnSpLocks/>
          </p:cNvCxnSpPr>
          <p:nvPr/>
        </p:nvCxnSpPr>
        <p:spPr>
          <a:xfrm flipV="1">
            <a:off x="5477121" y="939434"/>
            <a:ext cx="0" cy="119140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/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/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/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/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/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/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/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/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/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/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/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/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042B301-2EBA-0105-3C88-27AFB9BCB431}"/>
              </a:ext>
            </a:extLst>
          </p:cNvPr>
          <p:cNvCxnSpPr>
            <a:cxnSpLocks/>
          </p:cNvCxnSpPr>
          <p:nvPr/>
        </p:nvCxnSpPr>
        <p:spPr>
          <a:xfrm flipV="1">
            <a:off x="4754678" y="902990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169E5F4-0612-AF59-B2CE-69B707833A69}"/>
              </a:ext>
            </a:extLst>
          </p:cNvPr>
          <p:cNvCxnSpPr>
            <a:cxnSpLocks/>
          </p:cNvCxnSpPr>
          <p:nvPr/>
        </p:nvCxnSpPr>
        <p:spPr>
          <a:xfrm flipV="1">
            <a:off x="7279856" y="872941"/>
            <a:ext cx="0" cy="133757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9631A5-08F7-9EFF-B663-D6160C4B7CCB}"/>
              </a:ext>
            </a:extLst>
          </p:cNvPr>
          <p:cNvCxnSpPr>
            <a:cxnSpLocks/>
          </p:cNvCxnSpPr>
          <p:nvPr/>
        </p:nvCxnSpPr>
        <p:spPr>
          <a:xfrm flipV="1">
            <a:off x="7645638" y="128793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594AD9B-0662-D0F5-2483-1140B745CBED}"/>
              </a:ext>
            </a:extLst>
          </p:cNvPr>
          <p:cNvCxnSpPr>
            <a:cxnSpLocks/>
          </p:cNvCxnSpPr>
          <p:nvPr/>
        </p:nvCxnSpPr>
        <p:spPr>
          <a:xfrm flipH="1" flipV="1">
            <a:off x="6919127" y="3982218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F7DB2E2-D767-374C-259E-56C4EDAC34BC}"/>
              </a:ext>
            </a:extLst>
          </p:cNvPr>
          <p:cNvCxnSpPr>
            <a:cxnSpLocks/>
          </p:cNvCxnSpPr>
          <p:nvPr/>
        </p:nvCxnSpPr>
        <p:spPr>
          <a:xfrm flipV="1">
            <a:off x="6561563" y="3867552"/>
            <a:ext cx="0" cy="134102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/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/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/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/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/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/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/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/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/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/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/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/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D01BAE6-5B7A-783E-909C-2C53D21CAC00}"/>
              </a:ext>
            </a:extLst>
          </p:cNvPr>
          <p:cNvCxnSpPr>
            <a:cxnSpLocks/>
          </p:cNvCxnSpPr>
          <p:nvPr/>
        </p:nvCxnSpPr>
        <p:spPr>
          <a:xfrm flipV="1">
            <a:off x="5120710" y="3982218"/>
            <a:ext cx="0" cy="122635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7FF63F2-E512-EEC9-1EC0-55934B0389FD}"/>
              </a:ext>
            </a:extLst>
          </p:cNvPr>
          <p:cNvCxnSpPr>
            <a:cxnSpLocks/>
          </p:cNvCxnSpPr>
          <p:nvPr/>
        </p:nvCxnSpPr>
        <p:spPr>
          <a:xfrm flipV="1">
            <a:off x="8359036" y="3721375"/>
            <a:ext cx="1965" cy="15120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/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/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/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/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/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/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4788D-9FF3-3889-55E5-ADA3DBEC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4B39D24-675D-94C6-7EA9-328C34A839C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6C93249-C846-3B34-983D-CF193C5CC49D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7D1BBAA-4498-E26D-CED5-2813C6886F14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9781B9E-2A4E-5EA5-89C2-F7D37F879C1F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E74F0D57-EE4B-7755-9AA6-57AFDDA77A9E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7626D84-4F32-F873-D515-0362A15E3920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AF0D0F8-1AC6-17DA-BB9C-A371291D1D8C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EF8BE24-64C7-F68F-3F34-A27D9699DAA8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8B336E9-396B-31F5-A390-A8BE8673E84A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BF579-3943-672D-BAAC-0E12044B3511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6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5611-9C14-C7FA-2902-B7828FFB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0AF6CCA-1CFA-9BB8-4B1A-C54323F1943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5890245-9501-D1C1-C1E6-AFC676B583C0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2B9104B-E286-3E4A-C73D-68D915B815E2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E77713D-16FF-B982-D605-D89957B9E475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C4D3492A-300E-15FD-AEA7-C44D64AA8CB0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190F7BA-A770-0D93-B713-44B6C76447F1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F2C49DD-339D-6D5A-BC25-6A6991EF2C41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E65DC086-5CBB-806F-F6ED-168CC4E3B3F7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7FA87AD-B30D-6695-90AE-8719633A9605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/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/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/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/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/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/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/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/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6894A0C-1C15-596D-70AD-04F375D28AEA}"/>
              </a:ext>
            </a:extLst>
          </p:cNvPr>
          <p:cNvSpPr/>
          <p:nvPr/>
        </p:nvSpPr>
        <p:spPr>
          <a:xfrm>
            <a:off x="5772657" y="4621500"/>
            <a:ext cx="756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/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/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/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/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5EFB353-0076-317D-B484-C2B058F01BD4}"/>
              </a:ext>
            </a:extLst>
          </p:cNvPr>
          <p:cNvSpPr txBox="1"/>
          <p:nvPr/>
        </p:nvSpPr>
        <p:spPr>
          <a:xfrm>
            <a:off x="9553307" y="35923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432EDD42-7AC2-4D46-1DBA-71FBB13F0502}"/>
              </a:ext>
            </a:extLst>
          </p:cNvPr>
          <p:cNvSpPr txBox="1"/>
          <p:nvPr/>
        </p:nvSpPr>
        <p:spPr>
          <a:xfrm>
            <a:off x="9553307" y="4102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/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4B35C04-2787-4A7D-C87C-654DB0F34139}"/>
              </a:ext>
            </a:extLst>
          </p:cNvPr>
          <p:cNvCxnSpPr>
            <a:cxnSpLocks/>
          </p:cNvCxnSpPr>
          <p:nvPr/>
        </p:nvCxnSpPr>
        <p:spPr>
          <a:xfrm flipV="1">
            <a:off x="3291909" y="4293330"/>
            <a:ext cx="0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/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blipFill>
                <a:blip r:embed="rId35"/>
                <a:stretch>
                  <a:fillRect l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/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/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/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/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/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54A29100-43AE-A823-6597-FAFEA1B49F49}"/>
              </a:ext>
            </a:extLst>
          </p:cNvPr>
          <p:cNvSpPr txBox="1"/>
          <p:nvPr/>
        </p:nvSpPr>
        <p:spPr>
          <a:xfrm>
            <a:off x="9514835" y="51043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286637A8-186E-43BF-865F-81D3C97B87E7}"/>
              </a:ext>
            </a:extLst>
          </p:cNvPr>
          <p:cNvSpPr txBox="1"/>
          <p:nvPr/>
        </p:nvSpPr>
        <p:spPr>
          <a:xfrm>
            <a:off x="9514835" y="56192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57386C10-056C-D576-5FCA-D7C7B3831A13}"/>
              </a:ext>
            </a:extLst>
          </p:cNvPr>
          <p:cNvCxnSpPr>
            <a:cxnSpLocks/>
            <a:stCxn id="136" idx="1"/>
          </p:cNvCxnSpPr>
          <p:nvPr/>
        </p:nvCxnSpPr>
        <p:spPr>
          <a:xfrm flipV="1">
            <a:off x="6520264" y="4123840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D84FBEB4-7E61-15BB-C52A-7D137D896CB0}"/>
              </a:ext>
            </a:extLst>
          </p:cNvPr>
          <p:cNvCxnSpPr>
            <a:cxnSpLocks/>
            <a:stCxn id="136" idx="3"/>
            <a:endCxn id="130" idx="1"/>
          </p:cNvCxnSpPr>
          <p:nvPr/>
        </p:nvCxnSpPr>
        <p:spPr>
          <a:xfrm flipV="1">
            <a:off x="6881734" y="3792207"/>
            <a:ext cx="4341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6A1A9AB-DF3C-C0BE-BA47-119C848921C0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0B2D3191-B48A-181E-735C-2920F87BD6CF}"/>
              </a:ext>
            </a:extLst>
          </p:cNvPr>
          <p:cNvCxnSpPr>
            <a:cxnSpLocks/>
          </p:cNvCxnSpPr>
          <p:nvPr/>
        </p:nvCxnSpPr>
        <p:spPr>
          <a:xfrm flipH="1" flipV="1">
            <a:off x="5779030" y="4279042"/>
            <a:ext cx="2698" cy="1707193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/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/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9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036CA53-5F52-B568-D111-2876CD86F94A}"/>
              </a:ext>
            </a:extLst>
          </p:cNvPr>
          <p:cNvGrpSpPr/>
          <p:nvPr/>
        </p:nvGrpSpPr>
        <p:grpSpPr>
          <a:xfrm>
            <a:off x="234097" y="211460"/>
            <a:ext cx="11523590" cy="2957607"/>
            <a:chOff x="234097" y="211460"/>
            <a:chExt cx="11523590" cy="2957607"/>
          </a:xfrm>
        </p:grpSpPr>
        <p:sp>
          <p:nvSpPr>
            <p:cNvPr id="730" name="角丸四角形 729">
              <a:extLst>
                <a:ext uri="{FF2B5EF4-FFF2-40B4-BE49-F238E27FC236}">
                  <a16:creationId xmlns:a16="http://schemas.microsoft.com/office/drawing/2014/main" id="{C60A8A48-1ED9-7FC7-EAF1-17CA54F79A6B}"/>
                </a:ext>
              </a:extLst>
            </p:cNvPr>
            <p:cNvSpPr/>
            <p:nvPr/>
          </p:nvSpPr>
          <p:spPr>
            <a:xfrm>
              <a:off x="10878375" y="58192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角丸四角形 730">
              <a:extLst>
                <a:ext uri="{FF2B5EF4-FFF2-40B4-BE49-F238E27FC236}">
                  <a16:creationId xmlns:a16="http://schemas.microsoft.com/office/drawing/2014/main" id="{2A5B3B17-F626-5590-D88F-1810747B746E}"/>
                </a:ext>
              </a:extLst>
            </p:cNvPr>
            <p:cNvSpPr/>
            <p:nvPr/>
          </p:nvSpPr>
          <p:spPr>
            <a:xfrm>
              <a:off x="9926766" y="58192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/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/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7FB27C7A-CB55-0F14-8478-F543FC47B318}"/>
                </a:ext>
              </a:extLst>
            </p:cNvPr>
            <p:cNvSpPr/>
            <p:nvPr/>
          </p:nvSpPr>
          <p:spPr>
            <a:xfrm>
              <a:off x="858096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5877C970-0842-0D6E-2B5D-FD656DC92300}"/>
                </a:ext>
              </a:extLst>
            </p:cNvPr>
            <p:cNvSpPr/>
            <p:nvPr/>
          </p:nvSpPr>
          <p:spPr>
            <a:xfrm>
              <a:off x="762935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/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/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2" name="角丸四角形 721">
              <a:extLst>
                <a:ext uri="{FF2B5EF4-FFF2-40B4-BE49-F238E27FC236}">
                  <a16:creationId xmlns:a16="http://schemas.microsoft.com/office/drawing/2014/main" id="{517D0D38-6D03-B958-E964-5C207ADFB875}"/>
                </a:ext>
              </a:extLst>
            </p:cNvPr>
            <p:cNvSpPr/>
            <p:nvPr/>
          </p:nvSpPr>
          <p:spPr>
            <a:xfrm>
              <a:off x="627185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3" name="角丸四角形 722">
              <a:extLst>
                <a:ext uri="{FF2B5EF4-FFF2-40B4-BE49-F238E27FC236}">
                  <a16:creationId xmlns:a16="http://schemas.microsoft.com/office/drawing/2014/main" id="{A9D42A02-E7EA-C13F-24DF-B3F392BFE4DA}"/>
                </a:ext>
              </a:extLst>
            </p:cNvPr>
            <p:cNvSpPr/>
            <p:nvPr/>
          </p:nvSpPr>
          <p:spPr>
            <a:xfrm>
              <a:off x="532024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/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/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A4648BD3-21EC-544A-87A1-9EFF26BB0BDF}"/>
                </a:ext>
              </a:extLst>
            </p:cNvPr>
            <p:cNvSpPr/>
            <p:nvPr/>
          </p:nvSpPr>
          <p:spPr>
            <a:xfrm>
              <a:off x="3980113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0729DFE3-BE3E-9E3C-9191-5D0AD06F17D4}"/>
                </a:ext>
              </a:extLst>
            </p:cNvPr>
            <p:cNvSpPr/>
            <p:nvPr/>
          </p:nvSpPr>
          <p:spPr>
            <a:xfrm>
              <a:off x="3028504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/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/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5" name="角丸四角形 714">
              <a:extLst>
                <a:ext uri="{FF2B5EF4-FFF2-40B4-BE49-F238E27FC236}">
                  <a16:creationId xmlns:a16="http://schemas.microsoft.com/office/drawing/2014/main" id="{7E7296A1-EE82-14A1-C97F-2C0CF8DDFC2E}"/>
                </a:ext>
              </a:extLst>
            </p:cNvPr>
            <p:cNvSpPr/>
            <p:nvPr/>
          </p:nvSpPr>
          <p:spPr>
            <a:xfrm>
              <a:off x="1665537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4" name="角丸四角形 713">
              <a:extLst>
                <a:ext uri="{FF2B5EF4-FFF2-40B4-BE49-F238E27FC236}">
                  <a16:creationId xmlns:a16="http://schemas.microsoft.com/office/drawing/2014/main" id="{A4B3F88C-2C53-6448-C283-20BA20AC41EF}"/>
                </a:ext>
              </a:extLst>
            </p:cNvPr>
            <p:cNvSpPr/>
            <p:nvPr/>
          </p:nvSpPr>
          <p:spPr>
            <a:xfrm>
              <a:off x="713928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/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blipFill>
                  <a:blip r:embed="rId11"/>
                  <a:stretch>
                    <a:fillRect l="-2041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/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blipFill>
                  <a:blip r:embed="rId1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/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/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/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/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/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/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/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/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/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/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/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/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/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/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/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blipFill>
                  <a:blip r:embed="rId2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E0C3327-7F04-073D-927F-BF29558A1E33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988251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07BAB0E-61D5-50AA-0332-84D6F0819912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24110BE-0C05-53AB-CFDA-53071CFB94AE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BB335D36-67D0-1DBF-302F-2119DC03F923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1225557-51BC-AE4C-7FED-DDBEFF54090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D96F172-7DF5-19AB-B79F-FDA87C85C987}"/>
                </a:ext>
              </a:extLst>
            </p:cNvPr>
            <p:cNvCxnSpPr>
              <a:cxnSpLocks/>
              <a:stCxn id="3" idx="6"/>
              <a:endCxn id="14" idx="2"/>
            </p:cNvCxnSpPr>
            <p:nvPr/>
          </p:nvCxnSpPr>
          <p:spPr>
            <a:xfrm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9C1D8A3C-D4DA-F835-61EF-855422E0A137}"/>
                </a:ext>
              </a:extLst>
            </p:cNvPr>
            <p:cNvCxnSpPr>
              <a:cxnSpLocks/>
              <a:stCxn id="3" idx="6"/>
              <a:endCxn id="16" idx="2"/>
            </p:cNvCxnSpPr>
            <p:nvPr/>
          </p:nvCxnSpPr>
          <p:spPr>
            <a:xfrm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5E31747A-8B33-16A2-795F-0698E1A62EE1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AE323075-6559-8170-3428-A3E8BDC43FFC}"/>
                </a:ext>
              </a:extLst>
            </p:cNvPr>
            <p:cNvCxnSpPr>
              <a:cxnSpLocks/>
              <a:stCxn id="7" idx="6"/>
              <a:endCxn id="4" idx="2"/>
            </p:cNvCxnSpPr>
            <p:nvPr/>
          </p:nvCxnSpPr>
          <p:spPr>
            <a:xfrm flipV="1"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721B2E4C-A4E3-9670-932B-6B5A0354084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FC99487-3A49-179B-573E-26A19EAB8DF1}"/>
                </a:ext>
              </a:extLst>
            </p:cNvPr>
            <p:cNvCxnSpPr>
              <a:cxnSpLocks/>
              <a:stCxn id="11" idx="6"/>
              <a:endCxn id="4" idx="2"/>
            </p:cNvCxnSpPr>
            <p:nvPr/>
          </p:nvCxnSpPr>
          <p:spPr>
            <a:xfrm flipV="1"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CFAA05C0-C787-6DD0-8476-F5D9D60A7DB6}"/>
                </a:ext>
              </a:extLst>
            </p:cNvPr>
            <p:cNvCxnSpPr>
              <a:cxnSpLocks/>
              <a:stCxn id="13" idx="6"/>
              <a:endCxn id="4" idx="2"/>
            </p:cNvCxnSpPr>
            <p:nvPr/>
          </p:nvCxnSpPr>
          <p:spPr>
            <a:xfrm flipV="1"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D70CDEB-E4DC-7455-FF4B-D44E9F3BF7E1}"/>
                </a:ext>
              </a:extLst>
            </p:cNvPr>
            <p:cNvCxnSpPr>
              <a:cxnSpLocks/>
              <a:stCxn id="15" idx="6"/>
              <a:endCxn id="4" idx="2"/>
            </p:cNvCxnSpPr>
            <p:nvPr/>
          </p:nvCxnSpPr>
          <p:spPr>
            <a:xfrm flipV="1"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/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blipFill>
                  <a:blip r:embed="rId22"/>
                  <a:stretch>
                    <a:fillRect l="-4082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/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blipFill>
                  <a:blip r:embed="rId23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/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/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/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/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/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/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/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/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/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/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/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/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/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/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/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blipFill>
                  <a:blip r:embed="rId30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A4AA0D2-C505-EAB4-73C0-1FD2A4B087EC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00387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C669366-80A1-017F-43FF-F6D1DEDCCE8D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00387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D1DD82CF-35EC-28DE-8EFA-D2D3791497AB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00387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FC4E40A1-2E18-F3A4-1FDC-525881A0527E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00387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BD3D002B-92C1-536C-0942-57DF0CDED37F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00387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363AEE17-A893-DCF2-E9EB-88BF9CF812B2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00387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7DDD7700-0769-7147-6E30-A451DA451A0C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00387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659995FA-44CD-880C-5F8C-C5D37CF0AC9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00387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709E894A-2207-E007-7EF1-BD29D831DC01}"/>
                </a:ext>
              </a:extLst>
            </p:cNvPr>
            <p:cNvCxnSpPr>
              <a:cxnSpLocks/>
              <a:stCxn id="137" idx="6"/>
              <a:endCxn id="134" idx="2"/>
            </p:cNvCxnSpPr>
            <p:nvPr/>
          </p:nvCxnSpPr>
          <p:spPr>
            <a:xfrm flipV="1">
              <a:off x="3300387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B2534C08-3E1E-F349-8F9D-2CB6C27E9EB2}"/>
                </a:ext>
              </a:extLst>
            </p:cNvPr>
            <p:cNvCxnSpPr>
              <a:cxnSpLocks/>
              <a:stCxn id="139" idx="6"/>
              <a:endCxn id="134" idx="2"/>
            </p:cNvCxnSpPr>
            <p:nvPr/>
          </p:nvCxnSpPr>
          <p:spPr>
            <a:xfrm flipV="1">
              <a:off x="3300387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8B548F0B-4452-892E-9BE8-1AD9D911CBC3}"/>
                </a:ext>
              </a:extLst>
            </p:cNvPr>
            <p:cNvCxnSpPr>
              <a:cxnSpLocks/>
              <a:stCxn id="141" idx="6"/>
              <a:endCxn id="134" idx="2"/>
            </p:cNvCxnSpPr>
            <p:nvPr/>
          </p:nvCxnSpPr>
          <p:spPr>
            <a:xfrm flipV="1">
              <a:off x="3300387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59825385-1CEC-D678-512E-E33FBA5AF00B}"/>
                </a:ext>
              </a:extLst>
            </p:cNvPr>
            <p:cNvCxnSpPr>
              <a:cxnSpLocks/>
              <a:stCxn id="143" idx="6"/>
              <a:endCxn id="134" idx="2"/>
            </p:cNvCxnSpPr>
            <p:nvPr/>
          </p:nvCxnSpPr>
          <p:spPr>
            <a:xfrm flipV="1">
              <a:off x="3300387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D0E22958-8D86-6AD8-BDCC-3A21164708BC}"/>
                </a:ext>
              </a:extLst>
            </p:cNvPr>
            <p:cNvCxnSpPr>
              <a:cxnSpLocks/>
              <a:stCxn id="145" idx="6"/>
              <a:endCxn id="134" idx="2"/>
            </p:cNvCxnSpPr>
            <p:nvPr/>
          </p:nvCxnSpPr>
          <p:spPr>
            <a:xfrm flipV="1">
              <a:off x="3300387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/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blipFill>
                  <a:blip r:embed="rId31"/>
                  <a:stretch>
                    <a:fillRect l="-2041"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/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blipFill>
                  <a:blip r:embed="rId32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/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/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/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/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/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/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/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/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/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/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/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/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/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/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/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blipFill>
                  <a:blip r:embed="rId38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B47D9DA7-7D30-E097-3D35-58008037DB74}"/>
                </a:ext>
              </a:extLst>
            </p:cNvPr>
            <p:cNvCxnSpPr>
              <a:cxnSpLocks/>
              <a:stCxn id="463" idx="6"/>
              <a:endCxn id="464" idx="2"/>
            </p:cNvCxnSpPr>
            <p:nvPr/>
          </p:nvCxnSpPr>
          <p:spPr>
            <a:xfrm flipV="1">
              <a:off x="5599159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B0649629-0873-316D-3586-CA8EBB2C5C0D}"/>
                </a:ext>
              </a:extLst>
            </p:cNvPr>
            <p:cNvCxnSpPr>
              <a:cxnSpLocks/>
              <a:stCxn id="463" idx="6"/>
              <a:endCxn id="466" idx="2"/>
            </p:cNvCxnSpPr>
            <p:nvPr/>
          </p:nvCxnSpPr>
          <p:spPr>
            <a:xfrm>
              <a:off x="5599159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401CDB24-1FB9-A3D3-F93D-604B6E3F60C7}"/>
                </a:ext>
              </a:extLst>
            </p:cNvPr>
            <p:cNvCxnSpPr>
              <a:cxnSpLocks/>
              <a:stCxn id="463" idx="6"/>
              <a:endCxn id="468" idx="2"/>
            </p:cNvCxnSpPr>
            <p:nvPr/>
          </p:nvCxnSpPr>
          <p:spPr>
            <a:xfrm>
              <a:off x="5599159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05DF8AB-2B0F-99AA-19C5-667C294C72F4}"/>
                </a:ext>
              </a:extLst>
            </p:cNvPr>
            <p:cNvCxnSpPr>
              <a:cxnSpLocks/>
              <a:stCxn id="463" idx="6"/>
              <a:endCxn id="470" idx="2"/>
            </p:cNvCxnSpPr>
            <p:nvPr/>
          </p:nvCxnSpPr>
          <p:spPr>
            <a:xfrm>
              <a:off x="5599159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線コネクタ 493">
              <a:extLst>
                <a:ext uri="{FF2B5EF4-FFF2-40B4-BE49-F238E27FC236}">
                  <a16:creationId xmlns:a16="http://schemas.microsoft.com/office/drawing/2014/main" id="{06984FAB-AB11-DF6C-4462-D57F8DFD4418}"/>
                </a:ext>
              </a:extLst>
            </p:cNvPr>
            <p:cNvCxnSpPr>
              <a:cxnSpLocks/>
              <a:stCxn id="463" idx="6"/>
              <a:endCxn id="472" idx="2"/>
            </p:cNvCxnSpPr>
            <p:nvPr/>
          </p:nvCxnSpPr>
          <p:spPr>
            <a:xfrm>
              <a:off x="5599159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057218D0-2AA8-B255-90BD-7F4CA0014A92}"/>
                </a:ext>
              </a:extLst>
            </p:cNvPr>
            <p:cNvCxnSpPr>
              <a:cxnSpLocks/>
              <a:stCxn id="463" idx="6"/>
              <a:endCxn id="474" idx="2"/>
            </p:cNvCxnSpPr>
            <p:nvPr/>
          </p:nvCxnSpPr>
          <p:spPr>
            <a:xfrm>
              <a:off x="5599159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6F3FF6F8-695A-6871-27B6-DF31A25586A7}"/>
                </a:ext>
              </a:extLst>
            </p:cNvPr>
            <p:cNvCxnSpPr>
              <a:cxnSpLocks/>
              <a:stCxn id="463" idx="6"/>
              <a:endCxn id="462" idx="2"/>
            </p:cNvCxnSpPr>
            <p:nvPr/>
          </p:nvCxnSpPr>
          <p:spPr>
            <a:xfrm>
              <a:off x="5599159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/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blipFill>
                  <a:blip r:embed="rId3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/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/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/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/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/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/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/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/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/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/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/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/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/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/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/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673ACF61-E5DE-BDA0-4A07-A43DB470EF4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7906196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44B7FA99-8B41-71CB-34D1-90A7850DE45B}"/>
                </a:ext>
              </a:extLst>
            </p:cNvPr>
            <p:cNvCxnSpPr>
              <a:cxnSpLocks/>
              <a:stCxn id="515" idx="6"/>
              <a:endCxn id="518" idx="2"/>
            </p:cNvCxnSpPr>
            <p:nvPr/>
          </p:nvCxnSpPr>
          <p:spPr>
            <a:xfrm>
              <a:off x="7906196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BB6A536D-4C72-6C47-6AB0-8E65A6098A13}"/>
                </a:ext>
              </a:extLst>
            </p:cNvPr>
            <p:cNvCxnSpPr>
              <a:cxnSpLocks/>
              <a:stCxn id="517" idx="6"/>
              <a:endCxn id="518" idx="2"/>
            </p:cNvCxnSpPr>
            <p:nvPr/>
          </p:nvCxnSpPr>
          <p:spPr>
            <a:xfrm>
              <a:off x="7906196" y="144821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C2296738-B00A-5307-C04C-D02A8953D6A4}"/>
                </a:ext>
              </a:extLst>
            </p:cNvPr>
            <p:cNvCxnSpPr>
              <a:cxnSpLocks/>
              <a:stCxn id="519" idx="6"/>
              <a:endCxn id="518" idx="2"/>
            </p:cNvCxnSpPr>
            <p:nvPr/>
          </p:nvCxnSpPr>
          <p:spPr>
            <a:xfrm flipV="1">
              <a:off x="7906196" y="144821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0848EACF-39D6-D396-FB6B-9713166F5065}"/>
                </a:ext>
              </a:extLst>
            </p:cNvPr>
            <p:cNvCxnSpPr>
              <a:cxnSpLocks/>
              <a:stCxn id="521" idx="6"/>
              <a:endCxn id="518" idx="2"/>
            </p:cNvCxnSpPr>
            <p:nvPr/>
          </p:nvCxnSpPr>
          <p:spPr>
            <a:xfrm flipV="1">
              <a:off x="7906196" y="144821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コネクタ 555">
              <a:extLst>
                <a:ext uri="{FF2B5EF4-FFF2-40B4-BE49-F238E27FC236}">
                  <a16:creationId xmlns:a16="http://schemas.microsoft.com/office/drawing/2014/main" id="{2A26EDAB-C80E-D3B5-D884-4CA9F1DD5C32}"/>
                </a:ext>
              </a:extLst>
            </p:cNvPr>
            <p:cNvCxnSpPr>
              <a:cxnSpLocks/>
              <a:stCxn id="523" idx="6"/>
              <a:endCxn id="518" idx="2"/>
            </p:cNvCxnSpPr>
            <p:nvPr/>
          </p:nvCxnSpPr>
          <p:spPr>
            <a:xfrm flipV="1">
              <a:off x="7906196" y="144821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B66DF3C7-C71E-C3BA-D24A-0562288FD70B}"/>
                </a:ext>
              </a:extLst>
            </p:cNvPr>
            <p:cNvCxnSpPr>
              <a:cxnSpLocks/>
              <a:stCxn id="525" idx="6"/>
              <a:endCxn id="518" idx="2"/>
            </p:cNvCxnSpPr>
            <p:nvPr/>
          </p:nvCxnSpPr>
          <p:spPr>
            <a:xfrm flipV="1">
              <a:off x="7906196" y="144821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/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blipFill>
                  <a:blip r:embed="rId42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/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/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/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/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/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/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/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/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/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/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/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/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/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/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/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blipFill>
                  <a:blip r:embed="rId43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/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blipFill>
                  <a:blip r:embed="rId44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/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blipFill>
                  <a:blip r:embed="rId45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3" name="角丸四角形 702">
              <a:extLst>
                <a:ext uri="{FF2B5EF4-FFF2-40B4-BE49-F238E27FC236}">
                  <a16:creationId xmlns:a16="http://schemas.microsoft.com/office/drawing/2014/main" id="{1949C662-992C-B49C-6ED3-C65915EEA160}"/>
                </a:ext>
              </a:extLst>
            </p:cNvPr>
            <p:cNvSpPr/>
            <p:nvPr/>
          </p:nvSpPr>
          <p:spPr>
            <a:xfrm>
              <a:off x="234097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99CE3D4-251C-D13D-F6FC-4C39A40C8653}"/>
                </a:ext>
              </a:extLst>
            </p:cNvPr>
            <p:cNvSpPr/>
            <p:nvPr/>
          </p:nvSpPr>
          <p:spPr>
            <a:xfrm>
              <a:off x="2546233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5" name="角丸四角形 704">
              <a:extLst>
                <a:ext uri="{FF2B5EF4-FFF2-40B4-BE49-F238E27FC236}">
                  <a16:creationId xmlns:a16="http://schemas.microsoft.com/office/drawing/2014/main" id="{6BF1614D-D83B-1574-A716-7F26438BF939}"/>
                </a:ext>
              </a:extLst>
            </p:cNvPr>
            <p:cNvSpPr/>
            <p:nvPr/>
          </p:nvSpPr>
          <p:spPr>
            <a:xfrm>
              <a:off x="4845005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9BAAF8FF-B385-89F8-CE76-1E9D7C53770F}"/>
                </a:ext>
              </a:extLst>
            </p:cNvPr>
            <p:cNvSpPr/>
            <p:nvPr/>
          </p:nvSpPr>
          <p:spPr>
            <a:xfrm>
              <a:off x="715204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角丸四角形 706">
              <a:extLst>
                <a:ext uri="{FF2B5EF4-FFF2-40B4-BE49-F238E27FC236}">
                  <a16:creationId xmlns:a16="http://schemas.microsoft.com/office/drawing/2014/main" id="{07E9F00A-4085-1B6A-61FE-3F689207206F}"/>
                </a:ext>
              </a:extLst>
            </p:cNvPr>
            <p:cNvSpPr/>
            <p:nvPr/>
          </p:nvSpPr>
          <p:spPr>
            <a:xfrm>
              <a:off x="945073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/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blipFill>
                  <a:blip r:embed="rId4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/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blipFill>
                  <a:blip r:embed="rId4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8CCE9E-49C1-4603-4A4C-FE7B7B489858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46A0E6C4-C0C3-F1F5-15F2-81AEDFDF70E3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88F9CA31-4A7E-50F1-919D-97307C7E413D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48"/>
                  <a:stretch>
                    <a:fillRect l="-29032" r="-25806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C76C740F-6B28-A70C-3665-DAAB9F83A162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ECB52616-3101-9559-7F15-DBD91AD05173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8DA3157B-901F-1CFF-6B09-7176F73051BB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6A410E8B-63A1-33B1-9E2E-F667B76968D5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5A5B6E33-5CA0-F9D2-E128-3197669ED703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B9D32843-BC23-FE5B-1EC7-48A1DBF19465}"/>
                </a:ext>
              </a:extLst>
            </p:cNvPr>
            <p:cNvCxnSpPr>
              <a:cxnSpLocks/>
              <a:stCxn id="603" idx="6"/>
              <a:endCxn id="614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>
              <a:extLst>
                <a:ext uri="{FF2B5EF4-FFF2-40B4-BE49-F238E27FC236}">
                  <a16:creationId xmlns:a16="http://schemas.microsoft.com/office/drawing/2014/main" id="{788B261D-7F80-4111-9CFE-46FE674708E5}"/>
                </a:ext>
              </a:extLst>
            </p:cNvPr>
            <p:cNvCxnSpPr>
              <a:cxnSpLocks/>
              <a:stCxn id="603" idx="6"/>
              <a:endCxn id="616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CF5F106A-6A98-DFFA-9B2D-D6418AF2C9E4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>
              <a:extLst>
                <a:ext uri="{FF2B5EF4-FFF2-40B4-BE49-F238E27FC236}">
                  <a16:creationId xmlns:a16="http://schemas.microsoft.com/office/drawing/2014/main" id="{9C02E5D3-88D1-CA94-B0C5-016500C9D15D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C1348C4B-EC88-6644-B653-AF288F754CDB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9707F5D0-DA05-2616-7150-96A85C530B18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>
              <a:extLst>
                <a:ext uri="{FF2B5EF4-FFF2-40B4-BE49-F238E27FC236}">
                  <a16:creationId xmlns:a16="http://schemas.microsoft.com/office/drawing/2014/main" id="{02E84220-F35E-3687-8481-362858F25D7B}"/>
                </a:ext>
              </a:extLst>
            </p:cNvPr>
            <p:cNvCxnSpPr>
              <a:cxnSpLocks/>
              <a:stCxn id="613" idx="6"/>
              <a:endCxn id="604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>
              <a:extLst>
                <a:ext uri="{FF2B5EF4-FFF2-40B4-BE49-F238E27FC236}">
                  <a16:creationId xmlns:a16="http://schemas.microsoft.com/office/drawing/2014/main" id="{2E271DCF-EF74-4CFA-BCF8-1DCDE848D70A}"/>
                </a:ext>
              </a:extLst>
            </p:cNvPr>
            <p:cNvCxnSpPr>
              <a:cxnSpLocks/>
              <a:stCxn id="615" idx="6"/>
              <a:endCxn id="604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572E334B-32E1-A211-F56F-4C23E2631DD4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>
              <a:extLst>
                <a:ext uri="{FF2B5EF4-FFF2-40B4-BE49-F238E27FC236}">
                  <a16:creationId xmlns:a16="http://schemas.microsoft.com/office/drawing/2014/main" id="{A03A732C-F21A-84E8-E3E9-3A18FD47D610}"/>
                </a:ext>
              </a:extLst>
            </p:cNvPr>
            <p:cNvCxnSpPr>
              <a:cxnSpLocks/>
              <a:stCxn id="607" idx="6"/>
              <a:endCxn id="606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>
              <a:extLst>
                <a:ext uri="{FF2B5EF4-FFF2-40B4-BE49-F238E27FC236}">
                  <a16:creationId xmlns:a16="http://schemas.microsoft.com/office/drawing/2014/main" id="{74C07B04-DEBF-0968-D9E5-929D00B8CD68}"/>
                </a:ext>
              </a:extLst>
            </p:cNvPr>
            <p:cNvCxnSpPr>
              <a:cxnSpLocks/>
              <a:stCxn id="609" idx="6"/>
              <a:endCxn id="606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コネクタ 643">
              <a:extLst>
                <a:ext uri="{FF2B5EF4-FFF2-40B4-BE49-F238E27FC236}">
                  <a16:creationId xmlns:a16="http://schemas.microsoft.com/office/drawing/2014/main" id="{CA592E1C-087F-A82B-22AE-0B9409899CA5}"/>
                </a:ext>
              </a:extLst>
            </p:cNvPr>
            <p:cNvCxnSpPr>
              <a:cxnSpLocks/>
              <a:stCxn id="615" idx="6"/>
              <a:endCxn id="606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>
              <a:extLst>
                <a:ext uri="{FF2B5EF4-FFF2-40B4-BE49-F238E27FC236}">
                  <a16:creationId xmlns:a16="http://schemas.microsoft.com/office/drawing/2014/main" id="{561DCB39-8A05-D087-DCCA-033ACFC38FC1}"/>
                </a:ext>
              </a:extLst>
            </p:cNvPr>
            <p:cNvCxnSpPr>
              <a:cxnSpLocks/>
              <a:stCxn id="611" idx="6"/>
              <a:endCxn id="606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>
              <a:extLst>
                <a:ext uri="{FF2B5EF4-FFF2-40B4-BE49-F238E27FC236}">
                  <a16:creationId xmlns:a16="http://schemas.microsoft.com/office/drawing/2014/main" id="{F7A61906-12D9-6305-188E-CA96C0EBB18D}"/>
                </a:ext>
              </a:extLst>
            </p:cNvPr>
            <p:cNvCxnSpPr>
              <a:cxnSpLocks/>
              <a:stCxn id="613" idx="6"/>
              <a:endCxn id="606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F8BC9805-CA99-4044-ED96-B4417C478C05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9CD6C5FA-1A69-E563-9CF0-58C3E313A982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C9890D59-436B-A4D6-EF2A-2423C1B6D80E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>
              <a:extLst>
                <a:ext uri="{FF2B5EF4-FFF2-40B4-BE49-F238E27FC236}">
                  <a16:creationId xmlns:a16="http://schemas.microsoft.com/office/drawing/2014/main" id="{76A2809A-5D04-87C9-52FE-F46217E24FCC}"/>
                </a:ext>
              </a:extLst>
            </p:cNvPr>
            <p:cNvCxnSpPr>
              <a:cxnSpLocks/>
              <a:stCxn id="605" idx="6"/>
              <a:endCxn id="614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コネクタ 664">
              <a:extLst>
                <a:ext uri="{FF2B5EF4-FFF2-40B4-BE49-F238E27FC236}">
                  <a16:creationId xmlns:a16="http://schemas.microsoft.com/office/drawing/2014/main" id="{6B96F2FF-59CF-C043-5C0A-D67C1359CD76}"/>
                </a:ext>
              </a:extLst>
            </p:cNvPr>
            <p:cNvCxnSpPr>
              <a:cxnSpLocks/>
              <a:stCxn id="607" idx="6"/>
              <a:endCxn id="608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コネクタ 684">
              <a:extLst>
                <a:ext uri="{FF2B5EF4-FFF2-40B4-BE49-F238E27FC236}">
                  <a16:creationId xmlns:a16="http://schemas.microsoft.com/office/drawing/2014/main" id="{615DD3BE-F854-5521-1899-B492B82553B8}"/>
                </a:ext>
              </a:extLst>
            </p:cNvPr>
            <p:cNvCxnSpPr>
              <a:cxnSpLocks/>
              <a:stCxn id="609" idx="6"/>
              <a:endCxn id="608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>
              <a:extLst>
                <a:ext uri="{FF2B5EF4-FFF2-40B4-BE49-F238E27FC236}">
                  <a16:creationId xmlns:a16="http://schemas.microsoft.com/office/drawing/2014/main" id="{286CC6C1-AC4C-6B09-B871-1E9EF60E1064}"/>
                </a:ext>
              </a:extLst>
            </p:cNvPr>
            <p:cNvCxnSpPr>
              <a:cxnSpLocks/>
              <a:stCxn id="611" idx="6"/>
              <a:endCxn id="608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>
              <a:extLst>
                <a:ext uri="{FF2B5EF4-FFF2-40B4-BE49-F238E27FC236}">
                  <a16:creationId xmlns:a16="http://schemas.microsoft.com/office/drawing/2014/main" id="{D312AEA6-28BC-A41C-AED8-A90E56017CA8}"/>
                </a:ext>
              </a:extLst>
            </p:cNvPr>
            <p:cNvCxnSpPr>
              <a:cxnSpLocks/>
              <a:stCxn id="613" idx="6"/>
              <a:endCxn id="608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>
              <a:extLst>
                <a:ext uri="{FF2B5EF4-FFF2-40B4-BE49-F238E27FC236}">
                  <a16:creationId xmlns:a16="http://schemas.microsoft.com/office/drawing/2014/main" id="{4D9D532B-06D4-64F6-B3AB-4DFC6A6BACD1}"/>
                </a:ext>
              </a:extLst>
            </p:cNvPr>
            <p:cNvCxnSpPr>
              <a:cxnSpLocks/>
              <a:stCxn id="615" idx="6"/>
              <a:endCxn id="608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左中かっこ 737">
              <a:extLst>
                <a:ext uri="{FF2B5EF4-FFF2-40B4-BE49-F238E27FC236}">
                  <a16:creationId xmlns:a16="http://schemas.microsoft.com/office/drawing/2014/main" id="{FEB3AC11-8271-B67E-45AC-8E58B874C08F}"/>
                </a:ext>
              </a:extLst>
            </p:cNvPr>
            <p:cNvSpPr/>
            <p:nvPr/>
          </p:nvSpPr>
          <p:spPr>
            <a:xfrm>
              <a:off x="4853574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781E9BC3-89AA-9916-5994-18DAC86D0895}"/>
                </a:ext>
              </a:extLst>
            </p:cNvPr>
            <p:cNvSpPr/>
            <p:nvPr/>
          </p:nvSpPr>
          <p:spPr>
            <a:xfrm>
              <a:off x="4853574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0BF162DD-9F18-C520-ECA6-0C683FE96397}"/>
                </a:ext>
              </a:extLst>
            </p:cNvPr>
            <p:cNvSpPr/>
            <p:nvPr/>
          </p:nvSpPr>
          <p:spPr>
            <a:xfrm>
              <a:off x="6335558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5809243D-98AE-80A5-3D80-8FB91DABB00C}"/>
                </a:ext>
              </a:extLst>
            </p:cNvPr>
            <p:cNvSpPr/>
            <p:nvPr/>
          </p:nvSpPr>
          <p:spPr>
            <a:xfrm>
              <a:off x="6335558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/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blipFill>
                  <a:blip r:embed="rId54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/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blipFill>
                  <a:blip r:embed="rId55"/>
                  <a:stretch>
                    <a:fillRect l="-15217" r="-2174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/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blipFill>
                  <a:blip r:embed="rId56"/>
                  <a:stretch>
                    <a:fillRect l="-21622" r="-18919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/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blipFill>
                  <a:blip r:embed="rId57"/>
                  <a:stretch>
                    <a:fillRect l="-1875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B178BD3B-29A8-8737-5735-A13B729995B9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角丸四角形 747">
              <a:extLst>
                <a:ext uri="{FF2B5EF4-FFF2-40B4-BE49-F238E27FC236}">
                  <a16:creationId xmlns:a16="http://schemas.microsoft.com/office/drawing/2014/main" id="{EE287D47-0FFB-4BC5-577D-E3FEB2129B4D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角丸四角形 748">
              <a:extLst>
                <a:ext uri="{FF2B5EF4-FFF2-40B4-BE49-F238E27FC236}">
                  <a16:creationId xmlns:a16="http://schemas.microsoft.com/office/drawing/2014/main" id="{44F86814-2272-166E-FD62-FF1FF04BAB38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5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60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9" name="直線コネクタ 768">
              <a:extLst>
                <a:ext uri="{FF2B5EF4-FFF2-40B4-BE49-F238E27FC236}">
                  <a16:creationId xmlns:a16="http://schemas.microsoft.com/office/drawing/2014/main" id="{EFAA0E71-B3BC-D083-313C-02718D75459A}"/>
                </a:ext>
              </a:extLst>
            </p:cNvPr>
            <p:cNvCxnSpPr>
              <a:cxnSpLocks/>
              <a:stCxn id="764" idx="6"/>
              <a:endCxn id="759" idx="2"/>
            </p:cNvCxnSpPr>
            <p:nvPr/>
          </p:nvCxnSpPr>
          <p:spPr>
            <a:xfrm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コネクタ 769">
              <a:extLst>
                <a:ext uri="{FF2B5EF4-FFF2-40B4-BE49-F238E27FC236}">
                  <a16:creationId xmlns:a16="http://schemas.microsoft.com/office/drawing/2014/main" id="{D8219A84-9103-41D2-D16D-38FFD229C4BE}"/>
                </a:ext>
              </a:extLst>
            </p:cNvPr>
            <p:cNvCxnSpPr>
              <a:cxnSpLocks/>
              <a:stCxn id="760" idx="6"/>
              <a:endCxn id="76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6ADB77B5-FC26-6F8C-CECC-8AE4650EE83D}"/>
                </a:ext>
              </a:extLst>
            </p:cNvPr>
            <p:cNvCxnSpPr>
              <a:cxnSpLocks/>
              <a:stCxn id="758" idx="6"/>
              <a:endCxn id="76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5D553124-E845-26F5-5067-2E6E1976050E}"/>
                </a:ext>
              </a:extLst>
            </p:cNvPr>
            <p:cNvCxnSpPr>
              <a:cxnSpLocks/>
              <a:stCxn id="762" idx="6"/>
              <a:endCxn id="76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コネクタ 772">
              <a:extLst>
                <a:ext uri="{FF2B5EF4-FFF2-40B4-BE49-F238E27FC236}">
                  <a16:creationId xmlns:a16="http://schemas.microsoft.com/office/drawing/2014/main" id="{46EA2868-66B9-2E4E-1F75-C9C84EAC6279}"/>
                </a:ext>
              </a:extLst>
            </p:cNvPr>
            <p:cNvCxnSpPr>
              <a:cxnSpLocks/>
              <a:stCxn id="760" idx="6"/>
              <a:endCxn id="76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コネクタ 773">
              <a:extLst>
                <a:ext uri="{FF2B5EF4-FFF2-40B4-BE49-F238E27FC236}">
                  <a16:creationId xmlns:a16="http://schemas.microsoft.com/office/drawing/2014/main" id="{946B986B-B4FD-8D8F-2A7A-E07BA415A0F9}"/>
                </a:ext>
              </a:extLst>
            </p:cNvPr>
            <p:cNvCxnSpPr>
              <a:cxnSpLocks/>
              <a:stCxn id="756" idx="6"/>
              <a:endCxn id="763" idx="2"/>
            </p:cNvCxnSpPr>
            <p:nvPr/>
          </p:nvCxnSpPr>
          <p:spPr>
            <a:xfrm>
              <a:off x="7579330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92AE7C2F-49A3-AEE2-CA3E-74FBF3F3F40B}"/>
                </a:ext>
              </a:extLst>
            </p:cNvPr>
            <p:cNvCxnSpPr>
              <a:cxnSpLocks/>
              <a:stCxn id="760" idx="6"/>
              <a:endCxn id="759" idx="2"/>
            </p:cNvCxnSpPr>
            <p:nvPr/>
          </p:nvCxnSpPr>
          <p:spPr>
            <a:xfrm flipV="1"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>
              <a:extLst>
                <a:ext uri="{FF2B5EF4-FFF2-40B4-BE49-F238E27FC236}">
                  <a16:creationId xmlns:a16="http://schemas.microsoft.com/office/drawing/2014/main" id="{8A9C9EED-2377-4035-4ACF-19B4BE54CF17}"/>
                </a:ext>
              </a:extLst>
            </p:cNvPr>
            <p:cNvCxnSpPr>
              <a:cxnSpLocks/>
              <a:stCxn id="765" idx="2"/>
              <a:endCxn id="75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>
              <a:extLst>
                <a:ext uri="{FF2B5EF4-FFF2-40B4-BE49-F238E27FC236}">
                  <a16:creationId xmlns:a16="http://schemas.microsoft.com/office/drawing/2014/main" id="{C4A8E63D-C5E3-F4D3-350F-2E1300CFD117}"/>
                </a:ext>
              </a:extLst>
            </p:cNvPr>
            <p:cNvCxnSpPr>
              <a:cxnSpLocks/>
              <a:stCxn id="762" idx="6"/>
              <a:endCxn id="76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コネクタ 777">
              <a:extLst>
                <a:ext uri="{FF2B5EF4-FFF2-40B4-BE49-F238E27FC236}">
                  <a16:creationId xmlns:a16="http://schemas.microsoft.com/office/drawing/2014/main" id="{9609EDB1-6339-AF59-F652-4CB0208A91E1}"/>
                </a:ext>
              </a:extLst>
            </p:cNvPr>
            <p:cNvCxnSpPr>
              <a:cxnSpLocks/>
              <a:stCxn id="764" idx="6"/>
              <a:endCxn id="761" idx="2"/>
            </p:cNvCxnSpPr>
            <p:nvPr/>
          </p:nvCxnSpPr>
          <p:spPr>
            <a:xfrm flipV="1"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61D20023-696F-9AEA-8512-B1A656D8E1FC}"/>
                </a:ext>
              </a:extLst>
            </p:cNvPr>
            <p:cNvCxnSpPr>
              <a:cxnSpLocks/>
              <a:stCxn id="756" idx="6"/>
              <a:endCxn id="765" idx="2"/>
            </p:cNvCxnSpPr>
            <p:nvPr/>
          </p:nvCxnSpPr>
          <p:spPr>
            <a:xfrm>
              <a:off x="7579330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線コネクタ 780">
              <a:extLst>
                <a:ext uri="{FF2B5EF4-FFF2-40B4-BE49-F238E27FC236}">
                  <a16:creationId xmlns:a16="http://schemas.microsoft.com/office/drawing/2014/main" id="{712603C9-18CF-9175-EB66-1F147FD66F3C}"/>
                </a:ext>
              </a:extLst>
            </p:cNvPr>
            <p:cNvCxnSpPr>
              <a:cxnSpLocks/>
              <a:stCxn id="758" idx="6"/>
              <a:endCxn id="759" idx="2"/>
            </p:cNvCxnSpPr>
            <p:nvPr/>
          </p:nvCxnSpPr>
          <p:spPr>
            <a:xfrm>
              <a:off x="7579330" y="505811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線コネクタ 781">
              <a:extLst>
                <a:ext uri="{FF2B5EF4-FFF2-40B4-BE49-F238E27FC236}">
                  <a16:creationId xmlns:a16="http://schemas.microsoft.com/office/drawing/2014/main" id="{037B9CB6-7E47-D623-E72A-B0C77173321A}"/>
                </a:ext>
              </a:extLst>
            </p:cNvPr>
            <p:cNvCxnSpPr>
              <a:cxnSpLocks/>
              <a:stCxn id="764" idx="6"/>
              <a:endCxn id="763" idx="2"/>
            </p:cNvCxnSpPr>
            <p:nvPr/>
          </p:nvCxnSpPr>
          <p:spPr>
            <a:xfrm flipV="1"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線コネクタ 783">
              <a:extLst>
                <a:ext uri="{FF2B5EF4-FFF2-40B4-BE49-F238E27FC236}">
                  <a16:creationId xmlns:a16="http://schemas.microsoft.com/office/drawing/2014/main" id="{829E88FA-DD1B-5AEF-77AA-EB2E99AC3D87}"/>
                </a:ext>
              </a:extLst>
            </p:cNvPr>
            <p:cNvCxnSpPr>
              <a:cxnSpLocks/>
              <a:stCxn id="762" idx="6"/>
              <a:endCxn id="76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直線コネクタ 785">
              <a:extLst>
                <a:ext uri="{FF2B5EF4-FFF2-40B4-BE49-F238E27FC236}">
                  <a16:creationId xmlns:a16="http://schemas.microsoft.com/office/drawing/2014/main" id="{50803D02-6E81-A62E-B5BD-EB982A6432C8}"/>
                </a:ext>
              </a:extLst>
            </p:cNvPr>
            <p:cNvCxnSpPr>
              <a:cxnSpLocks/>
              <a:stCxn id="756" idx="6"/>
              <a:endCxn id="759" idx="2"/>
            </p:cNvCxnSpPr>
            <p:nvPr/>
          </p:nvCxnSpPr>
          <p:spPr>
            <a:xfrm>
              <a:off x="7579330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直線コネクタ 786">
              <a:extLst>
                <a:ext uri="{FF2B5EF4-FFF2-40B4-BE49-F238E27FC236}">
                  <a16:creationId xmlns:a16="http://schemas.microsoft.com/office/drawing/2014/main" id="{C073C4C5-6B4F-99EB-DCFC-9412724CE94F}"/>
                </a:ext>
              </a:extLst>
            </p:cNvPr>
            <p:cNvCxnSpPr>
              <a:cxnSpLocks/>
              <a:stCxn id="756" idx="6"/>
              <a:endCxn id="761" idx="2"/>
            </p:cNvCxnSpPr>
            <p:nvPr/>
          </p:nvCxnSpPr>
          <p:spPr>
            <a:xfrm>
              <a:off x="7579330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>
              <a:extLst>
                <a:ext uri="{FF2B5EF4-FFF2-40B4-BE49-F238E27FC236}">
                  <a16:creationId xmlns:a16="http://schemas.microsoft.com/office/drawing/2014/main" id="{7C7DCA2A-0AAB-C85F-721C-8BFFA347D3E4}"/>
                </a:ext>
              </a:extLst>
            </p:cNvPr>
            <p:cNvCxnSpPr>
              <a:cxnSpLocks/>
              <a:stCxn id="760" idx="6"/>
              <a:endCxn id="76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3633D806-9758-2453-3F86-CD7F64490300}"/>
                </a:ext>
              </a:extLst>
            </p:cNvPr>
            <p:cNvCxnSpPr>
              <a:cxnSpLocks/>
              <a:stCxn id="758" idx="6"/>
              <a:endCxn id="76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17F5A601-89D1-9866-8311-B6A9DF16ED33}"/>
                </a:ext>
              </a:extLst>
            </p:cNvPr>
            <p:cNvCxnSpPr>
              <a:cxnSpLocks/>
              <a:stCxn id="762" idx="6"/>
              <a:endCxn id="759" idx="2"/>
            </p:cNvCxnSpPr>
            <p:nvPr/>
          </p:nvCxnSpPr>
          <p:spPr>
            <a:xfrm flipV="1"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6D9371E6-CD23-4452-D5C6-AA236C231D57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7579330" y="598076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4" name="左中かっこ 793">
              <a:extLst>
                <a:ext uri="{FF2B5EF4-FFF2-40B4-BE49-F238E27FC236}">
                  <a16:creationId xmlns:a16="http://schemas.microsoft.com/office/drawing/2014/main" id="{4F352D53-2673-0C2E-A388-39E1D92343EB}"/>
                </a:ext>
              </a:extLst>
            </p:cNvPr>
            <p:cNvSpPr/>
            <p:nvPr/>
          </p:nvSpPr>
          <p:spPr>
            <a:xfrm>
              <a:off x="7162416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左中かっこ 794">
              <a:extLst>
                <a:ext uri="{FF2B5EF4-FFF2-40B4-BE49-F238E27FC236}">
                  <a16:creationId xmlns:a16="http://schemas.microsoft.com/office/drawing/2014/main" id="{06C55173-ED0A-32E7-1626-FB5598B25FE1}"/>
                </a:ext>
              </a:extLst>
            </p:cNvPr>
            <p:cNvSpPr/>
            <p:nvPr/>
          </p:nvSpPr>
          <p:spPr>
            <a:xfrm>
              <a:off x="7162416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右中かっこ 795">
              <a:extLst>
                <a:ext uri="{FF2B5EF4-FFF2-40B4-BE49-F238E27FC236}">
                  <a16:creationId xmlns:a16="http://schemas.microsoft.com/office/drawing/2014/main" id="{F8FD7EFE-1572-501F-FC69-4A923FAFC892}"/>
                </a:ext>
              </a:extLst>
            </p:cNvPr>
            <p:cNvSpPr/>
            <p:nvPr/>
          </p:nvSpPr>
          <p:spPr>
            <a:xfrm>
              <a:off x="8644400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右中かっこ 796">
              <a:extLst>
                <a:ext uri="{FF2B5EF4-FFF2-40B4-BE49-F238E27FC236}">
                  <a16:creationId xmlns:a16="http://schemas.microsoft.com/office/drawing/2014/main" id="{63083DFC-F8D5-4CFE-FAE2-0972F3F9E958}"/>
                </a:ext>
              </a:extLst>
            </p:cNvPr>
            <p:cNvSpPr/>
            <p:nvPr/>
          </p:nvSpPr>
          <p:spPr>
            <a:xfrm>
              <a:off x="8644400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/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/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17778" r="-2222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/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blipFill>
                  <a:blip r:embed="rId64"/>
                  <a:stretch>
                    <a:fillRect l="-24324" r="-1621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/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1632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51846237-5408-1807-3865-150DD5D6E592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0EE12AAC-CD5D-CEEC-BCF5-1EC70777701B}"/>
                </a:ext>
              </a:extLst>
            </p:cNvPr>
            <p:cNvCxnSpPr>
              <a:cxnSpLocks/>
              <a:stCxn id="605" idx="6"/>
              <a:endCxn id="616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81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39D46-6D14-C60F-D1EE-03B361C57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グループ化 503">
            <a:extLst>
              <a:ext uri="{FF2B5EF4-FFF2-40B4-BE49-F238E27FC236}">
                <a16:creationId xmlns:a16="http://schemas.microsoft.com/office/drawing/2014/main" id="{30A8353A-AE48-E7E4-3E65-B42C3C430E6A}"/>
              </a:ext>
            </a:extLst>
          </p:cNvPr>
          <p:cNvGrpSpPr/>
          <p:nvPr/>
        </p:nvGrpSpPr>
        <p:grpSpPr>
          <a:xfrm>
            <a:off x="4230503" y="1350819"/>
            <a:ext cx="3959627" cy="3121426"/>
            <a:chOff x="2797660" y="3417786"/>
            <a:chExt cx="3959627" cy="3121426"/>
          </a:xfrm>
        </p:grpSpPr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E873D17C-4ED8-4A3E-4C59-1DF961AAAC54}"/>
                </a:ext>
              </a:extLst>
            </p:cNvPr>
            <p:cNvSpPr/>
            <p:nvPr/>
          </p:nvSpPr>
          <p:spPr>
            <a:xfrm>
              <a:off x="4017520" y="3791339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391D5062-C892-6D3C-1728-4B441AC638C5}"/>
                </a:ext>
              </a:extLst>
            </p:cNvPr>
            <p:cNvSpPr/>
            <p:nvPr/>
          </p:nvSpPr>
          <p:spPr>
            <a:xfrm>
              <a:off x="3065911" y="3791339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/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/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/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/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/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/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/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/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/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/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/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/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/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/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/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/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/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4956428-B6BD-143D-4014-17E9614345F6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F118EB2-8E7B-1B5F-D80B-E20349C62CA6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37794" y="404838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28B428E9-2CB0-637B-F384-FDC75D4DF1BA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37794" y="4048381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E4D55C90-941A-E712-4DE4-E656D8C6C325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37794" y="4048381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15249235-0EC8-E7AB-4B09-3E65DDC28964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37794" y="4048381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64C536E1-D511-BDE0-ABAA-3CD6196180F9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37794" y="4048381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4A7749A7-430C-DEEC-B129-4DC3D726E628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37794" y="4048381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430CF7B3-C2CF-B8B0-266B-C6666FFAD9D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37794" y="434927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CC05690A-54C5-D8F9-BB77-9481A6FAEF29}"/>
                </a:ext>
              </a:extLst>
            </p:cNvPr>
            <p:cNvCxnSpPr>
              <a:cxnSpLocks/>
              <a:stCxn id="135" idx="6"/>
              <a:endCxn id="136" idx="2"/>
            </p:cNvCxnSpPr>
            <p:nvPr/>
          </p:nvCxnSpPr>
          <p:spPr>
            <a:xfrm flipV="1"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FE8BFDDB-4840-BD99-6515-EBE76C42259B}"/>
                </a:ext>
              </a:extLst>
            </p:cNvPr>
            <p:cNvCxnSpPr>
              <a:cxnSpLocks/>
              <a:stCxn id="135" idx="6"/>
              <a:endCxn id="138" idx="2"/>
            </p:cNvCxnSpPr>
            <p:nvPr/>
          </p:nvCxnSpPr>
          <p:spPr>
            <a:xfrm>
              <a:off x="3337794" y="434927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C4DDE44C-024F-6071-E062-56B377C34736}"/>
                </a:ext>
              </a:extLst>
            </p:cNvPr>
            <p:cNvCxnSpPr>
              <a:cxnSpLocks/>
              <a:stCxn id="135" idx="6"/>
              <a:endCxn id="140" idx="2"/>
            </p:cNvCxnSpPr>
            <p:nvPr/>
          </p:nvCxnSpPr>
          <p:spPr>
            <a:xfrm>
              <a:off x="3337794" y="434927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BD2B6285-BE65-209D-4C56-FB4C5770D7E1}"/>
                </a:ext>
              </a:extLst>
            </p:cNvPr>
            <p:cNvCxnSpPr>
              <a:cxnSpLocks/>
              <a:stCxn id="135" idx="6"/>
              <a:endCxn id="142" idx="2"/>
            </p:cNvCxnSpPr>
            <p:nvPr/>
          </p:nvCxnSpPr>
          <p:spPr>
            <a:xfrm>
              <a:off x="3337794" y="434927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1FEDDA38-FF75-7579-8976-0AEB6E1ABA3C}"/>
                </a:ext>
              </a:extLst>
            </p:cNvPr>
            <p:cNvCxnSpPr>
              <a:cxnSpLocks/>
              <a:stCxn id="135" idx="6"/>
            </p:cNvCxnSpPr>
            <p:nvPr/>
          </p:nvCxnSpPr>
          <p:spPr>
            <a:xfrm>
              <a:off x="3337794" y="4349273"/>
              <a:ext cx="791733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84DDBF4-A840-E6A8-D829-4E078FAFF879}"/>
                </a:ext>
              </a:extLst>
            </p:cNvPr>
            <p:cNvSpPr/>
            <p:nvPr/>
          </p:nvSpPr>
          <p:spPr>
            <a:xfrm>
              <a:off x="2797660" y="3424686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A5FA637-F3B9-2870-C339-18760498BB05}"/>
                </a:ext>
              </a:extLst>
            </p:cNvPr>
            <p:cNvCxnSpPr>
              <a:cxnSpLocks/>
              <a:stCxn id="135" idx="6"/>
              <a:endCxn id="144" idx="2"/>
            </p:cNvCxnSpPr>
            <p:nvPr/>
          </p:nvCxnSpPr>
          <p:spPr>
            <a:xfrm>
              <a:off x="3337794" y="4349273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1351D596-2974-B02B-B2C5-C71E121A6E0F}"/>
                </a:ext>
              </a:extLst>
            </p:cNvPr>
            <p:cNvSpPr/>
            <p:nvPr/>
          </p:nvSpPr>
          <p:spPr>
            <a:xfrm>
              <a:off x="6109572" y="378573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B86FA066-5B54-1953-BFFF-F58277F14E14}"/>
                </a:ext>
              </a:extLst>
            </p:cNvPr>
            <p:cNvSpPr/>
            <p:nvPr/>
          </p:nvSpPr>
          <p:spPr>
            <a:xfrm>
              <a:off x="5157963" y="378573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/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/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/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/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b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/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/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/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/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/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/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/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/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/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/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/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/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/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2DAF54FA-57D7-515E-A943-FB388D33238E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448939B7-CEED-D365-4FFE-5B39B7F50AE7}"/>
                </a:ext>
              </a:extLst>
            </p:cNvPr>
            <p:cNvCxnSpPr>
              <a:cxnSpLocks/>
              <a:stCxn id="37" idx="6"/>
              <a:endCxn id="40" idx="2"/>
            </p:cNvCxnSpPr>
            <p:nvPr/>
          </p:nvCxnSpPr>
          <p:spPr>
            <a:xfrm>
              <a:off x="5429846" y="40427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0FCC0D17-4EC8-DCC1-3EF0-6A34FD9F828E}"/>
                </a:ext>
              </a:extLst>
            </p:cNvPr>
            <p:cNvCxnSpPr>
              <a:cxnSpLocks/>
              <a:stCxn id="41" idx="6"/>
              <a:endCxn id="40" idx="2"/>
            </p:cNvCxnSpPr>
            <p:nvPr/>
          </p:nvCxnSpPr>
          <p:spPr>
            <a:xfrm flipV="1">
              <a:off x="5429846" y="4042774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4EF4380-A0C7-7A89-681A-704B0EC83C2D}"/>
                </a:ext>
              </a:extLst>
            </p:cNvPr>
            <p:cNvCxnSpPr>
              <a:cxnSpLocks/>
              <a:stCxn id="43" idx="6"/>
              <a:endCxn id="40" idx="2"/>
            </p:cNvCxnSpPr>
            <p:nvPr/>
          </p:nvCxnSpPr>
          <p:spPr>
            <a:xfrm flipV="1">
              <a:off x="5429846" y="40427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51623FA-CDC2-3E0F-9B9C-4A2B664F84DD}"/>
                </a:ext>
              </a:extLst>
            </p:cNvPr>
            <p:cNvCxnSpPr>
              <a:cxnSpLocks/>
              <a:stCxn id="49" idx="6"/>
              <a:endCxn id="40" idx="2"/>
            </p:cNvCxnSpPr>
            <p:nvPr/>
          </p:nvCxnSpPr>
          <p:spPr>
            <a:xfrm flipV="1">
              <a:off x="5429846" y="4042774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7770AAA7-DA2C-1249-7F8A-62488D5684AE}"/>
                </a:ext>
              </a:extLst>
            </p:cNvPr>
            <p:cNvCxnSpPr>
              <a:cxnSpLocks/>
              <a:stCxn id="45" idx="6"/>
              <a:endCxn id="40" idx="2"/>
            </p:cNvCxnSpPr>
            <p:nvPr/>
          </p:nvCxnSpPr>
          <p:spPr>
            <a:xfrm flipV="1">
              <a:off x="5429846" y="4042774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>
              <a:extLst>
                <a:ext uri="{FF2B5EF4-FFF2-40B4-BE49-F238E27FC236}">
                  <a16:creationId xmlns:a16="http://schemas.microsoft.com/office/drawing/2014/main" id="{8BE1FD02-487C-C2AF-8872-C9EA10AF9F85}"/>
                </a:ext>
              </a:extLst>
            </p:cNvPr>
            <p:cNvCxnSpPr>
              <a:cxnSpLocks/>
              <a:stCxn id="47" idx="6"/>
              <a:endCxn id="40" idx="2"/>
            </p:cNvCxnSpPr>
            <p:nvPr/>
          </p:nvCxnSpPr>
          <p:spPr>
            <a:xfrm flipV="1">
              <a:off x="5429846" y="4042774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>
              <a:extLst>
                <a:ext uri="{FF2B5EF4-FFF2-40B4-BE49-F238E27FC236}">
                  <a16:creationId xmlns:a16="http://schemas.microsoft.com/office/drawing/2014/main" id="{BE99EA88-331A-E065-2091-DD503ED02F6E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5429846" y="434366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>
              <a:extLst>
                <a:ext uri="{FF2B5EF4-FFF2-40B4-BE49-F238E27FC236}">
                  <a16:creationId xmlns:a16="http://schemas.microsoft.com/office/drawing/2014/main" id="{609A1C44-A750-6642-A8CA-C26E0883B582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 flipV="1"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752B9989-764F-226D-1AEB-F8C01528F896}"/>
                </a:ext>
              </a:extLst>
            </p:cNvPr>
            <p:cNvCxnSpPr>
              <a:cxnSpLocks/>
              <a:stCxn id="38" idx="2"/>
              <a:endCxn id="49" idx="6"/>
            </p:cNvCxnSpPr>
            <p:nvPr/>
          </p:nvCxnSpPr>
          <p:spPr>
            <a:xfrm flipH="1">
              <a:off x="5429846" y="4343666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>
              <a:extLst>
                <a:ext uri="{FF2B5EF4-FFF2-40B4-BE49-F238E27FC236}">
                  <a16:creationId xmlns:a16="http://schemas.microsoft.com/office/drawing/2014/main" id="{CC6418CB-A6C7-54B8-4CEA-4480F90E81EE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5435743" y="4343666"/>
              <a:ext cx="792749" cy="3164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コネクタ 452">
              <a:extLst>
                <a:ext uri="{FF2B5EF4-FFF2-40B4-BE49-F238E27FC236}">
                  <a16:creationId xmlns:a16="http://schemas.microsoft.com/office/drawing/2014/main" id="{6B9612C2-21B4-ABA7-6B80-E3E46B52620D}"/>
                </a:ext>
              </a:extLst>
            </p:cNvPr>
            <p:cNvCxnSpPr>
              <a:cxnSpLocks/>
              <a:stCxn id="43" idx="6"/>
              <a:endCxn id="38" idx="2"/>
            </p:cNvCxnSpPr>
            <p:nvPr/>
          </p:nvCxnSpPr>
          <p:spPr>
            <a:xfrm flipV="1">
              <a:off x="5429846" y="434366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コネクタ 453">
              <a:extLst>
                <a:ext uri="{FF2B5EF4-FFF2-40B4-BE49-F238E27FC236}">
                  <a16:creationId xmlns:a16="http://schemas.microsoft.com/office/drawing/2014/main" id="{C8FBC078-3A6F-36BF-6CE4-4660D094BC3C}"/>
                </a:ext>
              </a:extLst>
            </p:cNvPr>
            <p:cNvCxnSpPr>
              <a:cxnSpLocks/>
              <a:stCxn id="47" idx="6"/>
              <a:endCxn id="38" idx="2"/>
            </p:cNvCxnSpPr>
            <p:nvPr/>
          </p:nvCxnSpPr>
          <p:spPr>
            <a:xfrm flipV="1">
              <a:off x="5429846" y="4343666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コネクタ 455">
              <a:extLst>
                <a:ext uri="{FF2B5EF4-FFF2-40B4-BE49-F238E27FC236}">
                  <a16:creationId xmlns:a16="http://schemas.microsoft.com/office/drawing/2014/main" id="{1D987372-176C-2138-33D2-CC0BF0845D68}"/>
                </a:ext>
              </a:extLst>
            </p:cNvPr>
            <p:cNvCxnSpPr>
              <a:cxnSpLocks/>
              <a:stCxn id="45" idx="6"/>
              <a:endCxn id="38" idx="2"/>
            </p:cNvCxnSpPr>
            <p:nvPr/>
          </p:nvCxnSpPr>
          <p:spPr>
            <a:xfrm flipV="1">
              <a:off x="5429846" y="434366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角丸四角形 456">
              <a:extLst>
                <a:ext uri="{FF2B5EF4-FFF2-40B4-BE49-F238E27FC236}">
                  <a16:creationId xmlns:a16="http://schemas.microsoft.com/office/drawing/2014/main" id="{CF393814-731E-4ECB-304A-CB1B72C14A82}"/>
                </a:ext>
              </a:extLst>
            </p:cNvPr>
            <p:cNvSpPr/>
            <p:nvPr/>
          </p:nvSpPr>
          <p:spPr>
            <a:xfrm>
              <a:off x="4885287" y="342339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/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blipFill>
                  <a:blip r:embed="rId36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/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blipFill>
                  <a:blip r:embed="rId37"/>
                  <a:stretch>
                    <a:fillRect l="-16667" r="-20833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56B9680F-5485-F205-9A0C-2C1EE8C4CB07}"/>
              </a:ext>
            </a:extLst>
          </p:cNvPr>
          <p:cNvSpPr txBox="1"/>
          <p:nvPr/>
        </p:nvSpPr>
        <p:spPr>
          <a:xfrm>
            <a:off x="2894913" y="267956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98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830C9-0CA4-7FD5-E483-5C9AD4458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0AC7F88-4F6E-C608-B4C8-E20B48A68ABC}"/>
              </a:ext>
            </a:extLst>
          </p:cNvPr>
          <p:cNvSpPr txBox="1"/>
          <p:nvPr/>
        </p:nvSpPr>
        <p:spPr>
          <a:xfrm>
            <a:off x="1505823" y="399159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sp>
        <p:nvSpPr>
          <p:cNvPr id="736" name="テキスト ボックス 735">
            <a:extLst>
              <a:ext uri="{FF2B5EF4-FFF2-40B4-BE49-F238E27FC236}">
                <a16:creationId xmlns:a16="http://schemas.microsoft.com/office/drawing/2014/main" id="{AF73205D-6074-8B81-A332-897A823E92D6}"/>
              </a:ext>
            </a:extLst>
          </p:cNvPr>
          <p:cNvSpPr txBox="1"/>
          <p:nvPr/>
        </p:nvSpPr>
        <p:spPr>
          <a:xfrm>
            <a:off x="1505823" y="66650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  <p:grpSp>
        <p:nvGrpSpPr>
          <p:cNvPr id="737" name="グループ化 736">
            <a:extLst>
              <a:ext uri="{FF2B5EF4-FFF2-40B4-BE49-F238E27FC236}">
                <a16:creationId xmlns:a16="http://schemas.microsoft.com/office/drawing/2014/main" id="{72752502-7A80-B202-FB77-335674CC32D3}"/>
              </a:ext>
            </a:extLst>
          </p:cNvPr>
          <p:cNvGrpSpPr/>
          <p:nvPr/>
        </p:nvGrpSpPr>
        <p:grpSpPr>
          <a:xfrm>
            <a:off x="2548292" y="101668"/>
            <a:ext cx="8049832" cy="3138021"/>
            <a:chOff x="2548292" y="3426759"/>
            <a:chExt cx="8049832" cy="3138021"/>
          </a:xfrm>
        </p:grpSpPr>
        <p:sp>
          <p:nvSpPr>
            <p:cNvPr id="738" name="角丸四角形 737">
              <a:extLst>
                <a:ext uri="{FF2B5EF4-FFF2-40B4-BE49-F238E27FC236}">
                  <a16:creationId xmlns:a16="http://schemas.microsoft.com/office/drawing/2014/main" id="{13C67BD3-9CB2-70C9-B44E-ED5858131EB9}"/>
                </a:ext>
              </a:extLst>
            </p:cNvPr>
            <p:cNvSpPr/>
            <p:nvPr/>
          </p:nvSpPr>
          <p:spPr>
            <a:xfrm>
              <a:off x="3750866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角丸四角形 738">
              <a:extLst>
                <a:ext uri="{FF2B5EF4-FFF2-40B4-BE49-F238E27FC236}">
                  <a16:creationId xmlns:a16="http://schemas.microsoft.com/office/drawing/2014/main" id="{BBDCA7F2-D04D-60C7-71DA-5A2CDE431CBC}"/>
                </a:ext>
              </a:extLst>
            </p:cNvPr>
            <p:cNvSpPr/>
            <p:nvPr/>
          </p:nvSpPr>
          <p:spPr>
            <a:xfrm>
              <a:off x="2799257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/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/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/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/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/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/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/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/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/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/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/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/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/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/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直線コネクタ 753">
              <a:extLst>
                <a:ext uri="{FF2B5EF4-FFF2-40B4-BE49-F238E27FC236}">
                  <a16:creationId xmlns:a16="http://schemas.microsoft.com/office/drawing/2014/main" id="{38805AFB-D802-DA24-C126-772DC8BED166}"/>
                </a:ext>
              </a:extLst>
            </p:cNvPr>
            <p:cNvCxnSpPr>
              <a:stCxn id="740" idx="6"/>
              <a:endCxn id="741" idx="2"/>
            </p:cNvCxnSpPr>
            <p:nvPr/>
          </p:nvCxnSpPr>
          <p:spPr>
            <a:xfrm>
              <a:off x="3073580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線コネクタ 754">
              <a:extLst>
                <a:ext uri="{FF2B5EF4-FFF2-40B4-BE49-F238E27FC236}">
                  <a16:creationId xmlns:a16="http://schemas.microsoft.com/office/drawing/2014/main" id="{28B04F70-6360-A2F6-55FA-3398BDA2D124}"/>
                </a:ext>
              </a:extLst>
            </p:cNvPr>
            <p:cNvCxnSpPr>
              <a:cxnSpLocks/>
              <a:stCxn id="746" idx="6"/>
              <a:endCxn id="743" idx="2"/>
            </p:cNvCxnSpPr>
            <p:nvPr/>
          </p:nvCxnSpPr>
          <p:spPr>
            <a:xfrm flipV="1">
              <a:off x="3073580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線コネクタ 755">
              <a:extLst>
                <a:ext uri="{FF2B5EF4-FFF2-40B4-BE49-F238E27FC236}">
                  <a16:creationId xmlns:a16="http://schemas.microsoft.com/office/drawing/2014/main" id="{495EC105-C995-4F89-9320-BA9404DFEE1D}"/>
                </a:ext>
              </a:extLst>
            </p:cNvPr>
            <p:cNvCxnSpPr>
              <a:cxnSpLocks/>
              <a:stCxn id="742" idx="6"/>
              <a:endCxn id="745" idx="2"/>
            </p:cNvCxnSpPr>
            <p:nvPr/>
          </p:nvCxnSpPr>
          <p:spPr>
            <a:xfrm>
              <a:off x="3073580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線コネクタ 756">
              <a:extLst>
                <a:ext uri="{FF2B5EF4-FFF2-40B4-BE49-F238E27FC236}">
                  <a16:creationId xmlns:a16="http://schemas.microsoft.com/office/drawing/2014/main" id="{EB26E151-646D-0570-01DA-29EF41DFA899}"/>
                </a:ext>
              </a:extLst>
            </p:cNvPr>
            <p:cNvCxnSpPr>
              <a:cxnSpLocks/>
              <a:stCxn id="746" idx="6"/>
              <a:endCxn id="747" idx="2"/>
            </p:cNvCxnSpPr>
            <p:nvPr/>
          </p:nvCxnSpPr>
          <p:spPr>
            <a:xfrm>
              <a:off x="3073580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線コネクタ 757">
              <a:extLst>
                <a:ext uri="{FF2B5EF4-FFF2-40B4-BE49-F238E27FC236}">
                  <a16:creationId xmlns:a16="http://schemas.microsoft.com/office/drawing/2014/main" id="{B31E979C-D7A6-66AA-C993-B74C43032221}"/>
                </a:ext>
              </a:extLst>
            </p:cNvPr>
            <p:cNvCxnSpPr>
              <a:cxnSpLocks/>
              <a:stCxn id="746" idx="6"/>
              <a:endCxn id="749" idx="2"/>
            </p:cNvCxnSpPr>
            <p:nvPr/>
          </p:nvCxnSpPr>
          <p:spPr>
            <a:xfrm>
              <a:off x="3073580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線コネクタ 758">
              <a:extLst>
                <a:ext uri="{FF2B5EF4-FFF2-40B4-BE49-F238E27FC236}">
                  <a16:creationId xmlns:a16="http://schemas.microsoft.com/office/drawing/2014/main" id="{D735289B-DBF9-BF58-C904-352E9FDFAF76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線コネクタ 759">
              <a:extLst>
                <a:ext uri="{FF2B5EF4-FFF2-40B4-BE49-F238E27FC236}">
                  <a16:creationId xmlns:a16="http://schemas.microsoft.com/office/drawing/2014/main" id="{CBA3C97F-FF42-0993-FFDD-4686392A36EB}"/>
                </a:ext>
              </a:extLst>
            </p:cNvPr>
            <p:cNvCxnSpPr>
              <a:cxnSpLocks/>
              <a:stCxn id="746" idx="6"/>
              <a:endCxn id="753" idx="2"/>
            </p:cNvCxnSpPr>
            <p:nvPr/>
          </p:nvCxnSpPr>
          <p:spPr>
            <a:xfrm>
              <a:off x="3073580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線コネクタ 760">
              <a:extLst>
                <a:ext uri="{FF2B5EF4-FFF2-40B4-BE49-F238E27FC236}">
                  <a16:creationId xmlns:a16="http://schemas.microsoft.com/office/drawing/2014/main" id="{89D8841F-DCA2-B7A2-0983-9E90F71979BD}"/>
                </a:ext>
              </a:extLst>
            </p:cNvPr>
            <p:cNvCxnSpPr>
              <a:cxnSpLocks/>
              <a:stCxn id="746" idx="6"/>
              <a:endCxn id="745" idx="2"/>
            </p:cNvCxnSpPr>
            <p:nvPr/>
          </p:nvCxnSpPr>
          <p:spPr>
            <a:xfrm flipV="1">
              <a:off x="3073580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直線コネクタ 761">
              <a:extLst>
                <a:ext uri="{FF2B5EF4-FFF2-40B4-BE49-F238E27FC236}">
                  <a16:creationId xmlns:a16="http://schemas.microsoft.com/office/drawing/2014/main" id="{58E32DED-0365-A7E2-C4C9-6ADFC1CDFF8B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線コネクタ 762">
              <a:extLst>
                <a:ext uri="{FF2B5EF4-FFF2-40B4-BE49-F238E27FC236}">
                  <a16:creationId xmlns:a16="http://schemas.microsoft.com/office/drawing/2014/main" id="{F9FABE67-BF63-F217-AB2B-33A0767DF1F2}"/>
                </a:ext>
              </a:extLst>
            </p:cNvPr>
            <p:cNvCxnSpPr>
              <a:cxnSpLocks/>
              <a:stCxn id="746" idx="6"/>
              <a:endCxn id="741" idx="2"/>
            </p:cNvCxnSpPr>
            <p:nvPr/>
          </p:nvCxnSpPr>
          <p:spPr>
            <a:xfrm flipV="1">
              <a:off x="3073580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線コネクタ 763">
              <a:extLst>
                <a:ext uri="{FF2B5EF4-FFF2-40B4-BE49-F238E27FC236}">
                  <a16:creationId xmlns:a16="http://schemas.microsoft.com/office/drawing/2014/main" id="{96953CD4-F8FC-1AA9-8F89-734F601CBF89}"/>
                </a:ext>
              </a:extLst>
            </p:cNvPr>
            <p:cNvCxnSpPr>
              <a:cxnSpLocks/>
              <a:stCxn id="748" idx="6"/>
              <a:endCxn id="741" idx="2"/>
            </p:cNvCxnSpPr>
            <p:nvPr/>
          </p:nvCxnSpPr>
          <p:spPr>
            <a:xfrm flipV="1">
              <a:off x="3073580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コネクタ 764">
              <a:extLst>
                <a:ext uri="{FF2B5EF4-FFF2-40B4-BE49-F238E27FC236}">
                  <a16:creationId xmlns:a16="http://schemas.microsoft.com/office/drawing/2014/main" id="{80C39A08-8BB0-981C-7A45-6DE9A26FBBF1}"/>
                </a:ext>
              </a:extLst>
            </p:cNvPr>
            <p:cNvCxnSpPr>
              <a:cxnSpLocks/>
              <a:stCxn id="750" idx="6"/>
              <a:endCxn id="741" idx="2"/>
            </p:cNvCxnSpPr>
            <p:nvPr/>
          </p:nvCxnSpPr>
          <p:spPr>
            <a:xfrm flipV="1">
              <a:off x="3073580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線コネクタ 765">
              <a:extLst>
                <a:ext uri="{FF2B5EF4-FFF2-40B4-BE49-F238E27FC236}">
                  <a16:creationId xmlns:a16="http://schemas.microsoft.com/office/drawing/2014/main" id="{65749E0C-E5E3-9B7D-3D44-10337CE12811}"/>
                </a:ext>
              </a:extLst>
            </p:cNvPr>
            <p:cNvCxnSpPr>
              <a:cxnSpLocks/>
              <a:stCxn id="752" idx="6"/>
              <a:endCxn id="741" idx="2"/>
            </p:cNvCxnSpPr>
            <p:nvPr/>
          </p:nvCxnSpPr>
          <p:spPr>
            <a:xfrm flipV="1">
              <a:off x="3073580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/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/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/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0" name="角丸四角形 769">
              <a:extLst>
                <a:ext uri="{FF2B5EF4-FFF2-40B4-BE49-F238E27FC236}">
                  <a16:creationId xmlns:a16="http://schemas.microsoft.com/office/drawing/2014/main" id="{649DD3E8-1784-2562-04D0-FE84F95A5090}"/>
                </a:ext>
              </a:extLst>
            </p:cNvPr>
            <p:cNvSpPr/>
            <p:nvPr/>
          </p:nvSpPr>
          <p:spPr>
            <a:xfrm>
              <a:off x="2548292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8F37D70E-D7B5-3C05-C812-0968BED6E475}"/>
                </a:ext>
              </a:extLst>
            </p:cNvPr>
            <p:cNvCxnSpPr>
              <a:cxnSpLocks/>
              <a:stCxn id="742" idx="6"/>
              <a:endCxn id="741" idx="2"/>
            </p:cNvCxnSpPr>
            <p:nvPr/>
          </p:nvCxnSpPr>
          <p:spPr>
            <a:xfrm flipV="1">
              <a:off x="3073580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E55E4E46-49A9-B79F-45FA-0F06B7EAFBD0}"/>
                </a:ext>
              </a:extLst>
            </p:cNvPr>
            <p:cNvCxnSpPr>
              <a:cxnSpLocks/>
              <a:stCxn id="744" idx="6"/>
              <a:endCxn id="741" idx="2"/>
            </p:cNvCxnSpPr>
            <p:nvPr/>
          </p:nvCxnSpPr>
          <p:spPr>
            <a:xfrm flipV="1">
              <a:off x="3073580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角丸四角形 772">
              <a:extLst>
                <a:ext uri="{FF2B5EF4-FFF2-40B4-BE49-F238E27FC236}">
                  <a16:creationId xmlns:a16="http://schemas.microsoft.com/office/drawing/2014/main" id="{0779561E-4F71-CA39-3832-0BE8B2729A6E}"/>
                </a:ext>
              </a:extLst>
            </p:cNvPr>
            <p:cNvSpPr/>
            <p:nvPr/>
          </p:nvSpPr>
          <p:spPr>
            <a:xfrm>
              <a:off x="5802731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角丸四角形 773">
              <a:extLst>
                <a:ext uri="{FF2B5EF4-FFF2-40B4-BE49-F238E27FC236}">
                  <a16:creationId xmlns:a16="http://schemas.microsoft.com/office/drawing/2014/main" id="{0B8AEB41-798D-329D-37F5-8A23070FA5E1}"/>
                </a:ext>
              </a:extLst>
            </p:cNvPr>
            <p:cNvSpPr/>
            <p:nvPr/>
          </p:nvSpPr>
          <p:spPr>
            <a:xfrm>
              <a:off x="4851122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/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/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/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/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/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/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/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/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/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/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/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/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/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/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直線コネクタ 788">
              <a:extLst>
                <a:ext uri="{FF2B5EF4-FFF2-40B4-BE49-F238E27FC236}">
                  <a16:creationId xmlns:a16="http://schemas.microsoft.com/office/drawing/2014/main" id="{F0C1991F-2FB7-914D-B0F8-B43D1A5C8691}"/>
                </a:ext>
              </a:extLst>
            </p:cNvPr>
            <p:cNvCxnSpPr>
              <a:stCxn id="775" idx="6"/>
              <a:endCxn id="776" idx="2"/>
            </p:cNvCxnSpPr>
            <p:nvPr/>
          </p:nvCxnSpPr>
          <p:spPr>
            <a:xfrm>
              <a:off x="5125445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9168C07F-45F7-79B3-D1F2-14A13957CCAD}"/>
                </a:ext>
              </a:extLst>
            </p:cNvPr>
            <p:cNvCxnSpPr>
              <a:cxnSpLocks/>
              <a:stCxn id="775" idx="6"/>
              <a:endCxn id="778" idx="2"/>
            </p:cNvCxnSpPr>
            <p:nvPr/>
          </p:nvCxnSpPr>
          <p:spPr>
            <a:xfrm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直線コネクタ 790">
              <a:extLst>
                <a:ext uri="{FF2B5EF4-FFF2-40B4-BE49-F238E27FC236}">
                  <a16:creationId xmlns:a16="http://schemas.microsoft.com/office/drawing/2014/main" id="{12C32387-E7B6-9418-3E32-54450BB0F68A}"/>
                </a:ext>
              </a:extLst>
            </p:cNvPr>
            <p:cNvCxnSpPr>
              <a:cxnSpLocks/>
              <a:stCxn id="777" idx="6"/>
              <a:endCxn id="780" idx="2"/>
            </p:cNvCxnSpPr>
            <p:nvPr/>
          </p:nvCxnSpPr>
          <p:spPr>
            <a:xfrm>
              <a:off x="5125445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81587BF9-301B-D08A-0FC7-664C007F37F3}"/>
                </a:ext>
              </a:extLst>
            </p:cNvPr>
            <p:cNvCxnSpPr>
              <a:cxnSpLocks/>
              <a:stCxn id="775" idx="6"/>
              <a:endCxn id="782" idx="2"/>
            </p:cNvCxnSpPr>
            <p:nvPr/>
          </p:nvCxnSpPr>
          <p:spPr>
            <a:xfrm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5673F323-E73E-D1FE-6820-FD6E637C58E3}"/>
                </a:ext>
              </a:extLst>
            </p:cNvPr>
            <p:cNvCxnSpPr>
              <a:cxnSpLocks/>
              <a:stCxn id="775" idx="6"/>
              <a:endCxn id="784" idx="2"/>
            </p:cNvCxnSpPr>
            <p:nvPr/>
          </p:nvCxnSpPr>
          <p:spPr>
            <a:xfrm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直線コネクタ 793">
              <a:extLst>
                <a:ext uri="{FF2B5EF4-FFF2-40B4-BE49-F238E27FC236}">
                  <a16:creationId xmlns:a16="http://schemas.microsoft.com/office/drawing/2014/main" id="{F410329D-983C-403F-5FFF-A6E51696A3E5}"/>
                </a:ext>
              </a:extLst>
            </p:cNvPr>
            <p:cNvCxnSpPr>
              <a:cxnSpLocks/>
              <a:stCxn id="775" idx="6"/>
              <a:endCxn id="788" idx="2"/>
            </p:cNvCxnSpPr>
            <p:nvPr/>
          </p:nvCxnSpPr>
          <p:spPr>
            <a:xfrm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線コネクタ 794">
              <a:extLst>
                <a:ext uri="{FF2B5EF4-FFF2-40B4-BE49-F238E27FC236}">
                  <a16:creationId xmlns:a16="http://schemas.microsoft.com/office/drawing/2014/main" id="{B354F10F-8816-1110-F9BA-423CA2C23A3F}"/>
                </a:ext>
              </a:extLst>
            </p:cNvPr>
            <p:cNvCxnSpPr>
              <a:cxnSpLocks/>
              <a:stCxn id="775" idx="6"/>
              <a:endCxn id="780" idx="2"/>
            </p:cNvCxnSpPr>
            <p:nvPr/>
          </p:nvCxnSpPr>
          <p:spPr>
            <a:xfrm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線コネクタ 795">
              <a:extLst>
                <a:ext uri="{FF2B5EF4-FFF2-40B4-BE49-F238E27FC236}">
                  <a16:creationId xmlns:a16="http://schemas.microsoft.com/office/drawing/2014/main" id="{480C891D-9130-BD89-339D-C6017B2EDEA5}"/>
                </a:ext>
              </a:extLst>
            </p:cNvPr>
            <p:cNvCxnSpPr>
              <a:cxnSpLocks/>
              <a:stCxn id="775" idx="6"/>
              <a:endCxn id="786" idx="2"/>
            </p:cNvCxnSpPr>
            <p:nvPr/>
          </p:nvCxnSpPr>
          <p:spPr>
            <a:xfrm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線コネクタ 796">
              <a:extLst>
                <a:ext uri="{FF2B5EF4-FFF2-40B4-BE49-F238E27FC236}">
                  <a16:creationId xmlns:a16="http://schemas.microsoft.com/office/drawing/2014/main" id="{FF01EE1B-777E-91AC-FC74-8F47C5A5B4AC}"/>
                </a:ext>
              </a:extLst>
            </p:cNvPr>
            <p:cNvCxnSpPr>
              <a:cxnSpLocks/>
              <a:stCxn id="783" idx="6"/>
              <a:endCxn id="776" idx="2"/>
            </p:cNvCxnSpPr>
            <p:nvPr/>
          </p:nvCxnSpPr>
          <p:spPr>
            <a:xfrm flipV="1"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線コネクタ 797">
              <a:extLst>
                <a:ext uri="{FF2B5EF4-FFF2-40B4-BE49-F238E27FC236}">
                  <a16:creationId xmlns:a16="http://schemas.microsoft.com/office/drawing/2014/main" id="{1F4A91A8-9916-19D1-2E9A-999E0599ECEF}"/>
                </a:ext>
              </a:extLst>
            </p:cNvPr>
            <p:cNvCxnSpPr>
              <a:cxnSpLocks/>
              <a:stCxn id="785" idx="6"/>
              <a:endCxn id="776" idx="2"/>
            </p:cNvCxnSpPr>
            <p:nvPr/>
          </p:nvCxnSpPr>
          <p:spPr>
            <a:xfrm flipV="1"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線コネクタ 798">
              <a:extLst>
                <a:ext uri="{FF2B5EF4-FFF2-40B4-BE49-F238E27FC236}">
                  <a16:creationId xmlns:a16="http://schemas.microsoft.com/office/drawing/2014/main" id="{FF7056EB-59B9-40CA-129C-08DEA715A517}"/>
                </a:ext>
              </a:extLst>
            </p:cNvPr>
            <p:cNvCxnSpPr>
              <a:cxnSpLocks/>
              <a:stCxn id="787" idx="6"/>
              <a:endCxn id="776" idx="2"/>
            </p:cNvCxnSpPr>
            <p:nvPr/>
          </p:nvCxnSpPr>
          <p:spPr>
            <a:xfrm flipV="1"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/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/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/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F0F74956-ADA5-EB31-6762-2B605A51996A}"/>
                </a:ext>
              </a:extLst>
            </p:cNvPr>
            <p:cNvSpPr/>
            <p:nvPr/>
          </p:nvSpPr>
          <p:spPr>
            <a:xfrm>
              <a:off x="4600157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04" name="直線コネクタ 803">
              <a:extLst>
                <a:ext uri="{FF2B5EF4-FFF2-40B4-BE49-F238E27FC236}">
                  <a16:creationId xmlns:a16="http://schemas.microsoft.com/office/drawing/2014/main" id="{DC109BDC-C556-A5F6-28CA-1327BE73C0DC}"/>
                </a:ext>
              </a:extLst>
            </p:cNvPr>
            <p:cNvCxnSpPr>
              <a:cxnSpLocks/>
              <a:stCxn id="777" idx="6"/>
              <a:endCxn id="776" idx="2"/>
            </p:cNvCxnSpPr>
            <p:nvPr/>
          </p:nvCxnSpPr>
          <p:spPr>
            <a:xfrm flipV="1"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線コネクタ 804">
              <a:extLst>
                <a:ext uri="{FF2B5EF4-FFF2-40B4-BE49-F238E27FC236}">
                  <a16:creationId xmlns:a16="http://schemas.microsoft.com/office/drawing/2014/main" id="{68127E41-D463-6B9A-CC76-4B9913D4484B}"/>
                </a:ext>
              </a:extLst>
            </p:cNvPr>
            <p:cNvCxnSpPr>
              <a:cxnSpLocks/>
              <a:stCxn id="779" idx="6"/>
              <a:endCxn id="776" idx="2"/>
            </p:cNvCxnSpPr>
            <p:nvPr/>
          </p:nvCxnSpPr>
          <p:spPr>
            <a:xfrm flipV="1"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角丸四角形 805">
              <a:extLst>
                <a:ext uri="{FF2B5EF4-FFF2-40B4-BE49-F238E27FC236}">
                  <a16:creationId xmlns:a16="http://schemas.microsoft.com/office/drawing/2014/main" id="{06176E39-D0AA-6B7D-F342-0153344BB73F}"/>
                </a:ext>
              </a:extLst>
            </p:cNvPr>
            <p:cNvSpPr/>
            <p:nvPr/>
          </p:nvSpPr>
          <p:spPr>
            <a:xfrm>
              <a:off x="7868974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角丸四角形 806">
              <a:extLst>
                <a:ext uri="{FF2B5EF4-FFF2-40B4-BE49-F238E27FC236}">
                  <a16:creationId xmlns:a16="http://schemas.microsoft.com/office/drawing/2014/main" id="{6C73381F-A9B4-AEC0-7AC3-3AD81632F580}"/>
                </a:ext>
              </a:extLst>
            </p:cNvPr>
            <p:cNvSpPr/>
            <p:nvPr/>
          </p:nvSpPr>
          <p:spPr>
            <a:xfrm>
              <a:off x="6917365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/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/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/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/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/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/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/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/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/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/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/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 l="-14286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/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/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/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2" name="直線コネクタ 821">
              <a:extLst>
                <a:ext uri="{FF2B5EF4-FFF2-40B4-BE49-F238E27FC236}">
                  <a16:creationId xmlns:a16="http://schemas.microsoft.com/office/drawing/2014/main" id="{9B1C3C42-CDC0-0B2C-A433-A65D76A30624}"/>
                </a:ext>
              </a:extLst>
            </p:cNvPr>
            <p:cNvCxnSpPr>
              <a:stCxn id="808" idx="6"/>
              <a:endCxn id="809" idx="2"/>
            </p:cNvCxnSpPr>
            <p:nvPr/>
          </p:nvCxnSpPr>
          <p:spPr>
            <a:xfrm>
              <a:off x="7191688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線コネクタ 822">
              <a:extLst>
                <a:ext uri="{FF2B5EF4-FFF2-40B4-BE49-F238E27FC236}">
                  <a16:creationId xmlns:a16="http://schemas.microsoft.com/office/drawing/2014/main" id="{92AE7681-8AF8-8C7D-422C-B20F9C2390B2}"/>
                </a:ext>
              </a:extLst>
            </p:cNvPr>
            <p:cNvCxnSpPr>
              <a:cxnSpLocks/>
              <a:stCxn id="814" idx="6"/>
              <a:endCxn id="811" idx="2"/>
            </p:cNvCxnSpPr>
            <p:nvPr/>
          </p:nvCxnSpPr>
          <p:spPr>
            <a:xfrm flipV="1">
              <a:off x="7191688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線コネクタ 823">
              <a:extLst>
                <a:ext uri="{FF2B5EF4-FFF2-40B4-BE49-F238E27FC236}">
                  <a16:creationId xmlns:a16="http://schemas.microsoft.com/office/drawing/2014/main" id="{1CE6AE17-800D-3A94-3A2A-E8444159262C}"/>
                </a:ext>
              </a:extLst>
            </p:cNvPr>
            <p:cNvCxnSpPr>
              <a:cxnSpLocks/>
              <a:stCxn id="810" idx="6"/>
              <a:endCxn id="811" idx="2"/>
            </p:cNvCxnSpPr>
            <p:nvPr/>
          </p:nvCxnSpPr>
          <p:spPr>
            <a:xfrm>
              <a:off x="7191688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線コネクタ 824">
              <a:extLst>
                <a:ext uri="{FF2B5EF4-FFF2-40B4-BE49-F238E27FC236}">
                  <a16:creationId xmlns:a16="http://schemas.microsoft.com/office/drawing/2014/main" id="{5B5F8B51-1BA6-FBA5-F18B-1D8B1C360B93}"/>
                </a:ext>
              </a:extLst>
            </p:cNvPr>
            <p:cNvCxnSpPr>
              <a:cxnSpLocks/>
              <a:stCxn id="814" idx="6"/>
              <a:endCxn id="815" idx="2"/>
            </p:cNvCxnSpPr>
            <p:nvPr/>
          </p:nvCxnSpPr>
          <p:spPr>
            <a:xfrm>
              <a:off x="7191688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線コネクタ 825">
              <a:extLst>
                <a:ext uri="{FF2B5EF4-FFF2-40B4-BE49-F238E27FC236}">
                  <a16:creationId xmlns:a16="http://schemas.microsoft.com/office/drawing/2014/main" id="{9188F00D-265D-FDBC-9841-5317E1B5E795}"/>
                </a:ext>
              </a:extLst>
            </p:cNvPr>
            <p:cNvCxnSpPr>
              <a:cxnSpLocks/>
              <a:stCxn id="814" idx="6"/>
              <a:endCxn id="817" idx="2"/>
            </p:cNvCxnSpPr>
            <p:nvPr/>
          </p:nvCxnSpPr>
          <p:spPr>
            <a:xfrm>
              <a:off x="7191688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線コネクタ 826">
              <a:extLst>
                <a:ext uri="{FF2B5EF4-FFF2-40B4-BE49-F238E27FC236}">
                  <a16:creationId xmlns:a16="http://schemas.microsoft.com/office/drawing/2014/main" id="{8E753664-6BE2-1FC8-F2D6-0A998C849306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線コネクタ 827">
              <a:extLst>
                <a:ext uri="{FF2B5EF4-FFF2-40B4-BE49-F238E27FC236}">
                  <a16:creationId xmlns:a16="http://schemas.microsoft.com/office/drawing/2014/main" id="{0BA7F660-4E44-A983-4294-32F17FB7C503}"/>
                </a:ext>
              </a:extLst>
            </p:cNvPr>
            <p:cNvCxnSpPr>
              <a:cxnSpLocks/>
              <a:stCxn id="814" idx="6"/>
              <a:endCxn id="821" idx="2"/>
            </p:cNvCxnSpPr>
            <p:nvPr/>
          </p:nvCxnSpPr>
          <p:spPr>
            <a:xfrm>
              <a:off x="7191688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線コネクタ 828">
              <a:extLst>
                <a:ext uri="{FF2B5EF4-FFF2-40B4-BE49-F238E27FC236}">
                  <a16:creationId xmlns:a16="http://schemas.microsoft.com/office/drawing/2014/main" id="{D21B87A0-DA72-1E4C-ACCF-9508FD022AB5}"/>
                </a:ext>
              </a:extLst>
            </p:cNvPr>
            <p:cNvCxnSpPr>
              <a:cxnSpLocks/>
              <a:stCxn id="814" idx="6"/>
              <a:endCxn id="813" idx="2"/>
            </p:cNvCxnSpPr>
            <p:nvPr/>
          </p:nvCxnSpPr>
          <p:spPr>
            <a:xfrm flipV="1">
              <a:off x="7191688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線コネクタ 829">
              <a:extLst>
                <a:ext uri="{FF2B5EF4-FFF2-40B4-BE49-F238E27FC236}">
                  <a16:creationId xmlns:a16="http://schemas.microsoft.com/office/drawing/2014/main" id="{DBA13354-43B6-FC3B-AA99-356178158E05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>
              <a:extLst>
                <a:ext uri="{FF2B5EF4-FFF2-40B4-BE49-F238E27FC236}">
                  <a16:creationId xmlns:a16="http://schemas.microsoft.com/office/drawing/2014/main" id="{5C2631DB-FCAE-5331-DD06-9C585291D39E}"/>
                </a:ext>
              </a:extLst>
            </p:cNvPr>
            <p:cNvCxnSpPr>
              <a:cxnSpLocks/>
              <a:stCxn id="814" idx="6"/>
              <a:endCxn id="809" idx="2"/>
            </p:cNvCxnSpPr>
            <p:nvPr/>
          </p:nvCxnSpPr>
          <p:spPr>
            <a:xfrm flipV="1">
              <a:off x="7191688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直線コネクタ 831">
              <a:extLst>
                <a:ext uri="{FF2B5EF4-FFF2-40B4-BE49-F238E27FC236}">
                  <a16:creationId xmlns:a16="http://schemas.microsoft.com/office/drawing/2014/main" id="{81C763D4-076B-52AF-FAEE-4F59681B022E}"/>
                </a:ext>
              </a:extLst>
            </p:cNvPr>
            <p:cNvCxnSpPr>
              <a:cxnSpLocks/>
              <a:stCxn id="816" idx="6"/>
              <a:endCxn id="809" idx="2"/>
            </p:cNvCxnSpPr>
            <p:nvPr/>
          </p:nvCxnSpPr>
          <p:spPr>
            <a:xfrm flipV="1">
              <a:off x="7191688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直線コネクタ 832">
              <a:extLst>
                <a:ext uri="{FF2B5EF4-FFF2-40B4-BE49-F238E27FC236}">
                  <a16:creationId xmlns:a16="http://schemas.microsoft.com/office/drawing/2014/main" id="{BBAB4C8F-2E7D-5111-5364-37D086C74D7F}"/>
                </a:ext>
              </a:extLst>
            </p:cNvPr>
            <p:cNvCxnSpPr>
              <a:cxnSpLocks/>
              <a:stCxn id="818" idx="6"/>
              <a:endCxn id="809" idx="2"/>
            </p:cNvCxnSpPr>
            <p:nvPr/>
          </p:nvCxnSpPr>
          <p:spPr>
            <a:xfrm flipV="1">
              <a:off x="7191688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直線コネクタ 833">
              <a:extLst>
                <a:ext uri="{FF2B5EF4-FFF2-40B4-BE49-F238E27FC236}">
                  <a16:creationId xmlns:a16="http://schemas.microsoft.com/office/drawing/2014/main" id="{ABA4548F-E8C4-847B-5EB6-DE1839C41B94}"/>
                </a:ext>
              </a:extLst>
            </p:cNvPr>
            <p:cNvCxnSpPr>
              <a:cxnSpLocks/>
              <a:stCxn id="820" idx="6"/>
              <a:endCxn id="809" idx="2"/>
            </p:cNvCxnSpPr>
            <p:nvPr/>
          </p:nvCxnSpPr>
          <p:spPr>
            <a:xfrm flipV="1">
              <a:off x="7191688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/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/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/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blipFill>
                  <a:blip r:embed="rId50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8" name="角丸四角形 837">
              <a:extLst>
                <a:ext uri="{FF2B5EF4-FFF2-40B4-BE49-F238E27FC236}">
                  <a16:creationId xmlns:a16="http://schemas.microsoft.com/office/drawing/2014/main" id="{801EEDC3-A639-5C3B-DEFC-A7171A16AB90}"/>
                </a:ext>
              </a:extLst>
            </p:cNvPr>
            <p:cNvSpPr/>
            <p:nvPr/>
          </p:nvSpPr>
          <p:spPr>
            <a:xfrm>
              <a:off x="6666400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9" name="直線コネクタ 838">
              <a:extLst>
                <a:ext uri="{FF2B5EF4-FFF2-40B4-BE49-F238E27FC236}">
                  <a16:creationId xmlns:a16="http://schemas.microsoft.com/office/drawing/2014/main" id="{B3F1002D-16D5-7F50-F07D-9A8241777C2C}"/>
                </a:ext>
              </a:extLst>
            </p:cNvPr>
            <p:cNvCxnSpPr>
              <a:cxnSpLocks/>
              <a:stCxn id="810" idx="6"/>
              <a:endCxn id="809" idx="2"/>
            </p:cNvCxnSpPr>
            <p:nvPr/>
          </p:nvCxnSpPr>
          <p:spPr>
            <a:xfrm flipV="1">
              <a:off x="7191688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線コネクタ 839">
              <a:extLst>
                <a:ext uri="{FF2B5EF4-FFF2-40B4-BE49-F238E27FC236}">
                  <a16:creationId xmlns:a16="http://schemas.microsoft.com/office/drawing/2014/main" id="{CE550708-8361-4948-B08B-F4B610597B84}"/>
                </a:ext>
              </a:extLst>
            </p:cNvPr>
            <p:cNvCxnSpPr>
              <a:cxnSpLocks/>
              <a:stCxn id="812" idx="6"/>
              <a:endCxn id="809" idx="2"/>
            </p:cNvCxnSpPr>
            <p:nvPr/>
          </p:nvCxnSpPr>
          <p:spPr>
            <a:xfrm flipV="1">
              <a:off x="7191688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1" name="角丸四角形 840">
              <a:extLst>
                <a:ext uri="{FF2B5EF4-FFF2-40B4-BE49-F238E27FC236}">
                  <a16:creationId xmlns:a16="http://schemas.microsoft.com/office/drawing/2014/main" id="{354F68E5-24B8-A7EC-32AD-272F7CDC1306}"/>
                </a:ext>
              </a:extLst>
            </p:cNvPr>
            <p:cNvSpPr/>
            <p:nvPr/>
          </p:nvSpPr>
          <p:spPr>
            <a:xfrm>
              <a:off x="9928698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2" name="角丸四角形 841">
              <a:extLst>
                <a:ext uri="{FF2B5EF4-FFF2-40B4-BE49-F238E27FC236}">
                  <a16:creationId xmlns:a16="http://schemas.microsoft.com/office/drawing/2014/main" id="{0F994495-5C2A-01DE-A7A4-6A0823DBF46E}"/>
                </a:ext>
              </a:extLst>
            </p:cNvPr>
            <p:cNvSpPr/>
            <p:nvPr/>
          </p:nvSpPr>
          <p:spPr>
            <a:xfrm>
              <a:off x="8977089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/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/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/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/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blipFill>
                  <a:blip r:embed="rId54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/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/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/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blipFill>
                  <a:blip r:embed="rId5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/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  <a:blipFill>
                  <a:blip r:embed="rId58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/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/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/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/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  <a:blipFill>
                  <a:blip r:embed="rId62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/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  <a:blipFill>
                  <a:blip r:embed="rId6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/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  <a:blipFill>
                  <a:blip r:embed="rId64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7" name="直線コネクタ 856">
              <a:extLst>
                <a:ext uri="{FF2B5EF4-FFF2-40B4-BE49-F238E27FC236}">
                  <a16:creationId xmlns:a16="http://schemas.microsoft.com/office/drawing/2014/main" id="{87A5961F-A959-E123-8AA2-529FBB3F6504}"/>
                </a:ext>
              </a:extLst>
            </p:cNvPr>
            <p:cNvCxnSpPr>
              <a:stCxn id="843" idx="6"/>
              <a:endCxn id="844" idx="2"/>
            </p:cNvCxnSpPr>
            <p:nvPr/>
          </p:nvCxnSpPr>
          <p:spPr>
            <a:xfrm>
              <a:off x="9251412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線コネクタ 857">
              <a:extLst>
                <a:ext uri="{FF2B5EF4-FFF2-40B4-BE49-F238E27FC236}">
                  <a16:creationId xmlns:a16="http://schemas.microsoft.com/office/drawing/2014/main" id="{6DEE8F59-2C19-CDFD-442D-043EA06AB45E}"/>
                </a:ext>
              </a:extLst>
            </p:cNvPr>
            <p:cNvCxnSpPr>
              <a:cxnSpLocks/>
              <a:stCxn id="843" idx="6"/>
              <a:endCxn id="846" idx="2"/>
            </p:cNvCxnSpPr>
            <p:nvPr/>
          </p:nvCxnSpPr>
          <p:spPr>
            <a:xfrm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線コネクタ 858">
              <a:extLst>
                <a:ext uri="{FF2B5EF4-FFF2-40B4-BE49-F238E27FC236}">
                  <a16:creationId xmlns:a16="http://schemas.microsoft.com/office/drawing/2014/main" id="{7692BDB7-5908-24A0-31D0-90B92F6BD6FB}"/>
                </a:ext>
              </a:extLst>
            </p:cNvPr>
            <p:cNvCxnSpPr>
              <a:cxnSpLocks/>
              <a:stCxn id="845" idx="6"/>
              <a:endCxn id="846" idx="2"/>
            </p:cNvCxnSpPr>
            <p:nvPr/>
          </p:nvCxnSpPr>
          <p:spPr>
            <a:xfrm>
              <a:off x="9251412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コネクタ 859">
              <a:extLst>
                <a:ext uri="{FF2B5EF4-FFF2-40B4-BE49-F238E27FC236}">
                  <a16:creationId xmlns:a16="http://schemas.microsoft.com/office/drawing/2014/main" id="{C4061D7B-1ADD-DA67-4EE5-BB168945EFB3}"/>
                </a:ext>
              </a:extLst>
            </p:cNvPr>
            <p:cNvCxnSpPr>
              <a:cxnSpLocks/>
              <a:stCxn id="843" idx="6"/>
              <a:endCxn id="850" idx="2"/>
            </p:cNvCxnSpPr>
            <p:nvPr/>
          </p:nvCxnSpPr>
          <p:spPr>
            <a:xfrm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線コネクタ 860">
              <a:extLst>
                <a:ext uri="{FF2B5EF4-FFF2-40B4-BE49-F238E27FC236}">
                  <a16:creationId xmlns:a16="http://schemas.microsoft.com/office/drawing/2014/main" id="{83458826-5B1C-0E01-146D-6393DE4902B9}"/>
                </a:ext>
              </a:extLst>
            </p:cNvPr>
            <p:cNvCxnSpPr>
              <a:cxnSpLocks/>
              <a:stCxn id="843" idx="6"/>
              <a:endCxn id="852" idx="2"/>
            </p:cNvCxnSpPr>
            <p:nvPr/>
          </p:nvCxnSpPr>
          <p:spPr>
            <a:xfrm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線コネクタ 861">
              <a:extLst>
                <a:ext uri="{FF2B5EF4-FFF2-40B4-BE49-F238E27FC236}">
                  <a16:creationId xmlns:a16="http://schemas.microsoft.com/office/drawing/2014/main" id="{6CD86D59-89EB-35B4-7D5A-8A9F078B545A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線コネクタ 862">
              <a:extLst>
                <a:ext uri="{FF2B5EF4-FFF2-40B4-BE49-F238E27FC236}">
                  <a16:creationId xmlns:a16="http://schemas.microsoft.com/office/drawing/2014/main" id="{C941DE46-9CFF-4222-6D3A-0E53F6880108}"/>
                </a:ext>
              </a:extLst>
            </p:cNvPr>
            <p:cNvCxnSpPr>
              <a:cxnSpLocks/>
              <a:stCxn id="843" idx="6"/>
              <a:endCxn id="856" idx="2"/>
            </p:cNvCxnSpPr>
            <p:nvPr/>
          </p:nvCxnSpPr>
          <p:spPr>
            <a:xfrm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線コネクタ 863">
              <a:extLst>
                <a:ext uri="{FF2B5EF4-FFF2-40B4-BE49-F238E27FC236}">
                  <a16:creationId xmlns:a16="http://schemas.microsoft.com/office/drawing/2014/main" id="{4FD7EB8B-8F9D-87EC-CC0F-AC0230DFCAD2}"/>
                </a:ext>
              </a:extLst>
            </p:cNvPr>
            <p:cNvCxnSpPr>
              <a:cxnSpLocks/>
              <a:stCxn id="843" idx="6"/>
              <a:endCxn id="848" idx="2"/>
            </p:cNvCxnSpPr>
            <p:nvPr/>
          </p:nvCxnSpPr>
          <p:spPr>
            <a:xfrm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線コネクタ 864">
              <a:extLst>
                <a:ext uri="{FF2B5EF4-FFF2-40B4-BE49-F238E27FC236}">
                  <a16:creationId xmlns:a16="http://schemas.microsoft.com/office/drawing/2014/main" id="{20B9B65D-A6A8-71AA-0277-142F71859775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線コネクタ 865">
              <a:extLst>
                <a:ext uri="{FF2B5EF4-FFF2-40B4-BE49-F238E27FC236}">
                  <a16:creationId xmlns:a16="http://schemas.microsoft.com/office/drawing/2014/main" id="{6443149F-40AC-A37B-3D36-9A8DAD461697}"/>
                </a:ext>
              </a:extLst>
            </p:cNvPr>
            <p:cNvCxnSpPr>
              <a:cxnSpLocks/>
              <a:stCxn id="851" idx="6"/>
              <a:endCxn id="844" idx="2"/>
            </p:cNvCxnSpPr>
            <p:nvPr/>
          </p:nvCxnSpPr>
          <p:spPr>
            <a:xfrm flipV="1"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線コネクタ 866">
              <a:extLst>
                <a:ext uri="{FF2B5EF4-FFF2-40B4-BE49-F238E27FC236}">
                  <a16:creationId xmlns:a16="http://schemas.microsoft.com/office/drawing/2014/main" id="{F814CBDD-76C8-CAE8-B50C-7D652616C1E1}"/>
                </a:ext>
              </a:extLst>
            </p:cNvPr>
            <p:cNvCxnSpPr>
              <a:cxnSpLocks/>
              <a:stCxn id="853" idx="6"/>
              <a:endCxn id="844" idx="2"/>
            </p:cNvCxnSpPr>
            <p:nvPr/>
          </p:nvCxnSpPr>
          <p:spPr>
            <a:xfrm flipV="1"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線コネクタ 867">
              <a:extLst>
                <a:ext uri="{FF2B5EF4-FFF2-40B4-BE49-F238E27FC236}">
                  <a16:creationId xmlns:a16="http://schemas.microsoft.com/office/drawing/2014/main" id="{2A32058D-1225-9195-AE75-EE06D9C54169}"/>
                </a:ext>
              </a:extLst>
            </p:cNvPr>
            <p:cNvCxnSpPr>
              <a:cxnSpLocks/>
              <a:stCxn id="855" idx="6"/>
              <a:endCxn id="844" idx="2"/>
            </p:cNvCxnSpPr>
            <p:nvPr/>
          </p:nvCxnSpPr>
          <p:spPr>
            <a:xfrm flipV="1"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/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/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/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2" name="角丸四角形 871">
              <a:extLst>
                <a:ext uri="{FF2B5EF4-FFF2-40B4-BE49-F238E27FC236}">
                  <a16:creationId xmlns:a16="http://schemas.microsoft.com/office/drawing/2014/main" id="{C09D8898-8048-5AA8-6818-B9226A14CEE5}"/>
                </a:ext>
              </a:extLst>
            </p:cNvPr>
            <p:cNvSpPr/>
            <p:nvPr/>
          </p:nvSpPr>
          <p:spPr>
            <a:xfrm>
              <a:off x="8726124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3" name="直線コネクタ 872">
              <a:extLst>
                <a:ext uri="{FF2B5EF4-FFF2-40B4-BE49-F238E27FC236}">
                  <a16:creationId xmlns:a16="http://schemas.microsoft.com/office/drawing/2014/main" id="{D5F968A5-A3EC-E994-DBB0-36732BD199DA}"/>
                </a:ext>
              </a:extLst>
            </p:cNvPr>
            <p:cNvCxnSpPr>
              <a:cxnSpLocks/>
              <a:stCxn id="845" idx="6"/>
              <a:endCxn id="844" idx="2"/>
            </p:cNvCxnSpPr>
            <p:nvPr/>
          </p:nvCxnSpPr>
          <p:spPr>
            <a:xfrm flipV="1"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線コネクタ 873">
              <a:extLst>
                <a:ext uri="{FF2B5EF4-FFF2-40B4-BE49-F238E27FC236}">
                  <a16:creationId xmlns:a16="http://schemas.microsoft.com/office/drawing/2014/main" id="{4EE4E11E-A9AB-9E12-AD06-31FCE0B61867}"/>
                </a:ext>
              </a:extLst>
            </p:cNvPr>
            <p:cNvCxnSpPr>
              <a:cxnSpLocks/>
              <a:stCxn id="847" idx="6"/>
              <a:endCxn id="844" idx="2"/>
            </p:cNvCxnSpPr>
            <p:nvPr/>
          </p:nvCxnSpPr>
          <p:spPr>
            <a:xfrm flipV="1"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線コネクタ 874">
              <a:extLst>
                <a:ext uri="{FF2B5EF4-FFF2-40B4-BE49-F238E27FC236}">
                  <a16:creationId xmlns:a16="http://schemas.microsoft.com/office/drawing/2014/main" id="{D4971239-E80A-5917-516F-5CCB23306BE5}"/>
                </a:ext>
              </a:extLst>
            </p:cNvPr>
            <p:cNvCxnSpPr>
              <a:cxnSpLocks/>
              <a:stCxn id="781" idx="6"/>
              <a:endCxn id="776" idx="2"/>
            </p:cNvCxnSpPr>
            <p:nvPr/>
          </p:nvCxnSpPr>
          <p:spPr>
            <a:xfrm flipV="1"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線コネクタ 875">
              <a:extLst>
                <a:ext uri="{FF2B5EF4-FFF2-40B4-BE49-F238E27FC236}">
                  <a16:creationId xmlns:a16="http://schemas.microsoft.com/office/drawing/2014/main" id="{13C01CFA-E07A-7896-E220-1CEB9403B081}"/>
                </a:ext>
              </a:extLst>
            </p:cNvPr>
            <p:cNvCxnSpPr>
              <a:cxnSpLocks/>
              <a:stCxn id="849" idx="6"/>
              <a:endCxn id="844" idx="2"/>
            </p:cNvCxnSpPr>
            <p:nvPr/>
          </p:nvCxnSpPr>
          <p:spPr>
            <a:xfrm flipV="1"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/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blipFill>
                  <a:blip r:embed="rId65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/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blipFill>
                  <a:blip r:embed="rId66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/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blipFill>
                  <a:blip r:embed="rId67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/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blipFill>
                  <a:blip r:embed="rId68"/>
                  <a:stretch>
                    <a:fillRect l="-21739" r="-2608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0" name="グループ化 1029">
            <a:extLst>
              <a:ext uri="{FF2B5EF4-FFF2-40B4-BE49-F238E27FC236}">
                <a16:creationId xmlns:a16="http://schemas.microsoft.com/office/drawing/2014/main" id="{9D7370DF-9295-F537-080A-405BA8AFF2BF}"/>
              </a:ext>
            </a:extLst>
          </p:cNvPr>
          <p:cNvGrpSpPr/>
          <p:nvPr/>
        </p:nvGrpSpPr>
        <p:grpSpPr>
          <a:xfrm>
            <a:off x="2517812" y="3636849"/>
            <a:ext cx="3935676" cy="3138021"/>
            <a:chOff x="2517812" y="3636849"/>
            <a:chExt cx="3935676" cy="3138021"/>
          </a:xfrm>
        </p:grpSpPr>
        <p:sp>
          <p:nvSpPr>
            <p:cNvPr id="882" name="角丸四角形 881">
              <a:extLst>
                <a:ext uri="{FF2B5EF4-FFF2-40B4-BE49-F238E27FC236}">
                  <a16:creationId xmlns:a16="http://schemas.microsoft.com/office/drawing/2014/main" id="{7F376A61-C20A-BF9E-02B4-2D4AD91D093F}"/>
                </a:ext>
              </a:extLst>
            </p:cNvPr>
            <p:cNvSpPr/>
            <p:nvPr/>
          </p:nvSpPr>
          <p:spPr>
            <a:xfrm>
              <a:off x="3720386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角丸四角形 882">
              <a:extLst>
                <a:ext uri="{FF2B5EF4-FFF2-40B4-BE49-F238E27FC236}">
                  <a16:creationId xmlns:a16="http://schemas.microsoft.com/office/drawing/2014/main" id="{6CF398C9-D743-3741-2B62-82BB7A073E4D}"/>
                </a:ext>
              </a:extLst>
            </p:cNvPr>
            <p:cNvSpPr/>
            <p:nvPr/>
          </p:nvSpPr>
          <p:spPr>
            <a:xfrm>
              <a:off x="2768777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/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/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/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blipFill>
                  <a:blip r:embed="rId7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/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/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/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/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blipFill>
                  <a:blip r:embed="rId7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/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/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/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/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  <a:blipFill>
                  <a:blip r:embed="rId79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/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  <a:blipFill>
                  <a:blip r:embed="rId80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/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  <a:blipFill>
                  <a:blip r:embed="rId81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/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  <a:blipFill>
                  <a:blip r:embed="rId82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8" name="直線コネクタ 897">
              <a:extLst>
                <a:ext uri="{FF2B5EF4-FFF2-40B4-BE49-F238E27FC236}">
                  <a16:creationId xmlns:a16="http://schemas.microsoft.com/office/drawing/2014/main" id="{1955038D-CA70-EB9C-A54E-F0E50CA3587E}"/>
                </a:ext>
              </a:extLst>
            </p:cNvPr>
            <p:cNvCxnSpPr>
              <a:stCxn id="884" idx="6"/>
              <a:endCxn id="885" idx="2"/>
            </p:cNvCxnSpPr>
            <p:nvPr/>
          </p:nvCxnSpPr>
          <p:spPr>
            <a:xfrm>
              <a:off x="3043100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線コネクタ 898">
              <a:extLst>
                <a:ext uri="{FF2B5EF4-FFF2-40B4-BE49-F238E27FC236}">
                  <a16:creationId xmlns:a16="http://schemas.microsoft.com/office/drawing/2014/main" id="{B305B1CB-4FE1-2AD8-70A8-7848A702A353}"/>
                </a:ext>
              </a:extLst>
            </p:cNvPr>
            <p:cNvCxnSpPr>
              <a:cxnSpLocks/>
              <a:stCxn id="890" idx="6"/>
              <a:endCxn id="887" idx="2"/>
            </p:cNvCxnSpPr>
            <p:nvPr/>
          </p:nvCxnSpPr>
          <p:spPr>
            <a:xfrm flipV="1">
              <a:off x="3043100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線コネクタ 899">
              <a:extLst>
                <a:ext uri="{FF2B5EF4-FFF2-40B4-BE49-F238E27FC236}">
                  <a16:creationId xmlns:a16="http://schemas.microsoft.com/office/drawing/2014/main" id="{0260C8E4-10DE-E0FB-765D-BFE4D4766FF6}"/>
                </a:ext>
              </a:extLst>
            </p:cNvPr>
            <p:cNvCxnSpPr>
              <a:cxnSpLocks/>
              <a:stCxn id="884" idx="6"/>
              <a:endCxn id="889" idx="2"/>
            </p:cNvCxnSpPr>
            <p:nvPr/>
          </p:nvCxnSpPr>
          <p:spPr>
            <a:xfrm>
              <a:off x="3043100" y="4256230"/>
              <a:ext cx="798646" cy="61176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線コネクタ 900">
              <a:extLst>
                <a:ext uri="{FF2B5EF4-FFF2-40B4-BE49-F238E27FC236}">
                  <a16:creationId xmlns:a16="http://schemas.microsoft.com/office/drawing/2014/main" id="{E4598B2D-9545-E32A-3E91-3873EA61A850}"/>
                </a:ext>
              </a:extLst>
            </p:cNvPr>
            <p:cNvCxnSpPr>
              <a:cxnSpLocks/>
              <a:stCxn id="890" idx="6"/>
              <a:endCxn id="891" idx="2"/>
            </p:cNvCxnSpPr>
            <p:nvPr/>
          </p:nvCxnSpPr>
          <p:spPr>
            <a:xfrm>
              <a:off x="3043100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線コネクタ 901">
              <a:extLst>
                <a:ext uri="{FF2B5EF4-FFF2-40B4-BE49-F238E27FC236}">
                  <a16:creationId xmlns:a16="http://schemas.microsoft.com/office/drawing/2014/main" id="{144B79C0-0DF9-CC27-B95E-453292DDF296}"/>
                </a:ext>
              </a:extLst>
            </p:cNvPr>
            <p:cNvCxnSpPr>
              <a:cxnSpLocks/>
              <a:stCxn id="890" idx="6"/>
              <a:endCxn id="893" idx="2"/>
            </p:cNvCxnSpPr>
            <p:nvPr/>
          </p:nvCxnSpPr>
          <p:spPr>
            <a:xfrm>
              <a:off x="3043100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線コネクタ 902">
              <a:extLst>
                <a:ext uri="{FF2B5EF4-FFF2-40B4-BE49-F238E27FC236}">
                  <a16:creationId xmlns:a16="http://schemas.microsoft.com/office/drawing/2014/main" id="{C65AF73F-C9A8-23F4-3ADC-8829C8E4F533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線コネクタ 903">
              <a:extLst>
                <a:ext uri="{FF2B5EF4-FFF2-40B4-BE49-F238E27FC236}">
                  <a16:creationId xmlns:a16="http://schemas.microsoft.com/office/drawing/2014/main" id="{EB27CD5E-DD32-F823-904E-C9A131D62776}"/>
                </a:ext>
              </a:extLst>
            </p:cNvPr>
            <p:cNvCxnSpPr>
              <a:cxnSpLocks/>
              <a:stCxn id="890" idx="6"/>
              <a:endCxn id="897" idx="2"/>
            </p:cNvCxnSpPr>
            <p:nvPr/>
          </p:nvCxnSpPr>
          <p:spPr>
            <a:xfrm>
              <a:off x="3043100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線コネクタ 904">
              <a:extLst>
                <a:ext uri="{FF2B5EF4-FFF2-40B4-BE49-F238E27FC236}">
                  <a16:creationId xmlns:a16="http://schemas.microsoft.com/office/drawing/2014/main" id="{C818CF8C-D46D-3324-E8DA-67EDBEC2462C}"/>
                </a:ext>
              </a:extLst>
            </p:cNvPr>
            <p:cNvCxnSpPr>
              <a:cxnSpLocks/>
              <a:stCxn id="890" idx="6"/>
              <a:endCxn id="889" idx="2"/>
            </p:cNvCxnSpPr>
            <p:nvPr/>
          </p:nvCxnSpPr>
          <p:spPr>
            <a:xfrm flipV="1">
              <a:off x="3043100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線コネクタ 905">
              <a:extLst>
                <a:ext uri="{FF2B5EF4-FFF2-40B4-BE49-F238E27FC236}">
                  <a16:creationId xmlns:a16="http://schemas.microsoft.com/office/drawing/2014/main" id="{A88A68F4-84DA-657A-5755-059BB70FE7D5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線コネクタ 906">
              <a:extLst>
                <a:ext uri="{FF2B5EF4-FFF2-40B4-BE49-F238E27FC236}">
                  <a16:creationId xmlns:a16="http://schemas.microsoft.com/office/drawing/2014/main" id="{B1317CF7-D847-1EAA-FA9A-54C199C9B533}"/>
                </a:ext>
              </a:extLst>
            </p:cNvPr>
            <p:cNvCxnSpPr>
              <a:cxnSpLocks/>
              <a:stCxn id="890" idx="6"/>
              <a:endCxn id="885" idx="2"/>
            </p:cNvCxnSpPr>
            <p:nvPr/>
          </p:nvCxnSpPr>
          <p:spPr>
            <a:xfrm flipV="1">
              <a:off x="3043100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線コネクタ 907">
              <a:extLst>
                <a:ext uri="{FF2B5EF4-FFF2-40B4-BE49-F238E27FC236}">
                  <a16:creationId xmlns:a16="http://schemas.microsoft.com/office/drawing/2014/main" id="{4AC67821-04D2-F5EB-577F-7C9AE80AA39F}"/>
                </a:ext>
              </a:extLst>
            </p:cNvPr>
            <p:cNvCxnSpPr>
              <a:cxnSpLocks/>
              <a:stCxn id="892" idx="6"/>
              <a:endCxn id="885" idx="2"/>
            </p:cNvCxnSpPr>
            <p:nvPr/>
          </p:nvCxnSpPr>
          <p:spPr>
            <a:xfrm flipV="1">
              <a:off x="3043100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線コネクタ 908">
              <a:extLst>
                <a:ext uri="{FF2B5EF4-FFF2-40B4-BE49-F238E27FC236}">
                  <a16:creationId xmlns:a16="http://schemas.microsoft.com/office/drawing/2014/main" id="{634B6BAF-7080-15F4-9244-D88DF3C265ED}"/>
                </a:ext>
              </a:extLst>
            </p:cNvPr>
            <p:cNvCxnSpPr>
              <a:cxnSpLocks/>
              <a:stCxn id="894" idx="6"/>
              <a:endCxn id="885" idx="2"/>
            </p:cNvCxnSpPr>
            <p:nvPr/>
          </p:nvCxnSpPr>
          <p:spPr>
            <a:xfrm flipV="1">
              <a:off x="3043100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線コネクタ 909">
              <a:extLst>
                <a:ext uri="{FF2B5EF4-FFF2-40B4-BE49-F238E27FC236}">
                  <a16:creationId xmlns:a16="http://schemas.microsoft.com/office/drawing/2014/main" id="{B7B51CE7-551A-0A87-CC4A-D25C080D8238}"/>
                </a:ext>
              </a:extLst>
            </p:cNvPr>
            <p:cNvCxnSpPr>
              <a:cxnSpLocks/>
              <a:stCxn id="896" idx="6"/>
              <a:endCxn id="885" idx="2"/>
            </p:cNvCxnSpPr>
            <p:nvPr/>
          </p:nvCxnSpPr>
          <p:spPr>
            <a:xfrm flipV="1">
              <a:off x="3043100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/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/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blipFill>
                  <a:blip r:embed="rId84"/>
                  <a:stretch>
                    <a:fillRect l="-1875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/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blipFill>
                  <a:blip r:embed="rId8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4" name="角丸四角形 913">
              <a:extLst>
                <a:ext uri="{FF2B5EF4-FFF2-40B4-BE49-F238E27FC236}">
                  <a16:creationId xmlns:a16="http://schemas.microsoft.com/office/drawing/2014/main" id="{27C4CE9F-AEAC-6427-8C40-80411DF28EF3}"/>
                </a:ext>
              </a:extLst>
            </p:cNvPr>
            <p:cNvSpPr/>
            <p:nvPr/>
          </p:nvSpPr>
          <p:spPr>
            <a:xfrm>
              <a:off x="2517812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6" name="直線コネクタ 915">
              <a:extLst>
                <a:ext uri="{FF2B5EF4-FFF2-40B4-BE49-F238E27FC236}">
                  <a16:creationId xmlns:a16="http://schemas.microsoft.com/office/drawing/2014/main" id="{395BE478-59EF-045E-105A-625CC9A9C4E0}"/>
                </a:ext>
              </a:extLst>
            </p:cNvPr>
            <p:cNvCxnSpPr>
              <a:cxnSpLocks/>
              <a:stCxn id="888" idx="6"/>
              <a:endCxn id="885" idx="2"/>
            </p:cNvCxnSpPr>
            <p:nvPr/>
          </p:nvCxnSpPr>
          <p:spPr>
            <a:xfrm flipV="1">
              <a:off x="3043100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0" name="角丸四角形 949">
              <a:extLst>
                <a:ext uri="{FF2B5EF4-FFF2-40B4-BE49-F238E27FC236}">
                  <a16:creationId xmlns:a16="http://schemas.microsoft.com/office/drawing/2014/main" id="{7D1341B8-063C-A33C-34BD-42B4C9B792BE}"/>
                </a:ext>
              </a:extLst>
            </p:cNvPr>
            <p:cNvSpPr/>
            <p:nvPr/>
          </p:nvSpPr>
          <p:spPr>
            <a:xfrm>
              <a:off x="5784062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1" name="角丸四角形 950">
              <a:extLst>
                <a:ext uri="{FF2B5EF4-FFF2-40B4-BE49-F238E27FC236}">
                  <a16:creationId xmlns:a16="http://schemas.microsoft.com/office/drawing/2014/main" id="{B2B3D2FF-D3D4-A8B3-24CF-9B2DB0F94538}"/>
                </a:ext>
              </a:extLst>
            </p:cNvPr>
            <p:cNvSpPr/>
            <p:nvPr/>
          </p:nvSpPr>
          <p:spPr>
            <a:xfrm>
              <a:off x="4832453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/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/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/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/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/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/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/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blipFill>
                  <a:blip r:embed="rId9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/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blipFill>
                  <a:blip r:embed="rId9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/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/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/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  <a:blipFill>
                  <a:blip r:embed="rId96"/>
                  <a:stretch>
                    <a:fillRect l="-14286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/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  <a:blipFill>
                  <a:blip r:embed="rId97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/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  <a:blipFill>
                  <a:blip r:embed="rId98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/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6" name="直線コネクタ 965">
              <a:extLst>
                <a:ext uri="{FF2B5EF4-FFF2-40B4-BE49-F238E27FC236}">
                  <a16:creationId xmlns:a16="http://schemas.microsoft.com/office/drawing/2014/main" id="{946627FB-4E6E-7A29-C10A-CC020BEA6664}"/>
                </a:ext>
              </a:extLst>
            </p:cNvPr>
            <p:cNvCxnSpPr>
              <a:stCxn id="952" idx="6"/>
              <a:endCxn id="953" idx="2"/>
            </p:cNvCxnSpPr>
            <p:nvPr/>
          </p:nvCxnSpPr>
          <p:spPr>
            <a:xfrm>
              <a:off x="5106776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線コネクタ 966">
              <a:extLst>
                <a:ext uri="{FF2B5EF4-FFF2-40B4-BE49-F238E27FC236}">
                  <a16:creationId xmlns:a16="http://schemas.microsoft.com/office/drawing/2014/main" id="{305D0422-3309-D946-2839-233DCA460686}"/>
                </a:ext>
              </a:extLst>
            </p:cNvPr>
            <p:cNvCxnSpPr>
              <a:cxnSpLocks/>
              <a:stCxn id="958" idx="6"/>
              <a:endCxn id="955" idx="2"/>
            </p:cNvCxnSpPr>
            <p:nvPr/>
          </p:nvCxnSpPr>
          <p:spPr>
            <a:xfrm flipV="1">
              <a:off x="5106776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線コネクタ 967">
              <a:extLst>
                <a:ext uri="{FF2B5EF4-FFF2-40B4-BE49-F238E27FC236}">
                  <a16:creationId xmlns:a16="http://schemas.microsoft.com/office/drawing/2014/main" id="{FFE3814D-7547-D2CF-4CD1-0373D0716196}"/>
                </a:ext>
              </a:extLst>
            </p:cNvPr>
            <p:cNvCxnSpPr>
              <a:cxnSpLocks/>
              <a:stCxn id="954" idx="6"/>
              <a:endCxn id="959" idx="2"/>
            </p:cNvCxnSpPr>
            <p:nvPr/>
          </p:nvCxnSpPr>
          <p:spPr>
            <a:xfrm>
              <a:off x="5106776" y="4557122"/>
              <a:ext cx="798646" cy="62175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線コネクタ 968">
              <a:extLst>
                <a:ext uri="{FF2B5EF4-FFF2-40B4-BE49-F238E27FC236}">
                  <a16:creationId xmlns:a16="http://schemas.microsoft.com/office/drawing/2014/main" id="{1C0B073E-5D40-839B-9AB8-189EDBF67976}"/>
                </a:ext>
              </a:extLst>
            </p:cNvPr>
            <p:cNvCxnSpPr>
              <a:cxnSpLocks/>
              <a:stCxn id="958" idx="6"/>
              <a:endCxn id="959" idx="2"/>
            </p:cNvCxnSpPr>
            <p:nvPr/>
          </p:nvCxnSpPr>
          <p:spPr>
            <a:xfrm>
              <a:off x="5106776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線コネクタ 969">
              <a:extLst>
                <a:ext uri="{FF2B5EF4-FFF2-40B4-BE49-F238E27FC236}">
                  <a16:creationId xmlns:a16="http://schemas.microsoft.com/office/drawing/2014/main" id="{6B59073F-5CE0-EB6D-80FA-B461CA6CDA6C}"/>
                </a:ext>
              </a:extLst>
            </p:cNvPr>
            <p:cNvCxnSpPr>
              <a:cxnSpLocks/>
              <a:stCxn id="958" idx="6"/>
              <a:endCxn id="961" idx="2"/>
            </p:cNvCxnSpPr>
            <p:nvPr/>
          </p:nvCxnSpPr>
          <p:spPr>
            <a:xfrm>
              <a:off x="5106776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線コネクタ 970">
              <a:extLst>
                <a:ext uri="{FF2B5EF4-FFF2-40B4-BE49-F238E27FC236}">
                  <a16:creationId xmlns:a16="http://schemas.microsoft.com/office/drawing/2014/main" id="{BE6775EE-3C8F-101D-E06D-C4697B969E70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線コネクタ 971">
              <a:extLst>
                <a:ext uri="{FF2B5EF4-FFF2-40B4-BE49-F238E27FC236}">
                  <a16:creationId xmlns:a16="http://schemas.microsoft.com/office/drawing/2014/main" id="{20585B69-30A2-56CA-B1EE-8F0DD24E7035}"/>
                </a:ext>
              </a:extLst>
            </p:cNvPr>
            <p:cNvCxnSpPr>
              <a:cxnSpLocks/>
              <a:stCxn id="958" idx="6"/>
              <a:endCxn id="965" idx="2"/>
            </p:cNvCxnSpPr>
            <p:nvPr/>
          </p:nvCxnSpPr>
          <p:spPr>
            <a:xfrm>
              <a:off x="5106776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線コネクタ 972">
              <a:extLst>
                <a:ext uri="{FF2B5EF4-FFF2-40B4-BE49-F238E27FC236}">
                  <a16:creationId xmlns:a16="http://schemas.microsoft.com/office/drawing/2014/main" id="{E180BC6B-A19F-D2E1-85C5-CDD3DB8804DB}"/>
                </a:ext>
              </a:extLst>
            </p:cNvPr>
            <p:cNvCxnSpPr>
              <a:cxnSpLocks/>
              <a:stCxn id="958" idx="6"/>
              <a:endCxn id="957" idx="2"/>
            </p:cNvCxnSpPr>
            <p:nvPr/>
          </p:nvCxnSpPr>
          <p:spPr>
            <a:xfrm flipV="1">
              <a:off x="5106776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線コネクタ 973">
              <a:extLst>
                <a:ext uri="{FF2B5EF4-FFF2-40B4-BE49-F238E27FC236}">
                  <a16:creationId xmlns:a16="http://schemas.microsoft.com/office/drawing/2014/main" id="{7BC0CF0F-16BB-FB75-A7CF-9B0AA4EF6C33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線コネクタ 974">
              <a:extLst>
                <a:ext uri="{FF2B5EF4-FFF2-40B4-BE49-F238E27FC236}">
                  <a16:creationId xmlns:a16="http://schemas.microsoft.com/office/drawing/2014/main" id="{9122B8E9-6C22-86FA-3353-0A377D2B92BA}"/>
                </a:ext>
              </a:extLst>
            </p:cNvPr>
            <p:cNvCxnSpPr>
              <a:cxnSpLocks/>
              <a:stCxn id="958" idx="6"/>
              <a:endCxn id="953" idx="2"/>
            </p:cNvCxnSpPr>
            <p:nvPr/>
          </p:nvCxnSpPr>
          <p:spPr>
            <a:xfrm flipV="1">
              <a:off x="5106776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線コネクタ 975">
              <a:extLst>
                <a:ext uri="{FF2B5EF4-FFF2-40B4-BE49-F238E27FC236}">
                  <a16:creationId xmlns:a16="http://schemas.microsoft.com/office/drawing/2014/main" id="{259D1AFB-8766-6087-CF14-573D4AB85040}"/>
                </a:ext>
              </a:extLst>
            </p:cNvPr>
            <p:cNvCxnSpPr>
              <a:cxnSpLocks/>
              <a:stCxn id="960" idx="6"/>
              <a:endCxn id="953" idx="2"/>
            </p:cNvCxnSpPr>
            <p:nvPr/>
          </p:nvCxnSpPr>
          <p:spPr>
            <a:xfrm flipV="1">
              <a:off x="5106776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線コネクタ 976">
              <a:extLst>
                <a:ext uri="{FF2B5EF4-FFF2-40B4-BE49-F238E27FC236}">
                  <a16:creationId xmlns:a16="http://schemas.microsoft.com/office/drawing/2014/main" id="{00410701-2A8A-4A34-139D-B1AA57B3620E}"/>
                </a:ext>
              </a:extLst>
            </p:cNvPr>
            <p:cNvCxnSpPr>
              <a:cxnSpLocks/>
              <a:stCxn id="962" idx="6"/>
              <a:endCxn id="953" idx="2"/>
            </p:cNvCxnSpPr>
            <p:nvPr/>
          </p:nvCxnSpPr>
          <p:spPr>
            <a:xfrm flipV="1">
              <a:off x="5106776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線コネクタ 977">
              <a:extLst>
                <a:ext uri="{FF2B5EF4-FFF2-40B4-BE49-F238E27FC236}">
                  <a16:creationId xmlns:a16="http://schemas.microsoft.com/office/drawing/2014/main" id="{89ED3708-C136-C218-61CC-C7BFB123E5A7}"/>
                </a:ext>
              </a:extLst>
            </p:cNvPr>
            <p:cNvCxnSpPr>
              <a:cxnSpLocks/>
              <a:stCxn id="964" idx="6"/>
              <a:endCxn id="953" idx="2"/>
            </p:cNvCxnSpPr>
            <p:nvPr/>
          </p:nvCxnSpPr>
          <p:spPr>
            <a:xfrm flipV="1">
              <a:off x="5106776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/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blipFill>
                  <a:blip r:embed="rId100"/>
                  <a:stretch>
                    <a:fillRect l="-2500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/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/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2" name="角丸四角形 981">
              <a:extLst>
                <a:ext uri="{FF2B5EF4-FFF2-40B4-BE49-F238E27FC236}">
                  <a16:creationId xmlns:a16="http://schemas.microsoft.com/office/drawing/2014/main" id="{D8F5DA1C-C061-C317-1605-9EFD6A643C83}"/>
                </a:ext>
              </a:extLst>
            </p:cNvPr>
            <p:cNvSpPr/>
            <p:nvPr/>
          </p:nvSpPr>
          <p:spPr>
            <a:xfrm>
              <a:off x="4581488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3" name="直線コネクタ 982">
              <a:extLst>
                <a:ext uri="{FF2B5EF4-FFF2-40B4-BE49-F238E27FC236}">
                  <a16:creationId xmlns:a16="http://schemas.microsoft.com/office/drawing/2014/main" id="{BF21FC65-C6FD-C50F-C849-E75E6102B8FF}"/>
                </a:ext>
              </a:extLst>
            </p:cNvPr>
            <p:cNvCxnSpPr>
              <a:cxnSpLocks/>
              <a:stCxn id="954" idx="6"/>
              <a:endCxn id="953" idx="2"/>
            </p:cNvCxnSpPr>
            <p:nvPr/>
          </p:nvCxnSpPr>
          <p:spPr>
            <a:xfrm flipV="1">
              <a:off x="5106776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線コネクタ 983">
              <a:extLst>
                <a:ext uri="{FF2B5EF4-FFF2-40B4-BE49-F238E27FC236}">
                  <a16:creationId xmlns:a16="http://schemas.microsoft.com/office/drawing/2014/main" id="{10177DF7-3F88-45BF-2C38-24E5DFDFED63}"/>
                </a:ext>
              </a:extLst>
            </p:cNvPr>
            <p:cNvCxnSpPr>
              <a:cxnSpLocks/>
              <a:stCxn id="956" idx="6"/>
              <a:endCxn id="953" idx="2"/>
            </p:cNvCxnSpPr>
            <p:nvPr/>
          </p:nvCxnSpPr>
          <p:spPr>
            <a:xfrm flipV="1">
              <a:off x="5106776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/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blipFill>
                  <a:blip r:embed="rId101"/>
                  <a:stretch>
                    <a:fillRect l="-20833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/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blipFill>
                  <a:blip r:embed="rId102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6" name="直線コネクタ 1025">
              <a:extLst>
                <a:ext uri="{FF2B5EF4-FFF2-40B4-BE49-F238E27FC236}">
                  <a16:creationId xmlns:a16="http://schemas.microsoft.com/office/drawing/2014/main" id="{07D6A947-3858-F15F-A042-BDE4B213F95E}"/>
                </a:ext>
              </a:extLst>
            </p:cNvPr>
            <p:cNvCxnSpPr>
              <a:cxnSpLocks/>
              <a:stCxn id="886" idx="6"/>
              <a:endCxn id="885" idx="2"/>
            </p:cNvCxnSpPr>
            <p:nvPr/>
          </p:nvCxnSpPr>
          <p:spPr>
            <a:xfrm flipV="1">
              <a:off x="3043100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95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771</Words>
  <Application>Microsoft Office PowerPoint</Application>
  <PresentationFormat>ワイド画面</PresentationFormat>
  <Paragraphs>673</Paragraphs>
  <Slides>11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正代 隆義</cp:lastModifiedBy>
  <cp:revision>32</cp:revision>
  <dcterms:created xsi:type="dcterms:W3CDTF">2024-05-17T01:03:25Z</dcterms:created>
  <dcterms:modified xsi:type="dcterms:W3CDTF">2025-01-07T03:52:25Z</dcterms:modified>
</cp:coreProperties>
</file>