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/>
    <p:restoredTop sz="94666"/>
  </p:normalViewPr>
  <p:slideViewPr>
    <p:cSldViewPr snapToGrid="0">
      <p:cViewPr varScale="1">
        <p:scale>
          <a:sx n="102" d="100"/>
          <a:sy n="102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3" Type="http://schemas.openxmlformats.org/officeDocument/2006/relationships/image" Target="../media/image361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31" Type="http://schemas.openxmlformats.org/officeDocument/2006/relationships/image" Target="../media/image339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3" Type="http://schemas.openxmlformats.org/officeDocument/2006/relationships/image" Target="../media/image341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F60717-DC05-9625-A85F-9EF237980ED6}"/>
              </a:ext>
            </a:extLst>
          </p:cNvPr>
          <p:cNvGrpSpPr/>
          <p:nvPr/>
        </p:nvGrpSpPr>
        <p:grpSpPr>
          <a:xfrm>
            <a:off x="2649950" y="2412320"/>
            <a:ext cx="5983642" cy="3138021"/>
            <a:chOff x="4685250" y="2262007"/>
            <a:chExt cx="5983642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27C5278B-7531-02E3-1BE4-C0995BBA9715}"/>
                </a:ext>
              </a:extLst>
            </p:cNvPr>
            <p:cNvSpPr/>
            <p:nvPr/>
          </p:nvSpPr>
          <p:spPr>
            <a:xfrm>
              <a:off x="9999466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AC8BF10B-6E4B-1A8E-2278-39243EE0C576}"/>
                </a:ext>
              </a:extLst>
            </p:cNvPr>
            <p:cNvSpPr/>
            <p:nvPr/>
          </p:nvSpPr>
          <p:spPr>
            <a:xfrm>
              <a:off x="9047857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/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/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/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/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/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/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/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/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/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/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/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/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/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/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EAF0145E-7EBB-8339-3F70-721FD6C5BA78}"/>
                </a:ext>
              </a:extLst>
            </p:cNvPr>
            <p:cNvCxnSpPr>
              <a:cxnSpLocks/>
              <a:stCxn id="892" idx="6"/>
              <a:endCxn id="893" idx="2"/>
            </p:cNvCxnSpPr>
            <p:nvPr/>
          </p:nvCxnSpPr>
          <p:spPr>
            <a:xfrm>
              <a:off x="9322180" y="4114908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/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/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/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E5717D0F-9214-29D7-5555-B567895B6B0A}"/>
                </a:ext>
              </a:extLst>
            </p:cNvPr>
            <p:cNvSpPr/>
            <p:nvPr/>
          </p:nvSpPr>
          <p:spPr>
            <a:xfrm>
              <a:off x="8796892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BF73175A-67D0-6B7B-3229-B584817A9A66}"/>
                </a:ext>
              </a:extLst>
            </p:cNvPr>
            <p:cNvSpPr/>
            <p:nvPr/>
          </p:nvSpPr>
          <p:spPr>
            <a:xfrm>
              <a:off x="5887824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394A05E9-B826-A0FD-8970-7B97F1143727}"/>
                </a:ext>
              </a:extLst>
            </p:cNvPr>
            <p:cNvSpPr/>
            <p:nvPr/>
          </p:nvSpPr>
          <p:spPr>
            <a:xfrm>
              <a:off x="4936215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/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/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/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/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/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/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/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/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/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/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/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/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692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/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/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12EE9DD3-4E64-B4F7-ACF2-C4513EEEAD2B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210538" y="288138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C3950513-1FA6-4036-021C-33EA736CEED5}"/>
                </a:ext>
              </a:extLst>
            </p:cNvPr>
            <p:cNvCxnSpPr>
              <a:cxnSpLocks/>
              <a:stCxn id="962" idx="6"/>
              <a:endCxn id="963" idx="2"/>
            </p:cNvCxnSpPr>
            <p:nvPr/>
          </p:nvCxnSpPr>
          <p:spPr>
            <a:xfrm>
              <a:off x="5210538" y="4425784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9A66D918-1582-6D50-4CC9-DA84FBBE540A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210538" y="318228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2498162D-2046-4F52-4CA6-8C735D74C549}"/>
                </a:ext>
              </a:extLst>
            </p:cNvPr>
            <p:cNvCxnSpPr>
              <a:cxnSpLocks/>
              <a:stCxn id="954" idx="6"/>
              <a:endCxn id="961" idx="2"/>
            </p:cNvCxnSpPr>
            <p:nvPr/>
          </p:nvCxnSpPr>
          <p:spPr>
            <a:xfrm>
              <a:off x="5210538" y="318228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F4CB297F-BCCF-A752-4F4E-75DC732414EA}"/>
                </a:ext>
              </a:extLst>
            </p:cNvPr>
            <p:cNvCxnSpPr>
              <a:cxnSpLocks/>
              <a:stCxn id="954" idx="6"/>
              <a:endCxn id="965" idx="2"/>
            </p:cNvCxnSpPr>
            <p:nvPr/>
          </p:nvCxnSpPr>
          <p:spPr>
            <a:xfrm>
              <a:off x="5210538" y="318228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D4105CF2-1C4A-8E69-461D-EF2D4A3D6A4E}"/>
                </a:ext>
              </a:extLst>
            </p:cNvPr>
            <p:cNvCxnSpPr>
              <a:cxnSpLocks/>
              <a:stCxn id="954" idx="6"/>
              <a:endCxn id="963" idx="2"/>
            </p:cNvCxnSpPr>
            <p:nvPr/>
          </p:nvCxnSpPr>
          <p:spPr>
            <a:xfrm>
              <a:off x="5210538" y="318228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/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/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/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E759019D-B804-5F31-88B2-DE3B5F55CDB4}"/>
                </a:ext>
              </a:extLst>
            </p:cNvPr>
            <p:cNvSpPr/>
            <p:nvPr/>
          </p:nvSpPr>
          <p:spPr>
            <a:xfrm>
              <a:off x="4685250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642D3617-24CF-9A6A-92AF-86A85D771720}"/>
                </a:ext>
              </a:extLst>
            </p:cNvPr>
            <p:cNvCxnSpPr>
              <a:cxnSpLocks/>
              <a:stCxn id="954" idx="6"/>
              <a:endCxn id="955" idx="2"/>
            </p:cNvCxnSpPr>
            <p:nvPr/>
          </p:nvCxnSpPr>
          <p:spPr>
            <a:xfrm>
              <a:off x="5210538" y="318228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E9487C95-9308-6443-6A5E-129BF8FEF23F}"/>
                </a:ext>
              </a:extLst>
            </p:cNvPr>
            <p:cNvCxnSpPr>
              <a:cxnSpLocks/>
              <a:endCxn id="954" idx="6"/>
            </p:cNvCxnSpPr>
            <p:nvPr/>
          </p:nvCxnSpPr>
          <p:spPr>
            <a:xfrm flipH="1" flipV="1">
              <a:off x="5210538" y="3182280"/>
              <a:ext cx="789293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/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33333" r="-375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/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9EB45B5-1FD4-89D8-C8EC-D93FF4FF3311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9322180" y="380403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172CF14-5491-6939-DA16-DA0D310FC716}"/>
                </a:ext>
              </a:extLst>
            </p:cNvPr>
            <p:cNvCxnSpPr>
              <a:cxnSpLocks/>
              <a:stCxn id="894" idx="6"/>
            </p:cNvCxnSpPr>
            <p:nvPr/>
          </p:nvCxnSpPr>
          <p:spPr>
            <a:xfrm>
              <a:off x="9322180" y="4425784"/>
              <a:ext cx="789293" cy="30089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F72FF2A-FD3E-CED5-7F5A-A41847A0AE93}"/>
                </a:ext>
              </a:extLst>
            </p:cNvPr>
            <p:cNvSpPr/>
            <p:nvPr/>
          </p:nvSpPr>
          <p:spPr>
            <a:xfrm>
              <a:off x="7951500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024C78B-B08F-724E-32C2-74FD0B4060C6}"/>
                </a:ext>
              </a:extLst>
            </p:cNvPr>
            <p:cNvSpPr/>
            <p:nvPr/>
          </p:nvSpPr>
          <p:spPr>
            <a:xfrm>
              <a:off x="6999891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/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/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/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/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/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/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/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/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/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/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/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/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/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/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8B10B01-8AD2-1258-4E4C-BE5BB7F46E5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7274214" y="288138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4CF1D1-10DE-2B6B-9601-15B0B7285CEE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>
              <a:off x="7274214" y="4114908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0E7B735-223E-042D-2AB3-6913DC365A31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7274214" y="349315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F86A3CA-6282-3667-9AD8-B267F2A5877E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7274214" y="349315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D541873-B8A2-2402-0CD6-80FC4231027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274214" y="3493156"/>
              <a:ext cx="789293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0D1E8BD-C510-04CB-3D16-C3BAB7B31E52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7274214" y="349315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/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/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/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blipFill>
                  <a:blip r:embed="rId52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D624BA10-723C-5A34-A18B-D59E34F3BBD4}"/>
                </a:ext>
              </a:extLst>
            </p:cNvPr>
            <p:cNvSpPr/>
            <p:nvPr/>
          </p:nvSpPr>
          <p:spPr>
            <a:xfrm>
              <a:off x="6748926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851CD1-845F-2B7B-D2C3-2835C74E7D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7274214" y="318228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2A93417-3CD4-83AA-D643-76F729DF850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274214" y="3493156"/>
              <a:ext cx="789293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/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33333" r="-4166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20ADA81-43B2-8CB2-246D-37BFD549A29D}"/>
                </a:ext>
              </a:extLst>
            </p:cNvPr>
            <p:cNvCxnSpPr>
              <a:cxnSpLocks/>
              <a:stCxn id="964" idx="6"/>
              <a:endCxn id="961" idx="2"/>
            </p:cNvCxnSpPr>
            <p:nvPr/>
          </p:nvCxnSpPr>
          <p:spPr>
            <a:xfrm flipV="1">
              <a:off x="5210538" y="4114908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コネクタ 917">
              <a:extLst>
                <a:ext uri="{FF2B5EF4-FFF2-40B4-BE49-F238E27FC236}">
                  <a16:creationId xmlns:a16="http://schemas.microsoft.com/office/drawing/2014/main" id="{9869BAA2-87B1-3B99-038A-0EF7D493205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274214" y="4726676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615</Words>
  <Application>Microsoft Macintosh PowerPoint</Application>
  <PresentationFormat>ワイド画面</PresentationFormat>
  <Paragraphs>533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31</cp:revision>
  <dcterms:created xsi:type="dcterms:W3CDTF">2024-05-17T01:03:25Z</dcterms:created>
  <dcterms:modified xsi:type="dcterms:W3CDTF">2024-12-02T09:30:40Z</dcterms:modified>
</cp:coreProperties>
</file>