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DE16D-4012-44A6-A3DB-405BBAF50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58AC54-A4E1-4A0F-B0EA-D759921DD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2FCF3-4735-4622-9C27-7B0D0982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C0E926-E1CA-489D-9063-2B1E636A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FC8C92-94EB-46C5-9C12-BC8C1CC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47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4BFB42-9B09-4173-AC19-C9A470BA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073E67-559F-4928-9CD9-0BB827873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C0572F-ED08-4397-BB76-28B6AC9D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F6453F-EEEB-42F4-A4CD-8AED3F17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2A87E2-9FF0-4642-8CF5-0B83B23D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61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A7A2F0-0DBC-4293-B69D-03D2D8A2A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86355C-E6D2-4BE2-84A1-62D0534EE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67F7B3-9439-41C6-8962-5D7ED3DD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5520FA-F3B8-4B40-8A87-0427917C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6D9565-A643-48A3-98FD-9EB6D780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57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67FE7-4716-4C20-BB50-FF8BAB9A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7C9369-E5EC-4807-B081-7BEEED6FF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419983-FE6E-49D5-96AD-E0341669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209CF5-9917-4836-80A9-B952CD16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FBBA35-19A8-4BE7-9D9A-5916E188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5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08103-06B0-46A6-A116-45D416AE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009A0F-9BCE-4C62-8A64-D5758BA3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859FBA-C44C-4944-B104-72740FF9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852D35-E9A0-4C2E-8CB0-D37BE167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5B34EE-4C14-4D28-A5AE-B0C1616F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99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92071-2ECA-4C8C-AE98-96A1DF6B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9288E6-7278-4D12-8C77-C22609F8C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833567-070A-4B06-BCCD-F7F51339E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FF74DE-DBDA-47DB-8C28-EA990139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E1B036-BE3C-4706-B8B3-668AEC07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92BB1-16E7-4BBB-8386-056E5A0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83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5092E-526E-4416-BBC6-8FCC7AA6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FD1142-6A1A-47C0-85DC-6B3EF645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540367-81FB-4E31-BDFC-89976008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506B9B-6475-4C07-ABF2-F785605BE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463CD1-2607-4B8A-B457-571E4A919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7C1667-D621-4BF3-ABE6-A310BC0D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F0FCD47-13BF-4986-8EEE-953E5FE8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06B8CF-C2A1-46F5-8CC0-28206B3B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9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A38F0-1F9B-4ED3-9CA2-8218972C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DE2976-84AC-42DD-9789-DA718A78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B0E92B-8B84-4745-B705-128DEA2B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7D4708-F8EC-4F56-8ADA-A4870371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45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C9A56D-1D9D-4B1D-8FA9-B1EBEC2D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96495B-B92B-46C1-869F-BB838A52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B59459-3C78-4188-8E32-43CFC20B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57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31F5B7-2DB7-46BB-B6D4-969C0DE1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982BA9-1711-4A70-B473-09AD1BA71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85034C-90DA-489C-B6D7-B144B415B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D62F4F-A628-4309-B2B3-92E1B135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E44A35-8DFD-487C-B6A8-71071C69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0AAE46-2AD5-4D44-B994-6A675B31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00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B3844-EC75-4EC7-B23C-4D0CBF35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316E75-8C74-4179-A4B7-C0C9C20C4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DAB7E5-02C2-4BDD-8502-56FE23A9D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16109F-63F4-45D4-99A1-D16186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761C65-A16E-45A7-B960-B22BF5E4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9ABF90-3953-4F41-B3D0-B37F637E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8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C6B8C9-9AF3-46DB-8FBC-80037AFF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502BAE-BA99-4B13-9BCB-F7DCBADC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84AFBF-AEF8-4441-A4B0-11D5B6BBC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93FA1-4079-4E01-9DD9-93B5BEABAF9B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C1E69E-5BC1-4BC3-A85A-FFCFC1423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50970-F5DC-4986-B9E8-154DE4671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E89D-8DB0-4076-9468-24B1DEF19F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13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6.png"/><Relationship Id="rId21" Type="http://schemas.openxmlformats.org/officeDocument/2006/relationships/image" Target="../media/image380.png"/><Relationship Id="rId42" Type="http://schemas.openxmlformats.org/officeDocument/2006/relationships/image" Target="../media/image401.png"/><Relationship Id="rId47" Type="http://schemas.openxmlformats.org/officeDocument/2006/relationships/image" Target="../media/image406.png"/><Relationship Id="rId63" Type="http://schemas.openxmlformats.org/officeDocument/2006/relationships/image" Target="../media/image422.png"/><Relationship Id="rId68" Type="http://schemas.openxmlformats.org/officeDocument/2006/relationships/image" Target="../media/image427.png"/><Relationship Id="rId84" Type="http://schemas.openxmlformats.org/officeDocument/2006/relationships/image" Target="../media/image443.png"/><Relationship Id="rId89" Type="http://schemas.openxmlformats.org/officeDocument/2006/relationships/image" Target="../media/image448.png"/><Relationship Id="rId112" Type="http://schemas.openxmlformats.org/officeDocument/2006/relationships/image" Target="../media/image471.png"/><Relationship Id="rId16" Type="http://schemas.openxmlformats.org/officeDocument/2006/relationships/image" Target="../media/image375.png"/><Relationship Id="rId107" Type="http://schemas.openxmlformats.org/officeDocument/2006/relationships/image" Target="../media/image466.png"/><Relationship Id="rId11" Type="http://schemas.openxmlformats.org/officeDocument/2006/relationships/image" Target="../media/image370.png"/><Relationship Id="rId32" Type="http://schemas.openxmlformats.org/officeDocument/2006/relationships/image" Target="../media/image391.png"/><Relationship Id="rId37" Type="http://schemas.openxmlformats.org/officeDocument/2006/relationships/image" Target="../media/image396.png"/><Relationship Id="rId53" Type="http://schemas.openxmlformats.org/officeDocument/2006/relationships/image" Target="../media/image412.png"/><Relationship Id="rId58" Type="http://schemas.openxmlformats.org/officeDocument/2006/relationships/image" Target="../media/image417.png"/><Relationship Id="rId74" Type="http://schemas.openxmlformats.org/officeDocument/2006/relationships/image" Target="../media/image433.png"/><Relationship Id="rId79" Type="http://schemas.openxmlformats.org/officeDocument/2006/relationships/image" Target="../media/image438.png"/><Relationship Id="rId102" Type="http://schemas.openxmlformats.org/officeDocument/2006/relationships/image" Target="../media/image461.png"/><Relationship Id="rId123" Type="http://schemas.openxmlformats.org/officeDocument/2006/relationships/image" Target="../media/image482.png"/><Relationship Id="rId128" Type="http://schemas.openxmlformats.org/officeDocument/2006/relationships/image" Target="../media/image487.png"/><Relationship Id="rId5" Type="http://schemas.openxmlformats.org/officeDocument/2006/relationships/image" Target="../media/image364.png"/><Relationship Id="rId90" Type="http://schemas.openxmlformats.org/officeDocument/2006/relationships/image" Target="../media/image449.png"/><Relationship Id="rId95" Type="http://schemas.openxmlformats.org/officeDocument/2006/relationships/image" Target="../media/image454.png"/><Relationship Id="rId22" Type="http://schemas.openxmlformats.org/officeDocument/2006/relationships/image" Target="../media/image381.png"/><Relationship Id="rId27" Type="http://schemas.openxmlformats.org/officeDocument/2006/relationships/image" Target="../media/image386.png"/><Relationship Id="rId43" Type="http://schemas.openxmlformats.org/officeDocument/2006/relationships/image" Target="../media/image402.png"/><Relationship Id="rId48" Type="http://schemas.openxmlformats.org/officeDocument/2006/relationships/image" Target="../media/image407.png"/><Relationship Id="rId64" Type="http://schemas.openxmlformats.org/officeDocument/2006/relationships/image" Target="../media/image423.png"/><Relationship Id="rId69" Type="http://schemas.openxmlformats.org/officeDocument/2006/relationships/image" Target="../media/image428.png"/><Relationship Id="rId113" Type="http://schemas.openxmlformats.org/officeDocument/2006/relationships/image" Target="../media/image472.png"/><Relationship Id="rId118" Type="http://schemas.openxmlformats.org/officeDocument/2006/relationships/image" Target="../media/image477.png"/><Relationship Id="rId80" Type="http://schemas.openxmlformats.org/officeDocument/2006/relationships/image" Target="../media/image439.png"/><Relationship Id="rId85" Type="http://schemas.openxmlformats.org/officeDocument/2006/relationships/image" Target="../media/image444.png"/><Relationship Id="rId12" Type="http://schemas.openxmlformats.org/officeDocument/2006/relationships/image" Target="../media/image371.png"/><Relationship Id="rId17" Type="http://schemas.openxmlformats.org/officeDocument/2006/relationships/image" Target="../media/image376.png"/><Relationship Id="rId33" Type="http://schemas.openxmlformats.org/officeDocument/2006/relationships/image" Target="../media/image392.png"/><Relationship Id="rId38" Type="http://schemas.openxmlformats.org/officeDocument/2006/relationships/image" Target="../media/image397.png"/><Relationship Id="rId59" Type="http://schemas.openxmlformats.org/officeDocument/2006/relationships/image" Target="../media/image418.png"/><Relationship Id="rId103" Type="http://schemas.openxmlformats.org/officeDocument/2006/relationships/image" Target="../media/image462.png"/><Relationship Id="rId108" Type="http://schemas.openxmlformats.org/officeDocument/2006/relationships/image" Target="../media/image467.png"/><Relationship Id="rId124" Type="http://schemas.openxmlformats.org/officeDocument/2006/relationships/image" Target="../media/image483.png"/><Relationship Id="rId129" Type="http://schemas.openxmlformats.org/officeDocument/2006/relationships/image" Target="../media/image488.png"/><Relationship Id="rId54" Type="http://schemas.openxmlformats.org/officeDocument/2006/relationships/image" Target="../media/image413.png"/><Relationship Id="rId70" Type="http://schemas.openxmlformats.org/officeDocument/2006/relationships/image" Target="../media/image429.png"/><Relationship Id="rId75" Type="http://schemas.openxmlformats.org/officeDocument/2006/relationships/image" Target="../media/image434.png"/><Relationship Id="rId91" Type="http://schemas.openxmlformats.org/officeDocument/2006/relationships/image" Target="../media/image450.png"/><Relationship Id="rId96" Type="http://schemas.openxmlformats.org/officeDocument/2006/relationships/image" Target="../media/image4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5.png"/><Relationship Id="rId23" Type="http://schemas.openxmlformats.org/officeDocument/2006/relationships/image" Target="../media/image382.png"/><Relationship Id="rId28" Type="http://schemas.openxmlformats.org/officeDocument/2006/relationships/image" Target="../media/image387.png"/><Relationship Id="rId49" Type="http://schemas.openxmlformats.org/officeDocument/2006/relationships/image" Target="../media/image408.png"/><Relationship Id="rId114" Type="http://schemas.openxmlformats.org/officeDocument/2006/relationships/image" Target="../media/image473.png"/><Relationship Id="rId119" Type="http://schemas.openxmlformats.org/officeDocument/2006/relationships/image" Target="../media/image478.png"/><Relationship Id="rId44" Type="http://schemas.openxmlformats.org/officeDocument/2006/relationships/image" Target="../media/image403.png"/><Relationship Id="rId60" Type="http://schemas.openxmlformats.org/officeDocument/2006/relationships/image" Target="../media/image419.png"/><Relationship Id="rId65" Type="http://schemas.openxmlformats.org/officeDocument/2006/relationships/image" Target="../media/image424.png"/><Relationship Id="rId81" Type="http://schemas.openxmlformats.org/officeDocument/2006/relationships/image" Target="../media/image440.png"/><Relationship Id="rId86" Type="http://schemas.openxmlformats.org/officeDocument/2006/relationships/image" Target="../media/image445.png"/><Relationship Id="rId130" Type="http://schemas.openxmlformats.org/officeDocument/2006/relationships/image" Target="../media/image489.png"/><Relationship Id="rId13" Type="http://schemas.openxmlformats.org/officeDocument/2006/relationships/image" Target="../media/image372.png"/><Relationship Id="rId18" Type="http://schemas.openxmlformats.org/officeDocument/2006/relationships/image" Target="../media/image377.png"/><Relationship Id="rId39" Type="http://schemas.openxmlformats.org/officeDocument/2006/relationships/image" Target="../media/image398.png"/><Relationship Id="rId109" Type="http://schemas.openxmlformats.org/officeDocument/2006/relationships/image" Target="../media/image468.png"/><Relationship Id="rId34" Type="http://schemas.openxmlformats.org/officeDocument/2006/relationships/image" Target="../media/image393.png"/><Relationship Id="rId50" Type="http://schemas.openxmlformats.org/officeDocument/2006/relationships/image" Target="../media/image409.png"/><Relationship Id="rId55" Type="http://schemas.openxmlformats.org/officeDocument/2006/relationships/image" Target="../media/image414.png"/><Relationship Id="rId76" Type="http://schemas.openxmlformats.org/officeDocument/2006/relationships/image" Target="../media/image435.png"/><Relationship Id="rId97" Type="http://schemas.openxmlformats.org/officeDocument/2006/relationships/image" Target="../media/image456.png"/><Relationship Id="rId104" Type="http://schemas.openxmlformats.org/officeDocument/2006/relationships/image" Target="../media/image463.png"/><Relationship Id="rId120" Type="http://schemas.openxmlformats.org/officeDocument/2006/relationships/image" Target="../media/image479.png"/><Relationship Id="rId125" Type="http://schemas.openxmlformats.org/officeDocument/2006/relationships/image" Target="../media/image484.png"/><Relationship Id="rId7" Type="http://schemas.openxmlformats.org/officeDocument/2006/relationships/image" Target="../media/image366.png"/><Relationship Id="rId71" Type="http://schemas.openxmlformats.org/officeDocument/2006/relationships/image" Target="../media/image430.png"/><Relationship Id="rId92" Type="http://schemas.openxmlformats.org/officeDocument/2006/relationships/image" Target="../media/image451.png"/><Relationship Id="rId29" Type="http://schemas.openxmlformats.org/officeDocument/2006/relationships/image" Target="../media/image388.png"/><Relationship Id="rId24" Type="http://schemas.openxmlformats.org/officeDocument/2006/relationships/image" Target="../media/image383.png"/><Relationship Id="rId40" Type="http://schemas.openxmlformats.org/officeDocument/2006/relationships/image" Target="../media/image399.png"/><Relationship Id="rId45" Type="http://schemas.openxmlformats.org/officeDocument/2006/relationships/image" Target="../media/image404.png"/><Relationship Id="rId66" Type="http://schemas.openxmlformats.org/officeDocument/2006/relationships/image" Target="../media/image425.png"/><Relationship Id="rId87" Type="http://schemas.openxmlformats.org/officeDocument/2006/relationships/image" Target="../media/image446.png"/><Relationship Id="rId110" Type="http://schemas.openxmlformats.org/officeDocument/2006/relationships/image" Target="../media/image469.png"/><Relationship Id="rId115" Type="http://schemas.openxmlformats.org/officeDocument/2006/relationships/image" Target="../media/image474.png"/><Relationship Id="rId131" Type="http://schemas.openxmlformats.org/officeDocument/2006/relationships/image" Target="../media/image490.png"/><Relationship Id="rId61" Type="http://schemas.openxmlformats.org/officeDocument/2006/relationships/image" Target="../media/image420.png"/><Relationship Id="rId82" Type="http://schemas.openxmlformats.org/officeDocument/2006/relationships/image" Target="../media/image441.png"/><Relationship Id="rId19" Type="http://schemas.openxmlformats.org/officeDocument/2006/relationships/image" Target="../media/image378.png"/><Relationship Id="rId14" Type="http://schemas.openxmlformats.org/officeDocument/2006/relationships/image" Target="../media/image373.png"/><Relationship Id="rId30" Type="http://schemas.openxmlformats.org/officeDocument/2006/relationships/image" Target="../media/image389.png"/><Relationship Id="rId35" Type="http://schemas.openxmlformats.org/officeDocument/2006/relationships/image" Target="../media/image394.png"/><Relationship Id="rId56" Type="http://schemas.openxmlformats.org/officeDocument/2006/relationships/image" Target="../media/image415.png"/><Relationship Id="rId77" Type="http://schemas.openxmlformats.org/officeDocument/2006/relationships/image" Target="../media/image436.png"/><Relationship Id="rId100" Type="http://schemas.openxmlformats.org/officeDocument/2006/relationships/image" Target="../media/image459.png"/><Relationship Id="rId105" Type="http://schemas.openxmlformats.org/officeDocument/2006/relationships/image" Target="../media/image464.png"/><Relationship Id="rId126" Type="http://schemas.openxmlformats.org/officeDocument/2006/relationships/image" Target="../media/image485.png"/><Relationship Id="rId8" Type="http://schemas.openxmlformats.org/officeDocument/2006/relationships/image" Target="../media/image367.png"/><Relationship Id="rId51" Type="http://schemas.openxmlformats.org/officeDocument/2006/relationships/image" Target="../media/image410.png"/><Relationship Id="rId72" Type="http://schemas.openxmlformats.org/officeDocument/2006/relationships/image" Target="../media/image431.png"/><Relationship Id="rId93" Type="http://schemas.openxmlformats.org/officeDocument/2006/relationships/image" Target="../media/image452.png"/><Relationship Id="rId98" Type="http://schemas.openxmlformats.org/officeDocument/2006/relationships/image" Target="../media/image457.png"/><Relationship Id="rId121" Type="http://schemas.openxmlformats.org/officeDocument/2006/relationships/image" Target="../media/image480.png"/><Relationship Id="rId3" Type="http://schemas.openxmlformats.org/officeDocument/2006/relationships/image" Target="../media/image362.png"/><Relationship Id="rId25" Type="http://schemas.openxmlformats.org/officeDocument/2006/relationships/image" Target="../media/image384.png"/><Relationship Id="rId46" Type="http://schemas.openxmlformats.org/officeDocument/2006/relationships/image" Target="../media/image405.png"/><Relationship Id="rId67" Type="http://schemas.openxmlformats.org/officeDocument/2006/relationships/image" Target="../media/image426.png"/><Relationship Id="rId116" Type="http://schemas.openxmlformats.org/officeDocument/2006/relationships/image" Target="../media/image475.png"/><Relationship Id="rId20" Type="http://schemas.openxmlformats.org/officeDocument/2006/relationships/image" Target="../media/image379.png"/><Relationship Id="rId41" Type="http://schemas.openxmlformats.org/officeDocument/2006/relationships/image" Target="../media/image400.png"/><Relationship Id="rId62" Type="http://schemas.openxmlformats.org/officeDocument/2006/relationships/image" Target="../media/image421.png"/><Relationship Id="rId83" Type="http://schemas.openxmlformats.org/officeDocument/2006/relationships/image" Target="../media/image442.png"/><Relationship Id="rId88" Type="http://schemas.openxmlformats.org/officeDocument/2006/relationships/image" Target="../media/image447.png"/><Relationship Id="rId111" Type="http://schemas.openxmlformats.org/officeDocument/2006/relationships/image" Target="../media/image470.png"/><Relationship Id="rId132" Type="http://schemas.openxmlformats.org/officeDocument/2006/relationships/image" Target="../media/image491.png"/><Relationship Id="rId15" Type="http://schemas.openxmlformats.org/officeDocument/2006/relationships/image" Target="../media/image374.png"/><Relationship Id="rId36" Type="http://schemas.openxmlformats.org/officeDocument/2006/relationships/image" Target="../media/image395.png"/><Relationship Id="rId57" Type="http://schemas.openxmlformats.org/officeDocument/2006/relationships/image" Target="../media/image416.png"/><Relationship Id="rId106" Type="http://schemas.openxmlformats.org/officeDocument/2006/relationships/image" Target="../media/image465.png"/><Relationship Id="rId127" Type="http://schemas.openxmlformats.org/officeDocument/2006/relationships/image" Target="../media/image486.png"/><Relationship Id="rId10" Type="http://schemas.openxmlformats.org/officeDocument/2006/relationships/image" Target="../media/image369.png"/><Relationship Id="rId31" Type="http://schemas.openxmlformats.org/officeDocument/2006/relationships/image" Target="../media/image390.png"/><Relationship Id="rId52" Type="http://schemas.openxmlformats.org/officeDocument/2006/relationships/image" Target="../media/image411.png"/><Relationship Id="rId73" Type="http://schemas.openxmlformats.org/officeDocument/2006/relationships/image" Target="../media/image432.png"/><Relationship Id="rId78" Type="http://schemas.openxmlformats.org/officeDocument/2006/relationships/image" Target="../media/image437.png"/><Relationship Id="rId94" Type="http://schemas.openxmlformats.org/officeDocument/2006/relationships/image" Target="../media/image453.png"/><Relationship Id="rId99" Type="http://schemas.openxmlformats.org/officeDocument/2006/relationships/image" Target="../media/image458.png"/><Relationship Id="rId101" Type="http://schemas.openxmlformats.org/officeDocument/2006/relationships/image" Target="../media/image460.png"/><Relationship Id="rId122" Type="http://schemas.openxmlformats.org/officeDocument/2006/relationships/image" Target="../media/image481.png"/><Relationship Id="rId4" Type="http://schemas.openxmlformats.org/officeDocument/2006/relationships/image" Target="../media/image363.png"/><Relationship Id="rId9" Type="http://schemas.openxmlformats.org/officeDocument/2006/relationships/image" Target="../media/image368.png"/><Relationship Id="rId26" Type="http://schemas.openxmlformats.org/officeDocument/2006/relationships/image" Target="../media/image3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E2E6F6-84A9-42F7-93E5-EB1B8430C153}"/>
              </a:ext>
            </a:extLst>
          </p:cNvPr>
          <p:cNvGrpSpPr/>
          <p:nvPr/>
        </p:nvGrpSpPr>
        <p:grpSpPr>
          <a:xfrm>
            <a:off x="234097" y="211460"/>
            <a:ext cx="11590680" cy="2957607"/>
            <a:chOff x="234097" y="211460"/>
            <a:chExt cx="11590680" cy="2957607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3A630215-0146-46D7-8067-A035F62852F6}"/>
                </a:ext>
              </a:extLst>
            </p:cNvPr>
            <p:cNvGrpSpPr/>
            <p:nvPr/>
          </p:nvGrpSpPr>
          <p:grpSpPr>
            <a:xfrm>
              <a:off x="234097" y="211460"/>
              <a:ext cx="11590680" cy="2957607"/>
              <a:chOff x="234097" y="211460"/>
              <a:chExt cx="11590680" cy="2957607"/>
            </a:xfrm>
          </p:grpSpPr>
          <p:sp>
            <p:nvSpPr>
              <p:cNvPr id="7" name="角丸四角形 729">
                <a:extLst>
                  <a:ext uri="{FF2B5EF4-FFF2-40B4-BE49-F238E27FC236}">
                    <a16:creationId xmlns:a16="http://schemas.microsoft.com/office/drawing/2014/main" id="{3232A9C6-AAF1-48E8-A640-D368845A9530}"/>
                  </a:ext>
                </a:extLst>
              </p:cNvPr>
              <p:cNvSpPr/>
              <p:nvPr/>
            </p:nvSpPr>
            <p:spPr>
              <a:xfrm>
                <a:off x="10878375" y="581922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角丸四角形 730">
                <a:extLst>
                  <a:ext uri="{FF2B5EF4-FFF2-40B4-BE49-F238E27FC236}">
                    <a16:creationId xmlns:a16="http://schemas.microsoft.com/office/drawing/2014/main" id="{8AD941E2-5F0F-4B07-B3BC-FE76E859A9AE}"/>
                  </a:ext>
                </a:extLst>
              </p:cNvPr>
              <p:cNvSpPr/>
              <p:nvPr/>
            </p:nvSpPr>
            <p:spPr>
              <a:xfrm>
                <a:off x="9926766" y="581922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382A1901-E751-4EB4-B63F-A2D96E4142F0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2262" y="457749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32" name="テキスト ボックス 731">
                    <a:extLst>
                      <a:ext uri="{FF2B5EF4-FFF2-40B4-BE49-F238E27FC236}">
                        <a16:creationId xmlns:a16="http://schemas.microsoft.com/office/drawing/2014/main" id="{16870B16-5521-28D0-29C0-5FA12A7116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2262" y="457749"/>
                    <a:ext cx="1923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75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74104DC3-2648-4A47-94A9-AC225B59C998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382" y="457749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33" name="テキスト ボックス 732">
                    <a:extLst>
                      <a:ext uri="{FF2B5EF4-FFF2-40B4-BE49-F238E27FC236}">
                        <a16:creationId xmlns:a16="http://schemas.microsoft.com/office/drawing/2014/main" id="{67D0EF7F-8783-2E04-E738-C87B23941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382" y="457749"/>
                    <a:ext cx="19236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角丸四角形 725">
                <a:extLst>
                  <a:ext uri="{FF2B5EF4-FFF2-40B4-BE49-F238E27FC236}">
                    <a16:creationId xmlns:a16="http://schemas.microsoft.com/office/drawing/2014/main" id="{4FC5D310-8681-41D3-A0FF-F92622AA2F58}"/>
                  </a:ext>
                </a:extLst>
              </p:cNvPr>
              <p:cNvSpPr/>
              <p:nvPr/>
            </p:nvSpPr>
            <p:spPr>
              <a:xfrm>
                <a:off x="8580966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角丸四角形 726">
                <a:extLst>
                  <a:ext uri="{FF2B5EF4-FFF2-40B4-BE49-F238E27FC236}">
                    <a16:creationId xmlns:a16="http://schemas.microsoft.com/office/drawing/2014/main" id="{F5590A6F-9F13-449D-A5E1-61F1F2D03B8C}"/>
                  </a:ext>
                </a:extLst>
              </p:cNvPr>
              <p:cNvSpPr/>
              <p:nvPr/>
            </p:nvSpPr>
            <p:spPr>
              <a:xfrm>
                <a:off x="7629357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1D38EDB2-550A-4DB7-91FF-643C46379DE8}"/>
                      </a:ext>
                    </a:extLst>
                  </p:cNvPr>
                  <p:cNvSpPr txBox="1"/>
                  <p:nvPr/>
                </p:nvSpPr>
                <p:spPr>
                  <a:xfrm>
                    <a:off x="774485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8" name="テキスト ボックス 727">
                    <a:extLst>
                      <a:ext uri="{FF2B5EF4-FFF2-40B4-BE49-F238E27FC236}">
                        <a16:creationId xmlns:a16="http://schemas.microsoft.com/office/drawing/2014/main" id="{FCEC8AC2-1914-81C8-A52E-24ACDFBA1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4853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7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テキスト ボックス 13">
                    <a:extLst>
                      <a:ext uri="{FF2B5EF4-FFF2-40B4-BE49-F238E27FC236}">
                        <a16:creationId xmlns:a16="http://schemas.microsoft.com/office/drawing/2014/main" id="{A0FAA9DF-A660-43F1-B034-36BF12B4C3BB}"/>
                      </a:ext>
                    </a:extLst>
                  </p:cNvPr>
                  <p:cNvSpPr txBox="1"/>
                  <p:nvPr/>
                </p:nvSpPr>
                <p:spPr>
                  <a:xfrm>
                    <a:off x="869297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9" name="テキスト ボックス 728">
                    <a:extLst>
                      <a:ext uri="{FF2B5EF4-FFF2-40B4-BE49-F238E27FC236}">
                        <a16:creationId xmlns:a16="http://schemas.microsoft.com/office/drawing/2014/main" id="{68AB0D57-5174-0441-BF25-D369DB3A28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2973" y="455233"/>
                    <a:ext cx="19236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角丸四角形 721">
                <a:extLst>
                  <a:ext uri="{FF2B5EF4-FFF2-40B4-BE49-F238E27FC236}">
                    <a16:creationId xmlns:a16="http://schemas.microsoft.com/office/drawing/2014/main" id="{82256522-DA8B-47CD-874D-09D4074D0EA1}"/>
                  </a:ext>
                </a:extLst>
              </p:cNvPr>
              <p:cNvSpPr/>
              <p:nvPr/>
            </p:nvSpPr>
            <p:spPr>
              <a:xfrm>
                <a:off x="6271856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角丸四角形 722">
                <a:extLst>
                  <a:ext uri="{FF2B5EF4-FFF2-40B4-BE49-F238E27FC236}">
                    <a16:creationId xmlns:a16="http://schemas.microsoft.com/office/drawing/2014/main" id="{9EF53074-CF04-4044-A734-296C59985953}"/>
                  </a:ext>
                </a:extLst>
              </p:cNvPr>
              <p:cNvSpPr/>
              <p:nvPr/>
            </p:nvSpPr>
            <p:spPr>
              <a:xfrm>
                <a:off x="5320247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テキスト ボックス 16">
                    <a:extLst>
                      <a:ext uri="{FF2B5EF4-FFF2-40B4-BE49-F238E27FC236}">
                        <a16:creationId xmlns:a16="http://schemas.microsoft.com/office/drawing/2014/main" id="{F031AB11-858A-4FA0-BEAB-68EFC24512AD}"/>
                      </a:ext>
                    </a:extLst>
                  </p:cNvPr>
                  <p:cNvSpPr txBox="1"/>
                  <p:nvPr/>
                </p:nvSpPr>
                <p:spPr>
                  <a:xfrm>
                    <a:off x="543574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4" name="テキスト ボックス 723">
                    <a:extLst>
                      <a:ext uri="{FF2B5EF4-FFF2-40B4-BE49-F238E27FC236}">
                        <a16:creationId xmlns:a16="http://schemas.microsoft.com/office/drawing/2014/main" id="{B4F41C49-527B-91BC-97A7-951CA50FE2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5743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テキスト ボックス 17">
                    <a:extLst>
                      <a:ext uri="{FF2B5EF4-FFF2-40B4-BE49-F238E27FC236}">
                        <a16:creationId xmlns:a16="http://schemas.microsoft.com/office/drawing/2014/main" id="{81479316-239F-4E41-A7B5-2521AF58A968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86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5" name="テキスト ボックス 724">
                    <a:extLst>
                      <a:ext uri="{FF2B5EF4-FFF2-40B4-BE49-F238E27FC236}">
                        <a16:creationId xmlns:a16="http://schemas.microsoft.com/office/drawing/2014/main" id="{3C53F7A1-02F0-3714-2DC9-EEF49E0A5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863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7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角丸四角形 717">
                <a:extLst>
                  <a:ext uri="{FF2B5EF4-FFF2-40B4-BE49-F238E27FC236}">
                    <a16:creationId xmlns:a16="http://schemas.microsoft.com/office/drawing/2014/main" id="{E7EA8D2D-873F-40D3-8C0B-823194963267}"/>
                  </a:ext>
                </a:extLst>
              </p:cNvPr>
              <p:cNvSpPr/>
              <p:nvPr/>
            </p:nvSpPr>
            <p:spPr>
              <a:xfrm>
                <a:off x="3980113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角丸四角形 718">
                <a:extLst>
                  <a:ext uri="{FF2B5EF4-FFF2-40B4-BE49-F238E27FC236}">
                    <a16:creationId xmlns:a16="http://schemas.microsoft.com/office/drawing/2014/main" id="{8BB0D27A-FD56-4E0F-BE02-C9ED18E601DD}"/>
                  </a:ext>
                </a:extLst>
              </p:cNvPr>
              <p:cNvSpPr/>
              <p:nvPr/>
            </p:nvSpPr>
            <p:spPr>
              <a:xfrm>
                <a:off x="3028504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8DD8D7D0-05A7-4FB5-9CDD-965B800AED10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000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0" name="テキスト ボックス 719">
                    <a:extLst>
                      <a:ext uri="{FF2B5EF4-FFF2-40B4-BE49-F238E27FC236}">
                        <a16:creationId xmlns:a16="http://schemas.microsoft.com/office/drawing/2014/main" id="{48670679-0AB3-4AB4-FF49-328296A461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4000" y="455233"/>
                    <a:ext cx="19236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テキスト ボックス 21">
                    <a:extLst>
                      <a:ext uri="{FF2B5EF4-FFF2-40B4-BE49-F238E27FC236}">
                        <a16:creationId xmlns:a16="http://schemas.microsoft.com/office/drawing/2014/main" id="{25CEF304-7C9D-4558-84FE-D52957E8CD2A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120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1" name="テキスト ボックス 720">
                    <a:extLst>
                      <a:ext uri="{FF2B5EF4-FFF2-40B4-BE49-F238E27FC236}">
                        <a16:creationId xmlns:a16="http://schemas.microsoft.com/office/drawing/2014/main" id="{C951BA19-F3FE-8E48-814F-FFF94B759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2120" y="455233"/>
                    <a:ext cx="19236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角丸四角形 714">
                <a:extLst>
                  <a:ext uri="{FF2B5EF4-FFF2-40B4-BE49-F238E27FC236}">
                    <a16:creationId xmlns:a16="http://schemas.microsoft.com/office/drawing/2014/main" id="{971930F7-E1AF-450F-9A0E-0535E3542065}"/>
                  </a:ext>
                </a:extLst>
              </p:cNvPr>
              <p:cNvSpPr/>
              <p:nvPr/>
            </p:nvSpPr>
            <p:spPr>
              <a:xfrm>
                <a:off x="1665537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角丸四角形 713">
                <a:extLst>
                  <a:ext uri="{FF2B5EF4-FFF2-40B4-BE49-F238E27FC236}">
                    <a16:creationId xmlns:a16="http://schemas.microsoft.com/office/drawing/2014/main" id="{FFDB6AF7-ED30-4005-AFFA-BE32F12A89E2}"/>
                  </a:ext>
                </a:extLst>
              </p:cNvPr>
              <p:cNvSpPr/>
              <p:nvPr/>
            </p:nvSpPr>
            <p:spPr>
              <a:xfrm>
                <a:off x="713928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E2A9F1B3-6BA9-4A89-BC39-848902A33C24}"/>
                      </a:ext>
                    </a:extLst>
                  </p:cNvPr>
                  <p:cNvSpPr/>
                  <p:nvPr/>
                </p:nvSpPr>
                <p:spPr>
                  <a:xfrm>
                    <a:off x="272886" y="673953"/>
                    <a:ext cx="606017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BFBC9518-BE34-EBBA-7160-4E82FD2377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886" y="673953"/>
                    <a:ext cx="606017" cy="2891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41"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DECE13AD-7B66-41A8-AC13-1045A7FF6E71}"/>
                      </a:ext>
                    </a:extLst>
                  </p:cNvPr>
                  <p:cNvSpPr/>
                  <p:nvPr/>
                </p:nvSpPr>
                <p:spPr>
                  <a:xfrm>
                    <a:off x="1876933" y="695033"/>
                    <a:ext cx="796431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7" name="正方形/長方形 56">
                    <a:extLst>
                      <a:ext uri="{FF2B5EF4-FFF2-40B4-BE49-F238E27FC236}">
                        <a16:creationId xmlns:a16="http://schemas.microsoft.com/office/drawing/2014/main" id="{76977CAC-BAD0-EDAA-BA82-C4489EF62C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933" y="695033"/>
                    <a:ext cx="796431" cy="2891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円/楕円 2">
                    <a:extLst>
                      <a:ext uri="{FF2B5EF4-FFF2-40B4-BE49-F238E27FC236}">
                        <a16:creationId xmlns:a16="http://schemas.microsoft.com/office/drawing/2014/main" id="{ACB5E4B6-8F91-4BBD-859A-876E191D6BC7}"/>
                      </a:ext>
                    </a:extLst>
                  </p:cNvPr>
                  <p:cNvSpPr/>
                  <p:nvPr/>
                </p:nvSpPr>
                <p:spPr>
                  <a:xfrm>
                    <a:off x="847574" y="766109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円/楕円 2">
                    <a:extLst>
                      <a:ext uri="{FF2B5EF4-FFF2-40B4-BE49-F238E27FC236}">
                        <a16:creationId xmlns:a16="http://schemas.microsoft.com/office/drawing/2014/main" id="{4205EAAB-6785-63A2-94EB-522F4C60B4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766109"/>
                    <a:ext cx="140677" cy="14067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円/楕円 3">
                    <a:extLst>
                      <a:ext uri="{FF2B5EF4-FFF2-40B4-BE49-F238E27FC236}">
                        <a16:creationId xmlns:a16="http://schemas.microsoft.com/office/drawing/2014/main" id="{0BED4170-B079-4FCA-9EC9-A0104F219EBE}"/>
                      </a:ext>
                    </a:extLst>
                  </p:cNvPr>
                  <p:cNvSpPr/>
                  <p:nvPr/>
                </p:nvSpPr>
                <p:spPr>
                  <a:xfrm>
                    <a:off x="1786897" y="766109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円/楕円 3">
                    <a:extLst>
                      <a:ext uri="{FF2B5EF4-FFF2-40B4-BE49-F238E27FC236}">
                        <a16:creationId xmlns:a16="http://schemas.microsoft.com/office/drawing/2014/main" id="{6CEF3DD1-0668-C70D-765D-359ACB80D5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766109"/>
                    <a:ext cx="140677" cy="140677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円/楕円 4">
                    <a:extLst>
                      <a:ext uri="{FF2B5EF4-FFF2-40B4-BE49-F238E27FC236}">
                        <a16:creationId xmlns:a16="http://schemas.microsoft.com/office/drawing/2014/main" id="{FA77D758-0160-4865-8BC9-EC5B059EC35C}"/>
                      </a:ext>
                    </a:extLst>
                  </p:cNvPr>
                  <p:cNvSpPr/>
                  <p:nvPr/>
                </p:nvSpPr>
                <p:spPr>
                  <a:xfrm>
                    <a:off x="847574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C29ADBA1-DDAF-1B06-4286-A14EEABCF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067001"/>
                    <a:ext cx="140677" cy="14067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円/楕円 5">
                    <a:extLst>
                      <a:ext uri="{FF2B5EF4-FFF2-40B4-BE49-F238E27FC236}">
                        <a16:creationId xmlns:a16="http://schemas.microsoft.com/office/drawing/2014/main" id="{848BAEF2-4948-4C52-8E72-C196D87E3AB6}"/>
                      </a:ext>
                    </a:extLst>
                  </p:cNvPr>
                  <p:cNvSpPr/>
                  <p:nvPr/>
                </p:nvSpPr>
                <p:spPr>
                  <a:xfrm>
                    <a:off x="1786897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6" name="円/楕円 5">
                    <a:extLst>
                      <a:ext uri="{FF2B5EF4-FFF2-40B4-BE49-F238E27FC236}">
                        <a16:creationId xmlns:a16="http://schemas.microsoft.com/office/drawing/2014/main" id="{08CC74E5-4FF6-3D35-834E-169ABDBF41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067001"/>
                    <a:ext cx="140677" cy="140677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円/楕円 6">
                    <a:extLst>
                      <a:ext uri="{FF2B5EF4-FFF2-40B4-BE49-F238E27FC236}">
                        <a16:creationId xmlns:a16="http://schemas.microsoft.com/office/drawing/2014/main" id="{635C898F-5B8E-4359-9F60-3A530A9B7F71}"/>
                      </a:ext>
                    </a:extLst>
                  </p:cNvPr>
                  <p:cNvSpPr/>
                  <p:nvPr/>
                </p:nvSpPr>
                <p:spPr>
                  <a:xfrm>
                    <a:off x="847574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7" name="円/楕円 6">
                    <a:extLst>
                      <a:ext uri="{FF2B5EF4-FFF2-40B4-BE49-F238E27FC236}">
                        <a16:creationId xmlns:a16="http://schemas.microsoft.com/office/drawing/2014/main" id="{BDA7DF91-6C91-7E2D-5BCB-709A9231A9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377877"/>
                    <a:ext cx="140677" cy="140677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円/楕円 7">
                    <a:extLst>
                      <a:ext uri="{FF2B5EF4-FFF2-40B4-BE49-F238E27FC236}">
                        <a16:creationId xmlns:a16="http://schemas.microsoft.com/office/drawing/2014/main" id="{BF9CEECA-09C3-4B57-B050-2910FF5D6A6F}"/>
                      </a:ext>
                    </a:extLst>
                  </p:cNvPr>
                  <p:cNvSpPr/>
                  <p:nvPr/>
                </p:nvSpPr>
                <p:spPr>
                  <a:xfrm>
                    <a:off x="1786897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57D8B36C-7E27-B0A8-2DF0-6A8A3F1554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377877"/>
                    <a:ext cx="140677" cy="140677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円/楕円 8">
                    <a:extLst>
                      <a:ext uri="{FF2B5EF4-FFF2-40B4-BE49-F238E27FC236}">
                        <a16:creationId xmlns:a16="http://schemas.microsoft.com/office/drawing/2014/main" id="{76D75730-C6CF-44D2-B515-5CA46D954F63}"/>
                      </a:ext>
                    </a:extLst>
                  </p:cNvPr>
                  <p:cNvSpPr/>
                  <p:nvPr/>
                </p:nvSpPr>
                <p:spPr>
                  <a:xfrm>
                    <a:off x="847574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9" name="円/楕円 8">
                    <a:extLst>
                      <a:ext uri="{FF2B5EF4-FFF2-40B4-BE49-F238E27FC236}">
                        <a16:creationId xmlns:a16="http://schemas.microsoft.com/office/drawing/2014/main" id="{91B7F75B-3457-4E22-1AFF-C5D6001945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688753"/>
                    <a:ext cx="140677" cy="140677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円/楕円 9">
                    <a:extLst>
                      <a:ext uri="{FF2B5EF4-FFF2-40B4-BE49-F238E27FC236}">
                        <a16:creationId xmlns:a16="http://schemas.microsoft.com/office/drawing/2014/main" id="{4F261BBE-C008-4555-B04A-CB7305718672}"/>
                      </a:ext>
                    </a:extLst>
                  </p:cNvPr>
                  <p:cNvSpPr/>
                  <p:nvPr/>
                </p:nvSpPr>
                <p:spPr>
                  <a:xfrm>
                    <a:off x="1786897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0" name="円/楕円 9">
                    <a:extLst>
                      <a:ext uri="{FF2B5EF4-FFF2-40B4-BE49-F238E27FC236}">
                        <a16:creationId xmlns:a16="http://schemas.microsoft.com/office/drawing/2014/main" id="{5176A4C5-C0D7-C46B-2634-EB470F87EE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688753"/>
                    <a:ext cx="140677" cy="140677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円/楕円 10">
                    <a:extLst>
                      <a:ext uri="{FF2B5EF4-FFF2-40B4-BE49-F238E27FC236}">
                        <a16:creationId xmlns:a16="http://schemas.microsoft.com/office/drawing/2014/main" id="{EA8AED8D-9ACE-49D0-B3A2-71B56DD11DFB}"/>
                      </a:ext>
                    </a:extLst>
                  </p:cNvPr>
                  <p:cNvSpPr/>
                  <p:nvPr/>
                </p:nvSpPr>
                <p:spPr>
                  <a:xfrm>
                    <a:off x="847574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1" name="円/楕円 10">
                    <a:extLst>
                      <a:ext uri="{FF2B5EF4-FFF2-40B4-BE49-F238E27FC236}">
                        <a16:creationId xmlns:a16="http://schemas.microsoft.com/office/drawing/2014/main" id="{697791C9-4B9A-7858-D0C3-EC7C0E758F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999629"/>
                    <a:ext cx="140677" cy="140677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円/楕円 11">
                    <a:extLst>
                      <a:ext uri="{FF2B5EF4-FFF2-40B4-BE49-F238E27FC236}">
                        <a16:creationId xmlns:a16="http://schemas.microsoft.com/office/drawing/2014/main" id="{B2740E5D-5482-4F03-AAA9-66C6D0B76411}"/>
                      </a:ext>
                    </a:extLst>
                  </p:cNvPr>
                  <p:cNvSpPr/>
                  <p:nvPr/>
                </p:nvSpPr>
                <p:spPr>
                  <a:xfrm>
                    <a:off x="1786897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2" name="円/楕円 11">
                    <a:extLst>
                      <a:ext uri="{FF2B5EF4-FFF2-40B4-BE49-F238E27FC236}">
                        <a16:creationId xmlns:a16="http://schemas.microsoft.com/office/drawing/2014/main" id="{25C3C6F2-F7E2-EE0F-E175-C9766F3227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999629"/>
                    <a:ext cx="140677" cy="140677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円/楕円 12">
                    <a:extLst>
                      <a:ext uri="{FF2B5EF4-FFF2-40B4-BE49-F238E27FC236}">
                        <a16:creationId xmlns:a16="http://schemas.microsoft.com/office/drawing/2014/main" id="{14CCD9A4-DE58-4045-8D10-C03CCAD9098F}"/>
                      </a:ext>
                    </a:extLst>
                  </p:cNvPr>
                  <p:cNvSpPr/>
                  <p:nvPr/>
                </p:nvSpPr>
                <p:spPr>
                  <a:xfrm>
                    <a:off x="847574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" name="円/楕円 12">
                    <a:extLst>
                      <a:ext uri="{FF2B5EF4-FFF2-40B4-BE49-F238E27FC236}">
                        <a16:creationId xmlns:a16="http://schemas.microsoft.com/office/drawing/2014/main" id="{67858344-216D-32B6-20E2-2806AAD4D2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2310505"/>
                    <a:ext cx="140677" cy="140677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円/楕円 13">
                    <a:extLst>
                      <a:ext uri="{FF2B5EF4-FFF2-40B4-BE49-F238E27FC236}">
                        <a16:creationId xmlns:a16="http://schemas.microsoft.com/office/drawing/2014/main" id="{13A16FC1-0C07-493D-BB33-A191801A2923}"/>
                      </a:ext>
                    </a:extLst>
                  </p:cNvPr>
                  <p:cNvSpPr/>
                  <p:nvPr/>
                </p:nvSpPr>
                <p:spPr>
                  <a:xfrm>
                    <a:off x="1786897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E49AD1A0-6C91-0935-BBE5-B4E549EF9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2310505"/>
                    <a:ext cx="140677" cy="140677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円/楕円 14">
                    <a:extLst>
                      <a:ext uri="{FF2B5EF4-FFF2-40B4-BE49-F238E27FC236}">
                        <a16:creationId xmlns:a16="http://schemas.microsoft.com/office/drawing/2014/main" id="{42264141-98BC-4D53-917A-F3F55FB5217A}"/>
                      </a:ext>
                    </a:extLst>
                  </p:cNvPr>
                  <p:cNvSpPr/>
                  <p:nvPr/>
                </p:nvSpPr>
                <p:spPr>
                  <a:xfrm>
                    <a:off x="847574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5" name="円/楕円 14">
                    <a:extLst>
                      <a:ext uri="{FF2B5EF4-FFF2-40B4-BE49-F238E27FC236}">
                        <a16:creationId xmlns:a16="http://schemas.microsoft.com/office/drawing/2014/main" id="{88DF89B6-8AAC-F220-C0FB-C6A9D6B5BB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2611397"/>
                    <a:ext cx="140677" cy="140677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円/楕円 15">
                    <a:extLst>
                      <a:ext uri="{FF2B5EF4-FFF2-40B4-BE49-F238E27FC236}">
                        <a16:creationId xmlns:a16="http://schemas.microsoft.com/office/drawing/2014/main" id="{5BAF2BAC-3612-4BAD-B93A-71DFE80BA3F3}"/>
                      </a:ext>
                    </a:extLst>
                  </p:cNvPr>
                  <p:cNvSpPr/>
                  <p:nvPr/>
                </p:nvSpPr>
                <p:spPr>
                  <a:xfrm>
                    <a:off x="1786897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6" name="円/楕円 15">
                    <a:extLst>
                      <a:ext uri="{FF2B5EF4-FFF2-40B4-BE49-F238E27FC236}">
                        <a16:creationId xmlns:a16="http://schemas.microsoft.com/office/drawing/2014/main" id="{94CD1494-193F-4851-5042-CCCA31CC35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2611397"/>
                    <a:ext cx="140677" cy="140677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正方形/長方形 40">
                    <a:extLst>
                      <a:ext uri="{FF2B5EF4-FFF2-40B4-BE49-F238E27FC236}">
                        <a16:creationId xmlns:a16="http://schemas.microsoft.com/office/drawing/2014/main" id="{F63EE038-DBFD-46AD-88DC-0822BDE6C070}"/>
                      </a:ext>
                    </a:extLst>
                  </p:cNvPr>
                  <p:cNvSpPr/>
                  <p:nvPr/>
                </p:nvSpPr>
                <p:spPr>
                  <a:xfrm>
                    <a:off x="1242989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211AD9DF-BBF6-CB50-0B3B-45706A7DDC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989" y="211460"/>
                    <a:ext cx="289169" cy="28916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id="{AE80B1AB-1D52-4A66-9855-9B72B36D6DBA}"/>
                  </a:ext>
                </a:extLst>
              </p:cNvPr>
              <p:cNvCxnSpPr>
                <a:stCxn id="27" idx="6"/>
                <a:endCxn id="28" idx="2"/>
              </p:cNvCxnSpPr>
              <p:nvPr/>
            </p:nvCxnSpPr>
            <p:spPr>
              <a:xfrm>
                <a:off x="988251" y="836448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70E712E9-8B23-4557-87C4-5C3748132B62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>
                <a:off x="988251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22786C1F-E5B6-49F7-9CE1-54DA4A90B384}"/>
                  </a:ext>
                </a:extLst>
              </p:cNvPr>
              <p:cNvCxnSpPr>
                <a:cxnSpLocks/>
                <a:stCxn id="27" idx="6"/>
                <a:endCxn id="32" idx="2"/>
              </p:cNvCxnSpPr>
              <p:nvPr/>
            </p:nvCxnSpPr>
            <p:spPr>
              <a:xfrm>
                <a:off x="988251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7E08A4A8-90D4-4929-8A8E-DB26C47F7783}"/>
                  </a:ext>
                </a:extLst>
              </p:cNvPr>
              <p:cNvCxnSpPr>
                <a:cxnSpLocks/>
                <a:stCxn id="27" idx="6"/>
                <a:endCxn id="34" idx="2"/>
              </p:cNvCxnSpPr>
              <p:nvPr/>
            </p:nvCxnSpPr>
            <p:spPr>
              <a:xfrm>
                <a:off x="988251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8E8CFCB1-2E6B-4045-AE35-0E74A153E278}"/>
                  </a:ext>
                </a:extLst>
              </p:cNvPr>
              <p:cNvCxnSpPr>
                <a:cxnSpLocks/>
                <a:stCxn id="27" idx="6"/>
                <a:endCxn id="36" idx="2"/>
              </p:cNvCxnSpPr>
              <p:nvPr/>
            </p:nvCxnSpPr>
            <p:spPr>
              <a:xfrm>
                <a:off x="988251" y="836448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367B5751-8E59-439A-9A2D-D1443363D335}"/>
                  </a:ext>
                </a:extLst>
              </p:cNvPr>
              <p:cNvCxnSpPr>
                <a:cxnSpLocks/>
                <a:stCxn id="27" idx="6"/>
                <a:endCxn id="38" idx="2"/>
              </p:cNvCxnSpPr>
              <p:nvPr/>
            </p:nvCxnSpPr>
            <p:spPr>
              <a:xfrm>
                <a:off x="988251" y="836448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D018A801-B5D9-445A-AC13-19536F240CB4}"/>
                  </a:ext>
                </a:extLst>
              </p:cNvPr>
              <p:cNvCxnSpPr>
                <a:cxnSpLocks/>
                <a:stCxn id="27" idx="6"/>
                <a:endCxn id="40" idx="2"/>
              </p:cNvCxnSpPr>
              <p:nvPr/>
            </p:nvCxnSpPr>
            <p:spPr>
              <a:xfrm>
                <a:off x="988251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1F92E5AB-6DBD-4593-A019-5B7CF4C36E51}"/>
                  </a:ext>
                </a:extLst>
              </p:cNvPr>
              <p:cNvCxnSpPr>
                <a:cxnSpLocks/>
                <a:stCxn id="29" idx="6"/>
                <a:endCxn id="28" idx="2"/>
              </p:cNvCxnSpPr>
              <p:nvPr/>
            </p:nvCxnSpPr>
            <p:spPr>
              <a:xfrm flipV="1">
                <a:off x="988251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363DAED9-F01B-4517-9BD9-C7AD59DD6A10}"/>
                  </a:ext>
                </a:extLst>
              </p:cNvPr>
              <p:cNvCxnSpPr>
                <a:cxnSpLocks/>
                <a:stCxn id="31" idx="6"/>
                <a:endCxn id="28" idx="2"/>
              </p:cNvCxnSpPr>
              <p:nvPr/>
            </p:nvCxnSpPr>
            <p:spPr>
              <a:xfrm flipV="1">
                <a:off x="988251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E9FB69F9-BB24-45DA-9438-AE0F6419474F}"/>
                  </a:ext>
                </a:extLst>
              </p:cNvPr>
              <p:cNvCxnSpPr>
                <a:cxnSpLocks/>
                <a:stCxn id="33" idx="6"/>
                <a:endCxn id="28" idx="2"/>
              </p:cNvCxnSpPr>
              <p:nvPr/>
            </p:nvCxnSpPr>
            <p:spPr>
              <a:xfrm flipV="1">
                <a:off x="988251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EFF9C7CB-8DAF-49E9-922B-BF7BEB35D3C3}"/>
                  </a:ext>
                </a:extLst>
              </p:cNvPr>
              <p:cNvCxnSpPr>
                <a:cxnSpLocks/>
                <a:stCxn id="35" idx="6"/>
                <a:endCxn id="28" idx="2"/>
              </p:cNvCxnSpPr>
              <p:nvPr/>
            </p:nvCxnSpPr>
            <p:spPr>
              <a:xfrm flipV="1">
                <a:off x="988251" y="836448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87EFAD8-19B7-4E4C-9136-AF4469D3719A}"/>
                  </a:ext>
                </a:extLst>
              </p:cNvPr>
              <p:cNvCxnSpPr>
                <a:cxnSpLocks/>
                <a:stCxn id="37" idx="6"/>
                <a:endCxn id="28" idx="2"/>
              </p:cNvCxnSpPr>
              <p:nvPr/>
            </p:nvCxnSpPr>
            <p:spPr>
              <a:xfrm flipV="1">
                <a:off x="988251" y="836448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A21A40BD-848E-4994-B053-00534929F80A}"/>
                  </a:ext>
                </a:extLst>
              </p:cNvPr>
              <p:cNvCxnSpPr>
                <a:cxnSpLocks/>
                <a:stCxn id="39" idx="6"/>
                <a:endCxn id="28" idx="2"/>
              </p:cNvCxnSpPr>
              <p:nvPr/>
            </p:nvCxnSpPr>
            <p:spPr>
              <a:xfrm flipV="1">
                <a:off x="988251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正方形/長方形 54">
                    <a:extLst>
                      <a:ext uri="{FF2B5EF4-FFF2-40B4-BE49-F238E27FC236}">
                        <a16:creationId xmlns:a16="http://schemas.microsoft.com/office/drawing/2014/main" id="{9EA10D5B-4A44-4C80-A975-B5E1E7703D67}"/>
                      </a:ext>
                    </a:extLst>
                  </p:cNvPr>
                  <p:cNvSpPr/>
                  <p:nvPr/>
                </p:nvSpPr>
                <p:spPr>
                  <a:xfrm>
                    <a:off x="2579841" y="675647"/>
                    <a:ext cx="606018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58" name="正方形/長方形 157">
                    <a:extLst>
                      <a:ext uri="{FF2B5EF4-FFF2-40B4-BE49-F238E27FC236}">
                        <a16:creationId xmlns:a16="http://schemas.microsoft.com/office/drawing/2014/main" id="{63C0F6A2-A88F-842C-2575-2C106535E5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9841" y="675647"/>
                    <a:ext cx="606018" cy="28916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4082"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0613DB0E-C741-4128-A7C6-800B3FC2005C}"/>
                      </a:ext>
                    </a:extLst>
                  </p:cNvPr>
                  <p:cNvSpPr/>
                  <p:nvPr/>
                </p:nvSpPr>
                <p:spPr>
                  <a:xfrm>
                    <a:off x="4257833" y="995408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59" name="正方形/長方形 158">
                    <a:extLst>
                      <a:ext uri="{FF2B5EF4-FFF2-40B4-BE49-F238E27FC236}">
                        <a16:creationId xmlns:a16="http://schemas.microsoft.com/office/drawing/2014/main" id="{3D1F98C9-3E68-542F-FA07-0987B8036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7833" y="995408"/>
                    <a:ext cx="656784" cy="28916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円/楕円 132">
                    <a:extLst>
                      <a:ext uri="{FF2B5EF4-FFF2-40B4-BE49-F238E27FC236}">
                        <a16:creationId xmlns:a16="http://schemas.microsoft.com/office/drawing/2014/main" id="{132BE178-2230-423E-B9A9-FF747CE224B9}"/>
                      </a:ext>
                    </a:extLst>
                  </p:cNvPr>
                  <p:cNvSpPr/>
                  <p:nvPr/>
                </p:nvSpPr>
                <p:spPr>
                  <a:xfrm>
                    <a:off x="3159710" y="766109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円/楕円 132">
                    <a:extLst>
                      <a:ext uri="{FF2B5EF4-FFF2-40B4-BE49-F238E27FC236}">
                        <a16:creationId xmlns:a16="http://schemas.microsoft.com/office/drawing/2014/main" id="{E5F9A889-2087-0112-38B8-82BA8C23A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766109"/>
                    <a:ext cx="140677" cy="140677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円/楕円 133">
                    <a:extLst>
                      <a:ext uri="{FF2B5EF4-FFF2-40B4-BE49-F238E27FC236}">
                        <a16:creationId xmlns:a16="http://schemas.microsoft.com/office/drawing/2014/main" id="{53FEB596-D07C-4E8C-8FC0-AF53A6BB7920}"/>
                      </a:ext>
                    </a:extLst>
                  </p:cNvPr>
                  <p:cNvSpPr/>
                  <p:nvPr/>
                </p:nvSpPr>
                <p:spPr>
                  <a:xfrm>
                    <a:off x="4099033" y="1067001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円/楕円 133">
                    <a:extLst>
                      <a:ext uri="{FF2B5EF4-FFF2-40B4-BE49-F238E27FC236}">
                        <a16:creationId xmlns:a16="http://schemas.microsoft.com/office/drawing/2014/main" id="{116C94BE-80B2-8CF2-86F0-26C5FF5078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067001"/>
                    <a:ext cx="140677" cy="140677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円/楕円 134">
                    <a:extLst>
                      <a:ext uri="{FF2B5EF4-FFF2-40B4-BE49-F238E27FC236}">
                        <a16:creationId xmlns:a16="http://schemas.microsoft.com/office/drawing/2014/main" id="{6E1EB60D-AC85-44CD-95C8-E4922D984460}"/>
                      </a:ext>
                    </a:extLst>
                  </p:cNvPr>
                  <p:cNvSpPr/>
                  <p:nvPr/>
                </p:nvSpPr>
                <p:spPr>
                  <a:xfrm>
                    <a:off x="3159710" y="1067001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円/楕円 134">
                    <a:extLst>
                      <a:ext uri="{FF2B5EF4-FFF2-40B4-BE49-F238E27FC236}">
                        <a16:creationId xmlns:a16="http://schemas.microsoft.com/office/drawing/2014/main" id="{884FB022-7C55-A035-CCBB-562BA694B5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067001"/>
                    <a:ext cx="140677" cy="140677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円/楕円 135">
                    <a:extLst>
                      <a:ext uri="{FF2B5EF4-FFF2-40B4-BE49-F238E27FC236}">
                        <a16:creationId xmlns:a16="http://schemas.microsoft.com/office/drawing/2014/main" id="{DB84DA7F-A998-41A7-9840-741A3DC60C2D}"/>
                      </a:ext>
                    </a:extLst>
                  </p:cNvPr>
                  <p:cNvSpPr/>
                  <p:nvPr/>
                </p:nvSpPr>
                <p:spPr>
                  <a:xfrm>
                    <a:off x="4099033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6" name="円/楕円 135">
                    <a:extLst>
                      <a:ext uri="{FF2B5EF4-FFF2-40B4-BE49-F238E27FC236}">
                        <a16:creationId xmlns:a16="http://schemas.microsoft.com/office/drawing/2014/main" id="{53EA94B6-DCA3-0E77-19B3-228720873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766109"/>
                    <a:ext cx="140677" cy="140677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円/楕円 136">
                    <a:extLst>
                      <a:ext uri="{FF2B5EF4-FFF2-40B4-BE49-F238E27FC236}">
                        <a16:creationId xmlns:a16="http://schemas.microsoft.com/office/drawing/2014/main" id="{FFA3A972-7A62-45F5-A97A-EF720BF5B0C5}"/>
                      </a:ext>
                    </a:extLst>
                  </p:cNvPr>
                  <p:cNvSpPr/>
                  <p:nvPr/>
                </p:nvSpPr>
                <p:spPr>
                  <a:xfrm>
                    <a:off x="3159710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7" name="円/楕円 136">
                    <a:extLst>
                      <a:ext uri="{FF2B5EF4-FFF2-40B4-BE49-F238E27FC236}">
                        <a16:creationId xmlns:a16="http://schemas.microsoft.com/office/drawing/2014/main" id="{3BBB0C6F-992B-4BF3-247A-0EE3B81536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377877"/>
                    <a:ext cx="140677" cy="140677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円/楕円 137">
                    <a:extLst>
                      <a:ext uri="{FF2B5EF4-FFF2-40B4-BE49-F238E27FC236}">
                        <a16:creationId xmlns:a16="http://schemas.microsoft.com/office/drawing/2014/main" id="{3065C5BA-6191-4C0F-BE90-E25B224F1848}"/>
                      </a:ext>
                    </a:extLst>
                  </p:cNvPr>
                  <p:cNvSpPr/>
                  <p:nvPr/>
                </p:nvSpPr>
                <p:spPr>
                  <a:xfrm>
                    <a:off x="4099033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8" name="円/楕円 137">
                    <a:extLst>
                      <a:ext uri="{FF2B5EF4-FFF2-40B4-BE49-F238E27FC236}">
                        <a16:creationId xmlns:a16="http://schemas.microsoft.com/office/drawing/2014/main" id="{E612BE00-A9C8-6560-E4DE-9A7D40948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377877"/>
                    <a:ext cx="140677" cy="140677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円/楕円 138">
                    <a:extLst>
                      <a:ext uri="{FF2B5EF4-FFF2-40B4-BE49-F238E27FC236}">
                        <a16:creationId xmlns:a16="http://schemas.microsoft.com/office/drawing/2014/main" id="{D25B025F-A6C5-4FEE-A9E7-5C09B2F02C9A}"/>
                      </a:ext>
                    </a:extLst>
                  </p:cNvPr>
                  <p:cNvSpPr/>
                  <p:nvPr/>
                </p:nvSpPr>
                <p:spPr>
                  <a:xfrm>
                    <a:off x="3159710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9" name="円/楕円 138">
                    <a:extLst>
                      <a:ext uri="{FF2B5EF4-FFF2-40B4-BE49-F238E27FC236}">
                        <a16:creationId xmlns:a16="http://schemas.microsoft.com/office/drawing/2014/main" id="{45D6D4E3-96D1-E60E-35A0-7F4B33EC8D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688753"/>
                    <a:ext cx="140677" cy="140677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円/楕円 139">
                    <a:extLst>
                      <a:ext uri="{FF2B5EF4-FFF2-40B4-BE49-F238E27FC236}">
                        <a16:creationId xmlns:a16="http://schemas.microsoft.com/office/drawing/2014/main" id="{53945BF9-CC33-462E-B423-D793D9D28FB5}"/>
                      </a:ext>
                    </a:extLst>
                  </p:cNvPr>
                  <p:cNvSpPr/>
                  <p:nvPr/>
                </p:nvSpPr>
                <p:spPr>
                  <a:xfrm>
                    <a:off x="4099033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0" name="円/楕円 139">
                    <a:extLst>
                      <a:ext uri="{FF2B5EF4-FFF2-40B4-BE49-F238E27FC236}">
                        <a16:creationId xmlns:a16="http://schemas.microsoft.com/office/drawing/2014/main" id="{245D956D-CC65-68AA-913E-9D381E5E4B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688753"/>
                    <a:ext cx="140677" cy="140677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 l="-7692" r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円/楕円 140">
                    <a:extLst>
                      <a:ext uri="{FF2B5EF4-FFF2-40B4-BE49-F238E27FC236}">
                        <a16:creationId xmlns:a16="http://schemas.microsoft.com/office/drawing/2014/main" id="{021AD2D1-9070-4FB2-B0B6-C2E7E62B3713}"/>
                      </a:ext>
                    </a:extLst>
                  </p:cNvPr>
                  <p:cNvSpPr/>
                  <p:nvPr/>
                </p:nvSpPr>
                <p:spPr>
                  <a:xfrm>
                    <a:off x="3159710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1" name="円/楕円 140">
                    <a:extLst>
                      <a:ext uri="{FF2B5EF4-FFF2-40B4-BE49-F238E27FC236}">
                        <a16:creationId xmlns:a16="http://schemas.microsoft.com/office/drawing/2014/main" id="{0860BBD2-0131-D2AE-60B9-1B3013386C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999629"/>
                    <a:ext cx="140677" cy="140677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円/楕円 141">
                    <a:extLst>
                      <a:ext uri="{FF2B5EF4-FFF2-40B4-BE49-F238E27FC236}">
                        <a16:creationId xmlns:a16="http://schemas.microsoft.com/office/drawing/2014/main" id="{68E4FD40-007E-4BD9-B372-0471579C388E}"/>
                      </a:ext>
                    </a:extLst>
                  </p:cNvPr>
                  <p:cNvSpPr/>
                  <p:nvPr/>
                </p:nvSpPr>
                <p:spPr>
                  <a:xfrm>
                    <a:off x="4099033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2" name="円/楕円 141">
                    <a:extLst>
                      <a:ext uri="{FF2B5EF4-FFF2-40B4-BE49-F238E27FC236}">
                        <a16:creationId xmlns:a16="http://schemas.microsoft.com/office/drawing/2014/main" id="{7B78D6B2-2955-F6D4-C14A-08A137FD1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999629"/>
                    <a:ext cx="140677" cy="140677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円/楕円 142">
                    <a:extLst>
                      <a:ext uri="{FF2B5EF4-FFF2-40B4-BE49-F238E27FC236}">
                        <a16:creationId xmlns:a16="http://schemas.microsoft.com/office/drawing/2014/main" id="{E95B7DCE-5977-4042-BEA0-BD2F1AD753AB}"/>
                      </a:ext>
                    </a:extLst>
                  </p:cNvPr>
                  <p:cNvSpPr/>
                  <p:nvPr/>
                </p:nvSpPr>
                <p:spPr>
                  <a:xfrm>
                    <a:off x="3159710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3" name="円/楕円 142">
                    <a:extLst>
                      <a:ext uri="{FF2B5EF4-FFF2-40B4-BE49-F238E27FC236}">
                        <a16:creationId xmlns:a16="http://schemas.microsoft.com/office/drawing/2014/main" id="{08370658-A70A-D181-0D46-B6F98666D4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2310505"/>
                    <a:ext cx="140677" cy="140677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円/楕円 143">
                    <a:extLst>
                      <a:ext uri="{FF2B5EF4-FFF2-40B4-BE49-F238E27FC236}">
                        <a16:creationId xmlns:a16="http://schemas.microsoft.com/office/drawing/2014/main" id="{CE800BB8-5D5D-490F-A935-3808B6FD21C0}"/>
                      </a:ext>
                    </a:extLst>
                  </p:cNvPr>
                  <p:cNvSpPr/>
                  <p:nvPr/>
                </p:nvSpPr>
                <p:spPr>
                  <a:xfrm>
                    <a:off x="4099033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4" name="円/楕円 143">
                    <a:extLst>
                      <a:ext uri="{FF2B5EF4-FFF2-40B4-BE49-F238E27FC236}">
                        <a16:creationId xmlns:a16="http://schemas.microsoft.com/office/drawing/2014/main" id="{DD37C8DA-728C-882A-2D3C-D7FA0A3F23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2310505"/>
                    <a:ext cx="140677" cy="140677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円/楕円 144">
                    <a:extLst>
                      <a:ext uri="{FF2B5EF4-FFF2-40B4-BE49-F238E27FC236}">
                        <a16:creationId xmlns:a16="http://schemas.microsoft.com/office/drawing/2014/main" id="{B22B06E9-D5EE-4DB7-A6AE-9319E7A111AE}"/>
                      </a:ext>
                    </a:extLst>
                  </p:cNvPr>
                  <p:cNvSpPr/>
                  <p:nvPr/>
                </p:nvSpPr>
                <p:spPr>
                  <a:xfrm>
                    <a:off x="3159710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5" name="円/楕円 144">
                    <a:extLst>
                      <a:ext uri="{FF2B5EF4-FFF2-40B4-BE49-F238E27FC236}">
                        <a16:creationId xmlns:a16="http://schemas.microsoft.com/office/drawing/2014/main" id="{D90461EF-2E8E-75A0-0A3F-6B3B4C1899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2611397"/>
                    <a:ext cx="140677" cy="140677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円/楕円 145">
                    <a:extLst>
                      <a:ext uri="{FF2B5EF4-FFF2-40B4-BE49-F238E27FC236}">
                        <a16:creationId xmlns:a16="http://schemas.microsoft.com/office/drawing/2014/main" id="{736A8DF5-EF3B-41FB-9B0A-5F13CD978598}"/>
                      </a:ext>
                    </a:extLst>
                  </p:cNvPr>
                  <p:cNvSpPr/>
                  <p:nvPr/>
                </p:nvSpPr>
                <p:spPr>
                  <a:xfrm>
                    <a:off x="4099033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6" name="円/楕円 145">
                    <a:extLst>
                      <a:ext uri="{FF2B5EF4-FFF2-40B4-BE49-F238E27FC236}">
                        <a16:creationId xmlns:a16="http://schemas.microsoft.com/office/drawing/2014/main" id="{D5141E20-77EE-804D-0AB2-D29FDE8618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2611397"/>
                    <a:ext cx="140677" cy="140677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正方形/長方形 70">
                    <a:extLst>
                      <a:ext uri="{FF2B5EF4-FFF2-40B4-BE49-F238E27FC236}">
                        <a16:creationId xmlns:a16="http://schemas.microsoft.com/office/drawing/2014/main" id="{999B3CB8-D74F-47E2-ADA3-2A93BCF2E1BB}"/>
                      </a:ext>
                    </a:extLst>
                  </p:cNvPr>
                  <p:cNvSpPr/>
                  <p:nvPr/>
                </p:nvSpPr>
                <p:spPr>
                  <a:xfrm>
                    <a:off x="3555125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57" name="正方形/長方形 156">
                    <a:extLst>
                      <a:ext uri="{FF2B5EF4-FFF2-40B4-BE49-F238E27FC236}">
                        <a16:creationId xmlns:a16="http://schemas.microsoft.com/office/drawing/2014/main" id="{B25AC56E-D163-9201-1E18-AAD7FC7FAB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125" y="211460"/>
                    <a:ext cx="289169" cy="28916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81F5AEF4-5457-4CA5-93D8-9D6DE550357A}"/>
                  </a:ext>
                </a:extLst>
              </p:cNvPr>
              <p:cNvCxnSpPr>
                <a:stCxn id="57" idx="6"/>
                <a:endCxn id="58" idx="2"/>
              </p:cNvCxnSpPr>
              <p:nvPr/>
            </p:nvCxnSpPr>
            <p:spPr>
              <a:xfrm>
                <a:off x="3300387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線コネクタ 72">
                <a:extLst>
                  <a:ext uri="{FF2B5EF4-FFF2-40B4-BE49-F238E27FC236}">
                    <a16:creationId xmlns:a16="http://schemas.microsoft.com/office/drawing/2014/main" id="{CD1FE825-506F-42BE-96D6-E9F0B715812D}"/>
                  </a:ext>
                </a:extLst>
              </p:cNvPr>
              <p:cNvCxnSpPr>
                <a:cxnSpLocks/>
                <a:stCxn id="57" idx="6"/>
                <a:endCxn id="60" idx="2"/>
              </p:cNvCxnSpPr>
              <p:nvPr/>
            </p:nvCxnSpPr>
            <p:spPr>
              <a:xfrm>
                <a:off x="3300387" y="836448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コネクタ 73">
                <a:extLst>
                  <a:ext uri="{FF2B5EF4-FFF2-40B4-BE49-F238E27FC236}">
                    <a16:creationId xmlns:a16="http://schemas.microsoft.com/office/drawing/2014/main" id="{C1189550-F13D-4EE6-BD13-A657B3CCBBD1}"/>
                  </a:ext>
                </a:extLst>
              </p:cNvPr>
              <p:cNvCxnSpPr>
                <a:cxnSpLocks/>
                <a:stCxn id="57" idx="6"/>
                <a:endCxn id="62" idx="2"/>
              </p:cNvCxnSpPr>
              <p:nvPr/>
            </p:nvCxnSpPr>
            <p:spPr>
              <a:xfrm>
                <a:off x="3300387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7F7A4497-EC8E-42AA-B658-A890D1D73D43}"/>
                  </a:ext>
                </a:extLst>
              </p:cNvPr>
              <p:cNvCxnSpPr>
                <a:cxnSpLocks/>
                <a:stCxn id="57" idx="6"/>
                <a:endCxn id="64" idx="2"/>
              </p:cNvCxnSpPr>
              <p:nvPr/>
            </p:nvCxnSpPr>
            <p:spPr>
              <a:xfrm>
                <a:off x="3300387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コネクタ 75">
                <a:extLst>
                  <a:ext uri="{FF2B5EF4-FFF2-40B4-BE49-F238E27FC236}">
                    <a16:creationId xmlns:a16="http://schemas.microsoft.com/office/drawing/2014/main" id="{7CC5FDCA-902A-4D42-B3D9-6494335F65B1}"/>
                  </a:ext>
                </a:extLst>
              </p:cNvPr>
              <p:cNvCxnSpPr>
                <a:cxnSpLocks/>
                <a:stCxn id="57" idx="6"/>
                <a:endCxn id="66" idx="2"/>
              </p:cNvCxnSpPr>
              <p:nvPr/>
            </p:nvCxnSpPr>
            <p:spPr>
              <a:xfrm>
                <a:off x="3300387" y="836448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466B2B6A-CD32-4902-8FE7-CB005AFFC15D}"/>
                  </a:ext>
                </a:extLst>
              </p:cNvPr>
              <p:cNvCxnSpPr>
                <a:cxnSpLocks/>
                <a:stCxn id="57" idx="6"/>
                <a:endCxn id="68" idx="2"/>
              </p:cNvCxnSpPr>
              <p:nvPr/>
            </p:nvCxnSpPr>
            <p:spPr>
              <a:xfrm>
                <a:off x="3300387" y="836448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A08CFC79-8FA8-4D49-BF35-F86D49B163A7}"/>
                  </a:ext>
                </a:extLst>
              </p:cNvPr>
              <p:cNvCxnSpPr>
                <a:cxnSpLocks/>
                <a:stCxn id="57" idx="6"/>
                <a:endCxn id="70" idx="2"/>
              </p:cNvCxnSpPr>
              <p:nvPr/>
            </p:nvCxnSpPr>
            <p:spPr>
              <a:xfrm>
                <a:off x="3300387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B0EA469A-CF39-41FF-B39C-40BE0ED91615}"/>
                  </a:ext>
                </a:extLst>
              </p:cNvPr>
              <p:cNvCxnSpPr>
                <a:cxnSpLocks/>
                <a:stCxn id="59" idx="6"/>
                <a:endCxn id="58" idx="2"/>
              </p:cNvCxnSpPr>
              <p:nvPr/>
            </p:nvCxnSpPr>
            <p:spPr>
              <a:xfrm>
                <a:off x="3300387" y="1137340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96BAF461-A19D-426E-9EA2-B9CD8016DFDF}"/>
                  </a:ext>
                </a:extLst>
              </p:cNvPr>
              <p:cNvCxnSpPr>
                <a:cxnSpLocks/>
                <a:stCxn id="61" idx="6"/>
                <a:endCxn id="58" idx="2"/>
              </p:cNvCxnSpPr>
              <p:nvPr/>
            </p:nvCxnSpPr>
            <p:spPr>
              <a:xfrm flipV="1">
                <a:off x="3300387" y="113734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7370F414-2420-46ED-977A-15DC274108E2}"/>
                  </a:ext>
                </a:extLst>
              </p:cNvPr>
              <p:cNvCxnSpPr>
                <a:cxnSpLocks/>
                <a:stCxn id="63" idx="6"/>
                <a:endCxn id="58" idx="2"/>
              </p:cNvCxnSpPr>
              <p:nvPr/>
            </p:nvCxnSpPr>
            <p:spPr>
              <a:xfrm flipV="1">
                <a:off x="3300387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478E12ED-4B40-49CB-830B-A26D2339B027}"/>
                  </a:ext>
                </a:extLst>
              </p:cNvPr>
              <p:cNvCxnSpPr>
                <a:cxnSpLocks/>
                <a:stCxn id="65" idx="6"/>
                <a:endCxn id="58" idx="2"/>
              </p:cNvCxnSpPr>
              <p:nvPr/>
            </p:nvCxnSpPr>
            <p:spPr>
              <a:xfrm flipV="1">
                <a:off x="3300387" y="1137340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コネクタ 82">
                <a:extLst>
                  <a:ext uri="{FF2B5EF4-FFF2-40B4-BE49-F238E27FC236}">
                    <a16:creationId xmlns:a16="http://schemas.microsoft.com/office/drawing/2014/main" id="{EB18A1B4-32DA-43E7-8780-87F2C5327A92}"/>
                  </a:ext>
                </a:extLst>
              </p:cNvPr>
              <p:cNvCxnSpPr>
                <a:cxnSpLocks/>
                <a:stCxn id="67" idx="6"/>
                <a:endCxn id="58" idx="2"/>
              </p:cNvCxnSpPr>
              <p:nvPr/>
            </p:nvCxnSpPr>
            <p:spPr>
              <a:xfrm flipV="1">
                <a:off x="3300387" y="1137340"/>
                <a:ext cx="798646" cy="124350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B2F07DB7-C36C-4773-8A5F-68720F11FD2D}"/>
                  </a:ext>
                </a:extLst>
              </p:cNvPr>
              <p:cNvCxnSpPr>
                <a:cxnSpLocks/>
                <a:stCxn id="69" idx="6"/>
                <a:endCxn id="58" idx="2"/>
              </p:cNvCxnSpPr>
              <p:nvPr/>
            </p:nvCxnSpPr>
            <p:spPr>
              <a:xfrm flipV="1">
                <a:off x="3300387" y="113734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正方形/長方形 84">
                    <a:extLst>
                      <a:ext uri="{FF2B5EF4-FFF2-40B4-BE49-F238E27FC236}">
                        <a16:creationId xmlns:a16="http://schemas.microsoft.com/office/drawing/2014/main" id="{795647AF-C159-48D2-B0E1-DCB1B10E6A2F}"/>
                      </a:ext>
                    </a:extLst>
                  </p:cNvPr>
                  <p:cNvSpPr/>
                  <p:nvPr/>
                </p:nvSpPr>
                <p:spPr>
                  <a:xfrm>
                    <a:off x="4890595" y="977615"/>
                    <a:ext cx="606018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486" name="正方形/長方形 485">
                    <a:extLst>
                      <a:ext uri="{FF2B5EF4-FFF2-40B4-BE49-F238E27FC236}">
                        <a16:creationId xmlns:a16="http://schemas.microsoft.com/office/drawing/2014/main" id="{9B7FF931-766B-E1A8-593B-B27F32E2EE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0595" y="977615"/>
                    <a:ext cx="606018" cy="28916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041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円/楕円 460">
                    <a:extLst>
                      <a:ext uri="{FF2B5EF4-FFF2-40B4-BE49-F238E27FC236}">
                        <a16:creationId xmlns:a16="http://schemas.microsoft.com/office/drawing/2014/main" id="{0221A24D-7B4D-460C-A935-F98392FB3CD0}"/>
                      </a:ext>
                    </a:extLst>
                  </p:cNvPr>
                  <p:cNvSpPr/>
                  <p:nvPr/>
                </p:nvSpPr>
                <p:spPr>
                  <a:xfrm>
                    <a:off x="5458482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1" name="円/楕円 460">
                    <a:extLst>
                      <a:ext uri="{FF2B5EF4-FFF2-40B4-BE49-F238E27FC236}">
                        <a16:creationId xmlns:a16="http://schemas.microsoft.com/office/drawing/2014/main" id="{C3E453BD-1254-6FFA-E5CC-AA2D3BCAFF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766109"/>
                    <a:ext cx="140677" cy="140677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円/楕円 461">
                    <a:extLst>
                      <a:ext uri="{FF2B5EF4-FFF2-40B4-BE49-F238E27FC236}">
                        <a16:creationId xmlns:a16="http://schemas.microsoft.com/office/drawing/2014/main" id="{B66C53A9-B393-4428-870D-D62B45F1500B}"/>
                      </a:ext>
                    </a:extLst>
                  </p:cNvPr>
                  <p:cNvSpPr/>
                  <p:nvPr/>
                </p:nvSpPr>
                <p:spPr>
                  <a:xfrm>
                    <a:off x="6397805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2" name="円/楕円 461">
                    <a:extLst>
                      <a:ext uri="{FF2B5EF4-FFF2-40B4-BE49-F238E27FC236}">
                        <a16:creationId xmlns:a16="http://schemas.microsoft.com/office/drawing/2014/main" id="{2312E969-95B1-776B-D43A-8B7F88C3B0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067001"/>
                    <a:ext cx="140677" cy="140677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円/楕円 462">
                    <a:extLst>
                      <a:ext uri="{FF2B5EF4-FFF2-40B4-BE49-F238E27FC236}">
                        <a16:creationId xmlns:a16="http://schemas.microsoft.com/office/drawing/2014/main" id="{BC266448-293F-40D9-8673-1137DE738F0D}"/>
                      </a:ext>
                    </a:extLst>
                  </p:cNvPr>
                  <p:cNvSpPr/>
                  <p:nvPr/>
                </p:nvSpPr>
                <p:spPr>
                  <a:xfrm>
                    <a:off x="5458482" y="1067001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3" name="円/楕円 462">
                    <a:extLst>
                      <a:ext uri="{FF2B5EF4-FFF2-40B4-BE49-F238E27FC236}">
                        <a16:creationId xmlns:a16="http://schemas.microsoft.com/office/drawing/2014/main" id="{0258B40C-8D3C-CB3D-60B8-1A36F7C136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067001"/>
                    <a:ext cx="140677" cy="140677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円/楕円 463">
                    <a:extLst>
                      <a:ext uri="{FF2B5EF4-FFF2-40B4-BE49-F238E27FC236}">
                        <a16:creationId xmlns:a16="http://schemas.microsoft.com/office/drawing/2014/main" id="{D373ADF5-E760-4406-8A05-3946744F7351}"/>
                      </a:ext>
                    </a:extLst>
                  </p:cNvPr>
                  <p:cNvSpPr/>
                  <p:nvPr/>
                </p:nvSpPr>
                <p:spPr>
                  <a:xfrm>
                    <a:off x="6397805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4" name="円/楕円 463">
                    <a:extLst>
                      <a:ext uri="{FF2B5EF4-FFF2-40B4-BE49-F238E27FC236}">
                        <a16:creationId xmlns:a16="http://schemas.microsoft.com/office/drawing/2014/main" id="{1A7C8838-0B5A-D292-4B49-4E1C8BC333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766109"/>
                    <a:ext cx="140677" cy="140677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円/楕円 464">
                    <a:extLst>
                      <a:ext uri="{FF2B5EF4-FFF2-40B4-BE49-F238E27FC236}">
                        <a16:creationId xmlns:a16="http://schemas.microsoft.com/office/drawing/2014/main" id="{80DA8203-648F-4724-957E-3F7B8A63E116}"/>
                      </a:ext>
                    </a:extLst>
                  </p:cNvPr>
                  <p:cNvSpPr/>
                  <p:nvPr/>
                </p:nvSpPr>
                <p:spPr>
                  <a:xfrm>
                    <a:off x="5458482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5" name="円/楕円 464">
                    <a:extLst>
                      <a:ext uri="{FF2B5EF4-FFF2-40B4-BE49-F238E27FC236}">
                        <a16:creationId xmlns:a16="http://schemas.microsoft.com/office/drawing/2014/main" id="{D3E92DC6-B809-E59C-E199-7622B787CD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377877"/>
                    <a:ext cx="140677" cy="140677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円/楕円 465">
                    <a:extLst>
                      <a:ext uri="{FF2B5EF4-FFF2-40B4-BE49-F238E27FC236}">
                        <a16:creationId xmlns:a16="http://schemas.microsoft.com/office/drawing/2014/main" id="{7EACC361-E77C-476C-8A14-DBAA34654472}"/>
                      </a:ext>
                    </a:extLst>
                  </p:cNvPr>
                  <p:cNvSpPr/>
                  <p:nvPr/>
                </p:nvSpPr>
                <p:spPr>
                  <a:xfrm>
                    <a:off x="6397805" y="137787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6" name="円/楕円 465">
                    <a:extLst>
                      <a:ext uri="{FF2B5EF4-FFF2-40B4-BE49-F238E27FC236}">
                        <a16:creationId xmlns:a16="http://schemas.microsoft.com/office/drawing/2014/main" id="{E935DF6A-B253-B5E9-5D1B-00FA3745E2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377877"/>
                    <a:ext cx="140677" cy="140677"/>
                  </a:xfrm>
                  <a:prstGeom prst="ellipse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円/楕円 466">
                    <a:extLst>
                      <a:ext uri="{FF2B5EF4-FFF2-40B4-BE49-F238E27FC236}">
                        <a16:creationId xmlns:a16="http://schemas.microsoft.com/office/drawing/2014/main" id="{E2C8EE50-FA11-432A-9D88-24310BCDCDD2}"/>
                      </a:ext>
                    </a:extLst>
                  </p:cNvPr>
                  <p:cNvSpPr/>
                  <p:nvPr/>
                </p:nvSpPr>
                <p:spPr>
                  <a:xfrm>
                    <a:off x="5458482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7" name="円/楕円 466">
                    <a:extLst>
                      <a:ext uri="{FF2B5EF4-FFF2-40B4-BE49-F238E27FC236}">
                        <a16:creationId xmlns:a16="http://schemas.microsoft.com/office/drawing/2014/main" id="{0372AF59-1C5B-E838-143D-C9CB78DC2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688753"/>
                    <a:ext cx="140677" cy="140677"/>
                  </a:xfrm>
                  <a:prstGeom prst="ellipse">
                    <a:avLst/>
                  </a:prstGeom>
                  <a:blipFill>
                    <a:blip r:embed="rId46"/>
                    <a:stretch>
                      <a:fillRect l="-7692" r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円/楕円 467">
                    <a:extLst>
                      <a:ext uri="{FF2B5EF4-FFF2-40B4-BE49-F238E27FC236}">
                        <a16:creationId xmlns:a16="http://schemas.microsoft.com/office/drawing/2014/main" id="{DB38848B-80D0-45B2-A936-1470067F5492}"/>
                      </a:ext>
                    </a:extLst>
                  </p:cNvPr>
                  <p:cNvSpPr/>
                  <p:nvPr/>
                </p:nvSpPr>
                <p:spPr>
                  <a:xfrm>
                    <a:off x="6397805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8" name="円/楕円 467">
                    <a:extLst>
                      <a:ext uri="{FF2B5EF4-FFF2-40B4-BE49-F238E27FC236}">
                        <a16:creationId xmlns:a16="http://schemas.microsoft.com/office/drawing/2014/main" id="{0236C73F-C46F-5E70-C31F-5E30D7F1AC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688753"/>
                    <a:ext cx="140677" cy="140677"/>
                  </a:xfrm>
                  <a:prstGeom prst="ellipse">
                    <a:avLst/>
                  </a:prstGeom>
                  <a:blipFill>
                    <a:blip r:embed="rId4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円/楕円 468">
                    <a:extLst>
                      <a:ext uri="{FF2B5EF4-FFF2-40B4-BE49-F238E27FC236}">
                        <a16:creationId xmlns:a16="http://schemas.microsoft.com/office/drawing/2014/main" id="{86173698-7626-4213-82C1-67A34B2472BD}"/>
                      </a:ext>
                    </a:extLst>
                  </p:cNvPr>
                  <p:cNvSpPr/>
                  <p:nvPr/>
                </p:nvSpPr>
                <p:spPr>
                  <a:xfrm>
                    <a:off x="5458482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9" name="円/楕円 468">
                    <a:extLst>
                      <a:ext uri="{FF2B5EF4-FFF2-40B4-BE49-F238E27FC236}">
                        <a16:creationId xmlns:a16="http://schemas.microsoft.com/office/drawing/2014/main" id="{E5BEABA3-5950-25F4-0848-92CD225409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999629"/>
                    <a:ext cx="140677" cy="140677"/>
                  </a:xfrm>
                  <a:prstGeom prst="ellipse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円/楕円 469">
                    <a:extLst>
                      <a:ext uri="{FF2B5EF4-FFF2-40B4-BE49-F238E27FC236}">
                        <a16:creationId xmlns:a16="http://schemas.microsoft.com/office/drawing/2014/main" id="{C981A978-3494-40F2-90E9-2B9ED66491D8}"/>
                      </a:ext>
                    </a:extLst>
                  </p:cNvPr>
                  <p:cNvSpPr/>
                  <p:nvPr/>
                </p:nvSpPr>
                <p:spPr>
                  <a:xfrm>
                    <a:off x="6397805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0" name="円/楕円 469">
                    <a:extLst>
                      <a:ext uri="{FF2B5EF4-FFF2-40B4-BE49-F238E27FC236}">
                        <a16:creationId xmlns:a16="http://schemas.microsoft.com/office/drawing/2014/main" id="{451CDC44-F840-C9D9-BFAC-6CB5AA35D5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999629"/>
                    <a:ext cx="140677" cy="140677"/>
                  </a:xfrm>
                  <a:prstGeom prst="ellipse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円/楕円 470">
                    <a:extLst>
                      <a:ext uri="{FF2B5EF4-FFF2-40B4-BE49-F238E27FC236}">
                        <a16:creationId xmlns:a16="http://schemas.microsoft.com/office/drawing/2014/main" id="{FFC9AB0B-F1EC-4DAE-AFCF-605035D65D3F}"/>
                      </a:ext>
                    </a:extLst>
                  </p:cNvPr>
                  <p:cNvSpPr/>
                  <p:nvPr/>
                </p:nvSpPr>
                <p:spPr>
                  <a:xfrm>
                    <a:off x="5458482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1" name="円/楕円 470">
                    <a:extLst>
                      <a:ext uri="{FF2B5EF4-FFF2-40B4-BE49-F238E27FC236}">
                        <a16:creationId xmlns:a16="http://schemas.microsoft.com/office/drawing/2014/main" id="{96D0C970-F154-6334-9190-250789DE90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2310505"/>
                    <a:ext cx="140677" cy="140677"/>
                  </a:xfrm>
                  <a:prstGeom prst="ellipse">
                    <a:avLst/>
                  </a:prstGeom>
                  <a:blipFill>
                    <a:blip r:embed="rId50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円/楕円 471">
                    <a:extLst>
                      <a:ext uri="{FF2B5EF4-FFF2-40B4-BE49-F238E27FC236}">
                        <a16:creationId xmlns:a16="http://schemas.microsoft.com/office/drawing/2014/main" id="{24FDD95C-76DE-4E94-9EFF-D63D48F2F775}"/>
                      </a:ext>
                    </a:extLst>
                  </p:cNvPr>
                  <p:cNvSpPr/>
                  <p:nvPr/>
                </p:nvSpPr>
                <p:spPr>
                  <a:xfrm>
                    <a:off x="6397805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2" name="円/楕円 471">
                    <a:extLst>
                      <a:ext uri="{FF2B5EF4-FFF2-40B4-BE49-F238E27FC236}">
                        <a16:creationId xmlns:a16="http://schemas.microsoft.com/office/drawing/2014/main" id="{50E29BB4-FA5A-5604-B2C4-3A5ACE0983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2310505"/>
                    <a:ext cx="140677" cy="140677"/>
                  </a:xfrm>
                  <a:prstGeom prst="ellipse">
                    <a:avLst/>
                  </a:prstGeom>
                  <a:blipFill>
                    <a:blip r:embed="rId5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円/楕円 472">
                    <a:extLst>
                      <a:ext uri="{FF2B5EF4-FFF2-40B4-BE49-F238E27FC236}">
                        <a16:creationId xmlns:a16="http://schemas.microsoft.com/office/drawing/2014/main" id="{F28B6535-8403-462F-87C8-12851163B888}"/>
                      </a:ext>
                    </a:extLst>
                  </p:cNvPr>
                  <p:cNvSpPr/>
                  <p:nvPr/>
                </p:nvSpPr>
                <p:spPr>
                  <a:xfrm>
                    <a:off x="5458482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3" name="円/楕円 472">
                    <a:extLst>
                      <a:ext uri="{FF2B5EF4-FFF2-40B4-BE49-F238E27FC236}">
                        <a16:creationId xmlns:a16="http://schemas.microsoft.com/office/drawing/2014/main" id="{C899801E-FAC4-97B9-3707-C6EDD109B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2611397"/>
                    <a:ext cx="140677" cy="140677"/>
                  </a:xfrm>
                  <a:prstGeom prst="ellipse">
                    <a:avLst/>
                  </a:prstGeom>
                  <a:blipFill>
                    <a:blip r:embed="rId52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円/楕円 473">
                    <a:extLst>
                      <a:ext uri="{FF2B5EF4-FFF2-40B4-BE49-F238E27FC236}">
                        <a16:creationId xmlns:a16="http://schemas.microsoft.com/office/drawing/2014/main" id="{D4FC6CBE-DC79-4183-88D2-175608F003F2}"/>
                      </a:ext>
                    </a:extLst>
                  </p:cNvPr>
                  <p:cNvSpPr/>
                  <p:nvPr/>
                </p:nvSpPr>
                <p:spPr>
                  <a:xfrm>
                    <a:off x="6397805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4" name="円/楕円 473">
                    <a:extLst>
                      <a:ext uri="{FF2B5EF4-FFF2-40B4-BE49-F238E27FC236}">
                        <a16:creationId xmlns:a16="http://schemas.microsoft.com/office/drawing/2014/main" id="{D97CDB46-244A-6C77-A0C0-693C14ADB4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2611397"/>
                    <a:ext cx="140677" cy="140677"/>
                  </a:xfrm>
                  <a:prstGeom prst="ellipse">
                    <a:avLst/>
                  </a:prstGeom>
                  <a:blipFill>
                    <a:blip r:embed="rId53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正方形/長方形 99">
                    <a:extLst>
                      <a:ext uri="{FF2B5EF4-FFF2-40B4-BE49-F238E27FC236}">
                        <a16:creationId xmlns:a16="http://schemas.microsoft.com/office/drawing/2014/main" id="{8BCDF503-44E4-4436-8941-0D08C174C684}"/>
                      </a:ext>
                    </a:extLst>
                  </p:cNvPr>
                  <p:cNvSpPr/>
                  <p:nvPr/>
                </p:nvSpPr>
                <p:spPr>
                  <a:xfrm>
                    <a:off x="5853897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85" name="正方形/長方形 484">
                    <a:extLst>
                      <a:ext uri="{FF2B5EF4-FFF2-40B4-BE49-F238E27FC236}">
                        <a16:creationId xmlns:a16="http://schemas.microsoft.com/office/drawing/2014/main" id="{43235365-D459-58D3-B40B-19CEF9EE7A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3897" y="211460"/>
                    <a:ext cx="289169" cy="28916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FF942890-7F9F-436B-A0B1-71BC84BBA83B}"/>
                  </a:ext>
                </a:extLst>
              </p:cNvPr>
              <p:cNvCxnSpPr>
                <a:cxnSpLocks/>
                <a:stCxn id="88" idx="6"/>
                <a:endCxn id="89" idx="2"/>
              </p:cNvCxnSpPr>
              <p:nvPr/>
            </p:nvCxnSpPr>
            <p:spPr>
              <a:xfrm flipV="1">
                <a:off x="5599159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659431AE-718C-4FAB-8E63-F11C3C9784D0}"/>
                  </a:ext>
                </a:extLst>
              </p:cNvPr>
              <p:cNvCxnSpPr>
                <a:cxnSpLocks/>
                <a:stCxn id="88" idx="6"/>
                <a:endCxn id="91" idx="2"/>
              </p:cNvCxnSpPr>
              <p:nvPr/>
            </p:nvCxnSpPr>
            <p:spPr>
              <a:xfrm>
                <a:off x="5599159" y="113734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044F034D-5265-4B91-86E9-72521B4B7AE7}"/>
                  </a:ext>
                </a:extLst>
              </p:cNvPr>
              <p:cNvCxnSpPr>
                <a:cxnSpLocks/>
                <a:stCxn id="88" idx="6"/>
                <a:endCxn id="93" idx="2"/>
              </p:cNvCxnSpPr>
              <p:nvPr/>
            </p:nvCxnSpPr>
            <p:spPr>
              <a:xfrm>
                <a:off x="5599159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>
                <a:extLst>
                  <a:ext uri="{FF2B5EF4-FFF2-40B4-BE49-F238E27FC236}">
                    <a16:creationId xmlns:a16="http://schemas.microsoft.com/office/drawing/2014/main" id="{5B579448-40D0-456B-A612-4256745730DB}"/>
                  </a:ext>
                </a:extLst>
              </p:cNvPr>
              <p:cNvCxnSpPr>
                <a:cxnSpLocks/>
                <a:stCxn id="88" idx="6"/>
                <a:endCxn id="95" idx="2"/>
              </p:cNvCxnSpPr>
              <p:nvPr/>
            </p:nvCxnSpPr>
            <p:spPr>
              <a:xfrm>
                <a:off x="5599159" y="1137340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2BAC6E5-AAFE-4787-8CE4-D4495C4FB09F}"/>
                  </a:ext>
                </a:extLst>
              </p:cNvPr>
              <p:cNvCxnSpPr>
                <a:cxnSpLocks/>
                <a:stCxn id="88" idx="6"/>
                <a:endCxn id="97" idx="2"/>
              </p:cNvCxnSpPr>
              <p:nvPr/>
            </p:nvCxnSpPr>
            <p:spPr>
              <a:xfrm>
                <a:off x="5599159" y="1137340"/>
                <a:ext cx="798646" cy="124350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0D58D34C-95F3-46E8-B92E-FB6D1FB1703E}"/>
                  </a:ext>
                </a:extLst>
              </p:cNvPr>
              <p:cNvCxnSpPr>
                <a:cxnSpLocks/>
                <a:stCxn id="88" idx="6"/>
                <a:endCxn id="99" idx="2"/>
              </p:cNvCxnSpPr>
              <p:nvPr/>
            </p:nvCxnSpPr>
            <p:spPr>
              <a:xfrm>
                <a:off x="5599159" y="113734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FD8F21E4-6B7B-464B-A2E9-EC7FB29E73ED}"/>
                  </a:ext>
                </a:extLst>
              </p:cNvPr>
              <p:cNvCxnSpPr>
                <a:cxnSpLocks/>
                <a:stCxn id="88" idx="6"/>
                <a:endCxn id="87" idx="2"/>
              </p:cNvCxnSpPr>
              <p:nvPr/>
            </p:nvCxnSpPr>
            <p:spPr>
              <a:xfrm>
                <a:off x="5599159" y="1137340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正方形/長方形 107">
                    <a:extLst>
                      <a:ext uri="{FF2B5EF4-FFF2-40B4-BE49-F238E27FC236}">
                        <a16:creationId xmlns:a16="http://schemas.microsoft.com/office/drawing/2014/main" id="{C1075E09-2612-486D-A687-BF8CDEDDB32D}"/>
                      </a:ext>
                    </a:extLst>
                  </p:cNvPr>
                  <p:cNvSpPr/>
                  <p:nvPr/>
                </p:nvSpPr>
                <p:spPr>
                  <a:xfrm>
                    <a:off x="8868740" y="1603654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39" name="正方形/長方形 538">
                    <a:extLst>
                      <a:ext uri="{FF2B5EF4-FFF2-40B4-BE49-F238E27FC236}">
                        <a16:creationId xmlns:a16="http://schemas.microsoft.com/office/drawing/2014/main" id="{1A2ADA94-BDD4-16A8-17C4-EEDCA81C4B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8740" y="1603654"/>
                    <a:ext cx="656784" cy="28916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円/楕円 512">
                    <a:extLst>
                      <a:ext uri="{FF2B5EF4-FFF2-40B4-BE49-F238E27FC236}">
                        <a16:creationId xmlns:a16="http://schemas.microsoft.com/office/drawing/2014/main" id="{EFD8BED9-07BC-4BCE-A2A9-CF4E916A95DE}"/>
                      </a:ext>
                    </a:extLst>
                  </p:cNvPr>
                  <p:cNvSpPr/>
                  <p:nvPr/>
                </p:nvSpPr>
                <p:spPr>
                  <a:xfrm>
                    <a:off x="7765519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3" name="円/楕円 512">
                    <a:extLst>
                      <a:ext uri="{FF2B5EF4-FFF2-40B4-BE49-F238E27FC236}">
                        <a16:creationId xmlns:a16="http://schemas.microsoft.com/office/drawing/2014/main" id="{DC5894F7-66DB-7F72-8B77-AC815A6AAC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766109"/>
                    <a:ext cx="140677" cy="140677"/>
                  </a:xfrm>
                  <a:prstGeom prst="ellipse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円/楕円 513">
                    <a:extLst>
                      <a:ext uri="{FF2B5EF4-FFF2-40B4-BE49-F238E27FC236}">
                        <a16:creationId xmlns:a16="http://schemas.microsoft.com/office/drawing/2014/main" id="{95874B7C-C2B8-4BFD-B123-C97983A4BF46}"/>
                      </a:ext>
                    </a:extLst>
                  </p:cNvPr>
                  <p:cNvSpPr/>
                  <p:nvPr/>
                </p:nvSpPr>
                <p:spPr>
                  <a:xfrm>
                    <a:off x="8704842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4" name="円/楕円 513">
                    <a:extLst>
                      <a:ext uri="{FF2B5EF4-FFF2-40B4-BE49-F238E27FC236}">
                        <a16:creationId xmlns:a16="http://schemas.microsoft.com/office/drawing/2014/main" id="{75AAAAA1-4907-DB69-F101-6FB67B895B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067001"/>
                    <a:ext cx="140677" cy="140677"/>
                  </a:xfrm>
                  <a:prstGeom prst="ellipse">
                    <a:avLst/>
                  </a:prstGeom>
                  <a:blipFill>
                    <a:blip r:embed="rId57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円/楕円 514">
                    <a:extLst>
                      <a:ext uri="{FF2B5EF4-FFF2-40B4-BE49-F238E27FC236}">
                        <a16:creationId xmlns:a16="http://schemas.microsoft.com/office/drawing/2014/main" id="{E6421160-A2F3-4AF0-BB28-DB614A013670}"/>
                      </a:ext>
                    </a:extLst>
                  </p:cNvPr>
                  <p:cNvSpPr/>
                  <p:nvPr/>
                </p:nvSpPr>
                <p:spPr>
                  <a:xfrm>
                    <a:off x="7765519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5" name="円/楕円 514">
                    <a:extLst>
                      <a:ext uri="{FF2B5EF4-FFF2-40B4-BE49-F238E27FC236}">
                        <a16:creationId xmlns:a16="http://schemas.microsoft.com/office/drawing/2014/main" id="{F37B7456-23D9-F0AB-A14A-AAF2137AE8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067001"/>
                    <a:ext cx="140677" cy="140677"/>
                  </a:xfrm>
                  <a:prstGeom prst="ellipse">
                    <a:avLst/>
                  </a:prstGeom>
                  <a:blipFill>
                    <a:blip r:embed="rId58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円/楕円 515">
                    <a:extLst>
                      <a:ext uri="{FF2B5EF4-FFF2-40B4-BE49-F238E27FC236}">
                        <a16:creationId xmlns:a16="http://schemas.microsoft.com/office/drawing/2014/main" id="{E811EF6B-B063-47D5-AB51-A805C418D4A6}"/>
                      </a:ext>
                    </a:extLst>
                  </p:cNvPr>
                  <p:cNvSpPr/>
                  <p:nvPr/>
                </p:nvSpPr>
                <p:spPr>
                  <a:xfrm>
                    <a:off x="8704842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6" name="円/楕円 515">
                    <a:extLst>
                      <a:ext uri="{FF2B5EF4-FFF2-40B4-BE49-F238E27FC236}">
                        <a16:creationId xmlns:a16="http://schemas.microsoft.com/office/drawing/2014/main" id="{CF7AAB06-3F60-1C5D-A548-06D1FFC5BA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766109"/>
                    <a:ext cx="140677" cy="140677"/>
                  </a:xfrm>
                  <a:prstGeom prst="ellipse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円/楕円 516">
                    <a:extLst>
                      <a:ext uri="{FF2B5EF4-FFF2-40B4-BE49-F238E27FC236}">
                        <a16:creationId xmlns:a16="http://schemas.microsoft.com/office/drawing/2014/main" id="{157368F7-36D5-4019-926A-081C4A3ABF18}"/>
                      </a:ext>
                    </a:extLst>
                  </p:cNvPr>
                  <p:cNvSpPr/>
                  <p:nvPr/>
                </p:nvSpPr>
                <p:spPr>
                  <a:xfrm>
                    <a:off x="7765519" y="137787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517" name="円/楕円 516">
                    <a:extLst>
                      <a:ext uri="{FF2B5EF4-FFF2-40B4-BE49-F238E27FC236}">
                        <a16:creationId xmlns:a16="http://schemas.microsoft.com/office/drawing/2014/main" id="{D7E5426F-793C-F61E-BE54-14B33F3F7F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377877"/>
                    <a:ext cx="140677" cy="140677"/>
                  </a:xfrm>
                  <a:prstGeom prst="ellipse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円/楕円 517">
                    <a:extLst>
                      <a:ext uri="{FF2B5EF4-FFF2-40B4-BE49-F238E27FC236}">
                        <a16:creationId xmlns:a16="http://schemas.microsoft.com/office/drawing/2014/main" id="{B0D15E93-147E-4F0D-83D1-CF469FC02E19}"/>
                      </a:ext>
                    </a:extLst>
                  </p:cNvPr>
                  <p:cNvSpPr/>
                  <p:nvPr/>
                </p:nvSpPr>
                <p:spPr>
                  <a:xfrm>
                    <a:off x="8704842" y="1377877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8" name="円/楕円 517">
                    <a:extLst>
                      <a:ext uri="{FF2B5EF4-FFF2-40B4-BE49-F238E27FC236}">
                        <a16:creationId xmlns:a16="http://schemas.microsoft.com/office/drawing/2014/main" id="{73F1FBA5-4F8A-018B-0A5A-5A2CA65F5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377877"/>
                    <a:ext cx="140677" cy="140677"/>
                  </a:xfrm>
                  <a:prstGeom prst="ellipse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円/楕円 518">
                    <a:extLst>
                      <a:ext uri="{FF2B5EF4-FFF2-40B4-BE49-F238E27FC236}">
                        <a16:creationId xmlns:a16="http://schemas.microsoft.com/office/drawing/2014/main" id="{DAFE89D6-A4A1-47FD-A142-C3F6FEDA1234}"/>
                      </a:ext>
                    </a:extLst>
                  </p:cNvPr>
                  <p:cNvSpPr/>
                  <p:nvPr/>
                </p:nvSpPr>
                <p:spPr>
                  <a:xfrm>
                    <a:off x="7765519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9" name="円/楕円 518">
                    <a:extLst>
                      <a:ext uri="{FF2B5EF4-FFF2-40B4-BE49-F238E27FC236}">
                        <a16:creationId xmlns:a16="http://schemas.microsoft.com/office/drawing/2014/main" id="{CF06449F-9E75-95E5-FC90-E1A518A9B6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688753"/>
                    <a:ext cx="140677" cy="140677"/>
                  </a:xfrm>
                  <a:prstGeom prst="ellipse">
                    <a:avLst/>
                  </a:prstGeom>
                  <a:blipFill>
                    <a:blip r:embed="rId62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円/楕円 519">
                    <a:extLst>
                      <a:ext uri="{FF2B5EF4-FFF2-40B4-BE49-F238E27FC236}">
                        <a16:creationId xmlns:a16="http://schemas.microsoft.com/office/drawing/2014/main" id="{19368A69-07DC-4343-A465-99BAEAEE869D}"/>
                      </a:ext>
                    </a:extLst>
                  </p:cNvPr>
                  <p:cNvSpPr/>
                  <p:nvPr/>
                </p:nvSpPr>
                <p:spPr>
                  <a:xfrm>
                    <a:off x="8704842" y="1688753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520" name="円/楕円 519">
                    <a:extLst>
                      <a:ext uri="{FF2B5EF4-FFF2-40B4-BE49-F238E27FC236}">
                        <a16:creationId xmlns:a16="http://schemas.microsoft.com/office/drawing/2014/main" id="{3504116D-75FE-7F9E-E6E5-FE6A7291BF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688753"/>
                    <a:ext cx="140677" cy="140677"/>
                  </a:xfrm>
                  <a:prstGeom prst="ellipse">
                    <a:avLst/>
                  </a:prstGeom>
                  <a:blipFill>
                    <a:blip r:embed="rId6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円/楕円 520">
                    <a:extLst>
                      <a:ext uri="{FF2B5EF4-FFF2-40B4-BE49-F238E27FC236}">
                        <a16:creationId xmlns:a16="http://schemas.microsoft.com/office/drawing/2014/main" id="{5416E290-7AFF-4DDF-A77F-E5B53C1DD540}"/>
                      </a:ext>
                    </a:extLst>
                  </p:cNvPr>
                  <p:cNvSpPr/>
                  <p:nvPr/>
                </p:nvSpPr>
                <p:spPr>
                  <a:xfrm>
                    <a:off x="7765519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1" name="円/楕円 520">
                    <a:extLst>
                      <a:ext uri="{FF2B5EF4-FFF2-40B4-BE49-F238E27FC236}">
                        <a16:creationId xmlns:a16="http://schemas.microsoft.com/office/drawing/2014/main" id="{C3030732-5AF9-8D71-716C-2E5815D582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999629"/>
                    <a:ext cx="140677" cy="140677"/>
                  </a:xfrm>
                  <a:prstGeom prst="ellipse">
                    <a:avLst/>
                  </a:prstGeom>
                  <a:blipFill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円/楕円 521">
                    <a:extLst>
                      <a:ext uri="{FF2B5EF4-FFF2-40B4-BE49-F238E27FC236}">
                        <a16:creationId xmlns:a16="http://schemas.microsoft.com/office/drawing/2014/main" id="{0B8D6AD8-1020-4A6E-8727-81085C6A673A}"/>
                      </a:ext>
                    </a:extLst>
                  </p:cNvPr>
                  <p:cNvSpPr/>
                  <p:nvPr/>
                </p:nvSpPr>
                <p:spPr>
                  <a:xfrm>
                    <a:off x="8704842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2" name="円/楕円 521">
                    <a:extLst>
                      <a:ext uri="{FF2B5EF4-FFF2-40B4-BE49-F238E27FC236}">
                        <a16:creationId xmlns:a16="http://schemas.microsoft.com/office/drawing/2014/main" id="{57AD0AAA-811B-B938-0D45-4F63306AC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999629"/>
                    <a:ext cx="140677" cy="140677"/>
                  </a:xfrm>
                  <a:prstGeom prst="ellipse">
                    <a:avLst/>
                  </a:prstGeom>
                  <a:blipFill>
                    <a:blip r:embed="rId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円/楕円 522">
                    <a:extLst>
                      <a:ext uri="{FF2B5EF4-FFF2-40B4-BE49-F238E27FC236}">
                        <a16:creationId xmlns:a16="http://schemas.microsoft.com/office/drawing/2014/main" id="{6FCDD906-D337-43D3-A097-FCC3DCDE301F}"/>
                      </a:ext>
                    </a:extLst>
                  </p:cNvPr>
                  <p:cNvSpPr/>
                  <p:nvPr/>
                </p:nvSpPr>
                <p:spPr>
                  <a:xfrm>
                    <a:off x="7765519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3" name="円/楕円 522">
                    <a:extLst>
                      <a:ext uri="{FF2B5EF4-FFF2-40B4-BE49-F238E27FC236}">
                        <a16:creationId xmlns:a16="http://schemas.microsoft.com/office/drawing/2014/main" id="{B229D978-5E97-5D9D-033A-83E2139988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2310505"/>
                    <a:ext cx="140677" cy="140677"/>
                  </a:xfrm>
                  <a:prstGeom prst="ellipse">
                    <a:avLst/>
                  </a:prstGeom>
                  <a:blipFill>
                    <a:blip r:embed="rId66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円/楕円 523">
                    <a:extLst>
                      <a:ext uri="{FF2B5EF4-FFF2-40B4-BE49-F238E27FC236}">
                        <a16:creationId xmlns:a16="http://schemas.microsoft.com/office/drawing/2014/main" id="{831A97D7-5B17-4203-ABF2-5785718DA40C}"/>
                      </a:ext>
                    </a:extLst>
                  </p:cNvPr>
                  <p:cNvSpPr/>
                  <p:nvPr/>
                </p:nvSpPr>
                <p:spPr>
                  <a:xfrm>
                    <a:off x="8704842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4" name="円/楕円 523">
                    <a:extLst>
                      <a:ext uri="{FF2B5EF4-FFF2-40B4-BE49-F238E27FC236}">
                        <a16:creationId xmlns:a16="http://schemas.microsoft.com/office/drawing/2014/main" id="{B0C5721A-297E-997D-BC62-3EC5B0998D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2310505"/>
                    <a:ext cx="140677" cy="140677"/>
                  </a:xfrm>
                  <a:prstGeom prst="ellipse">
                    <a:avLst/>
                  </a:prstGeom>
                  <a:blipFill>
                    <a:blip r:embed="rId67"/>
                    <a:stretch>
                      <a:fillRect l="-7143" t="-7692" r="-7143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円/楕円 524">
                    <a:extLst>
                      <a:ext uri="{FF2B5EF4-FFF2-40B4-BE49-F238E27FC236}">
                        <a16:creationId xmlns:a16="http://schemas.microsoft.com/office/drawing/2014/main" id="{A2FF84ED-A3CF-422A-89D9-CC21160C2B83}"/>
                      </a:ext>
                    </a:extLst>
                  </p:cNvPr>
                  <p:cNvSpPr/>
                  <p:nvPr/>
                </p:nvSpPr>
                <p:spPr>
                  <a:xfrm>
                    <a:off x="7765519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5" name="円/楕円 524">
                    <a:extLst>
                      <a:ext uri="{FF2B5EF4-FFF2-40B4-BE49-F238E27FC236}">
                        <a16:creationId xmlns:a16="http://schemas.microsoft.com/office/drawing/2014/main" id="{02EBF784-550D-B462-F395-60E05ACBF1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2611397"/>
                    <a:ext cx="140677" cy="140677"/>
                  </a:xfrm>
                  <a:prstGeom prst="ellipse">
                    <a:avLst/>
                  </a:prstGeom>
                  <a:blipFill>
                    <a:blip r:embed="rId68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円/楕円 525">
                    <a:extLst>
                      <a:ext uri="{FF2B5EF4-FFF2-40B4-BE49-F238E27FC236}">
                        <a16:creationId xmlns:a16="http://schemas.microsoft.com/office/drawing/2014/main" id="{2F214F9F-6560-4CCE-A27C-C56F8026F19A}"/>
                      </a:ext>
                    </a:extLst>
                  </p:cNvPr>
                  <p:cNvSpPr/>
                  <p:nvPr/>
                </p:nvSpPr>
                <p:spPr>
                  <a:xfrm>
                    <a:off x="8704842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6" name="円/楕円 525">
                    <a:extLst>
                      <a:ext uri="{FF2B5EF4-FFF2-40B4-BE49-F238E27FC236}">
                        <a16:creationId xmlns:a16="http://schemas.microsoft.com/office/drawing/2014/main" id="{7A621BE8-F1B8-F445-4A9C-FFE6924520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2611397"/>
                    <a:ext cx="140677" cy="140677"/>
                  </a:xfrm>
                  <a:prstGeom prst="ellipse">
                    <a:avLst/>
                  </a:prstGeom>
                  <a:blipFill>
                    <a:blip r:embed="rId69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正方形/長方形 122">
                    <a:extLst>
                      <a:ext uri="{FF2B5EF4-FFF2-40B4-BE49-F238E27FC236}">
                        <a16:creationId xmlns:a16="http://schemas.microsoft.com/office/drawing/2014/main" id="{606F8950-C9C3-4B32-B123-77005B861BC4}"/>
                      </a:ext>
                    </a:extLst>
                  </p:cNvPr>
                  <p:cNvSpPr/>
                  <p:nvPr/>
                </p:nvSpPr>
                <p:spPr>
                  <a:xfrm>
                    <a:off x="8160934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37" name="正方形/長方形 536">
                    <a:extLst>
                      <a:ext uri="{FF2B5EF4-FFF2-40B4-BE49-F238E27FC236}">
                        <a16:creationId xmlns:a16="http://schemas.microsoft.com/office/drawing/2014/main" id="{AB81C60D-5891-9D41-E8A4-2EF6C24BDA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934" y="211460"/>
                    <a:ext cx="289169" cy="289169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4A074EC3-A01C-44B1-AF9E-A8909E86EA3E}"/>
                  </a:ext>
                </a:extLst>
              </p:cNvPr>
              <p:cNvCxnSpPr>
                <a:cxnSpLocks/>
                <a:stCxn id="109" idx="6"/>
                <a:endCxn id="116" idx="2"/>
              </p:cNvCxnSpPr>
              <p:nvPr/>
            </p:nvCxnSpPr>
            <p:spPr>
              <a:xfrm>
                <a:off x="7906196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>
                <a:extLst>
                  <a:ext uri="{FF2B5EF4-FFF2-40B4-BE49-F238E27FC236}">
                    <a16:creationId xmlns:a16="http://schemas.microsoft.com/office/drawing/2014/main" id="{4B67472B-BA1B-4132-99D4-9E7297462BC7}"/>
                  </a:ext>
                </a:extLst>
              </p:cNvPr>
              <p:cNvCxnSpPr>
                <a:cxnSpLocks/>
                <a:stCxn id="111" idx="6"/>
                <a:endCxn id="116" idx="2"/>
              </p:cNvCxnSpPr>
              <p:nvPr/>
            </p:nvCxnSpPr>
            <p:spPr>
              <a:xfrm>
                <a:off x="7906196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0D292FCC-5603-4A3D-8F0E-E5B699BA439D}"/>
                  </a:ext>
                </a:extLst>
              </p:cNvPr>
              <p:cNvCxnSpPr>
                <a:cxnSpLocks/>
                <a:stCxn id="113" idx="6"/>
                <a:endCxn id="116" idx="2"/>
              </p:cNvCxnSpPr>
              <p:nvPr/>
            </p:nvCxnSpPr>
            <p:spPr>
              <a:xfrm>
                <a:off x="7906196" y="144821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>
                <a:extLst>
                  <a:ext uri="{FF2B5EF4-FFF2-40B4-BE49-F238E27FC236}">
                    <a16:creationId xmlns:a16="http://schemas.microsoft.com/office/drawing/2014/main" id="{FD7781C7-52E2-4D7B-8B06-A61211E212E6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>
                <a:off x="7906196" y="1759092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2B4C541B-F8DE-4629-BA5B-6022898CCE6F}"/>
                  </a:ext>
                </a:extLst>
              </p:cNvPr>
              <p:cNvCxnSpPr>
                <a:cxnSpLocks/>
                <a:stCxn id="117" idx="6"/>
              </p:cNvCxnSpPr>
              <p:nvPr/>
            </p:nvCxnSpPr>
            <p:spPr>
              <a:xfrm flipV="1">
                <a:off x="7906196" y="1759092"/>
                <a:ext cx="783917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>
                <a:extLst>
                  <a:ext uri="{FF2B5EF4-FFF2-40B4-BE49-F238E27FC236}">
                    <a16:creationId xmlns:a16="http://schemas.microsoft.com/office/drawing/2014/main" id="{E997B40B-2F15-4696-BE77-6BABB9EFA086}"/>
                  </a:ext>
                </a:extLst>
              </p:cNvPr>
              <p:cNvCxnSpPr>
                <a:cxnSpLocks/>
                <a:stCxn id="119" idx="6"/>
                <a:endCxn id="116" idx="2"/>
              </p:cNvCxnSpPr>
              <p:nvPr/>
            </p:nvCxnSpPr>
            <p:spPr>
              <a:xfrm flipV="1">
                <a:off x="7906196" y="1759092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24272DBE-6C98-40DB-8DD5-F09BF8038E73}"/>
                  </a:ext>
                </a:extLst>
              </p:cNvPr>
              <p:cNvCxnSpPr>
                <a:cxnSpLocks/>
                <a:stCxn id="121" idx="6"/>
                <a:endCxn id="116" idx="2"/>
              </p:cNvCxnSpPr>
              <p:nvPr/>
            </p:nvCxnSpPr>
            <p:spPr>
              <a:xfrm flipV="1">
                <a:off x="7906196" y="1759092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円/楕円 568">
                    <a:extLst>
                      <a:ext uri="{FF2B5EF4-FFF2-40B4-BE49-F238E27FC236}">
                        <a16:creationId xmlns:a16="http://schemas.microsoft.com/office/drawing/2014/main" id="{61A95B2E-3321-484C-9A6B-5061BD0D5830}"/>
                      </a:ext>
                    </a:extLst>
                  </p:cNvPr>
                  <p:cNvSpPr/>
                  <p:nvPr/>
                </p:nvSpPr>
                <p:spPr>
                  <a:xfrm>
                    <a:off x="10064209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69" name="円/楕円 568">
                    <a:extLst>
                      <a:ext uri="{FF2B5EF4-FFF2-40B4-BE49-F238E27FC236}">
                        <a16:creationId xmlns:a16="http://schemas.microsoft.com/office/drawing/2014/main" id="{0C3F8CFF-4777-7D6D-71D5-B4FD848928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766109"/>
                    <a:ext cx="140677" cy="140677"/>
                  </a:xfrm>
                  <a:prstGeom prst="ellipse">
                    <a:avLst/>
                  </a:prstGeom>
                  <a:blipFill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円/楕円 569">
                    <a:extLst>
                      <a:ext uri="{FF2B5EF4-FFF2-40B4-BE49-F238E27FC236}">
                        <a16:creationId xmlns:a16="http://schemas.microsoft.com/office/drawing/2014/main" id="{58C00F55-0455-4DB6-8FAE-8C49D2BD2CDA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0" name="円/楕円 569">
                    <a:extLst>
                      <a:ext uri="{FF2B5EF4-FFF2-40B4-BE49-F238E27FC236}">
                        <a16:creationId xmlns:a16="http://schemas.microsoft.com/office/drawing/2014/main" id="{5807C385-7878-BEDF-42A0-62B185A025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067001"/>
                    <a:ext cx="140677" cy="140677"/>
                  </a:xfrm>
                  <a:prstGeom prst="ellipse">
                    <a:avLst/>
                  </a:prstGeom>
                  <a:blipFill>
                    <a:blip r:embed="rId72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円/楕円 570">
                    <a:extLst>
                      <a:ext uri="{FF2B5EF4-FFF2-40B4-BE49-F238E27FC236}">
                        <a16:creationId xmlns:a16="http://schemas.microsoft.com/office/drawing/2014/main" id="{3D375BE2-1B04-477A-8C58-1031C9FEA0D3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1" name="円/楕円 570">
                    <a:extLst>
                      <a:ext uri="{FF2B5EF4-FFF2-40B4-BE49-F238E27FC236}">
                        <a16:creationId xmlns:a16="http://schemas.microsoft.com/office/drawing/2014/main" id="{7631CB2E-6650-FC5B-3B9C-B11CDEBC89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067001"/>
                    <a:ext cx="140677" cy="140677"/>
                  </a:xfrm>
                  <a:prstGeom prst="ellipse">
                    <a:avLst/>
                  </a:prstGeom>
                  <a:blipFill>
                    <a:blip r:embed="rId73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円/楕円 571">
                    <a:extLst>
                      <a:ext uri="{FF2B5EF4-FFF2-40B4-BE49-F238E27FC236}">
                        <a16:creationId xmlns:a16="http://schemas.microsoft.com/office/drawing/2014/main" id="{7CB5FBB5-1A55-49CA-8F7D-48062F782D4F}"/>
                      </a:ext>
                    </a:extLst>
                  </p:cNvPr>
                  <p:cNvSpPr/>
                  <p:nvPr/>
                </p:nvSpPr>
                <p:spPr>
                  <a:xfrm>
                    <a:off x="11003532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2" name="円/楕円 571">
                    <a:extLst>
                      <a:ext uri="{FF2B5EF4-FFF2-40B4-BE49-F238E27FC236}">
                        <a16:creationId xmlns:a16="http://schemas.microsoft.com/office/drawing/2014/main" id="{802899A9-2103-80E6-0869-86BCB19F6B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766109"/>
                    <a:ext cx="140677" cy="140677"/>
                  </a:xfrm>
                  <a:prstGeom prst="ellipse">
                    <a:avLst/>
                  </a:prstGeom>
                  <a:blipFill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円/楕円 572">
                    <a:extLst>
                      <a:ext uri="{FF2B5EF4-FFF2-40B4-BE49-F238E27FC236}">
                        <a16:creationId xmlns:a16="http://schemas.microsoft.com/office/drawing/2014/main" id="{486E1E04-F54F-4230-9D5B-7647DCE797BC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3" name="円/楕円 572">
                    <a:extLst>
                      <a:ext uri="{FF2B5EF4-FFF2-40B4-BE49-F238E27FC236}">
                        <a16:creationId xmlns:a16="http://schemas.microsoft.com/office/drawing/2014/main" id="{337AF7EC-981C-8E59-DB78-70A1A323DC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377877"/>
                    <a:ext cx="140677" cy="140677"/>
                  </a:xfrm>
                  <a:prstGeom prst="ellipse">
                    <a:avLst/>
                  </a:prstGeom>
                  <a:blipFill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円/楕円 573">
                    <a:extLst>
                      <a:ext uri="{FF2B5EF4-FFF2-40B4-BE49-F238E27FC236}">
                        <a16:creationId xmlns:a16="http://schemas.microsoft.com/office/drawing/2014/main" id="{4A869814-30AA-4EA9-A0AD-49DC6DFAD53E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4" name="円/楕円 573">
                    <a:extLst>
                      <a:ext uri="{FF2B5EF4-FFF2-40B4-BE49-F238E27FC236}">
                        <a16:creationId xmlns:a16="http://schemas.microsoft.com/office/drawing/2014/main" id="{2E606D34-4CF7-0D04-734A-15DBF364D5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377877"/>
                    <a:ext cx="140677" cy="140677"/>
                  </a:xfrm>
                  <a:prstGeom prst="ellipse">
                    <a:avLst/>
                  </a:prstGeom>
                  <a:blipFill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円/楕円 574">
                    <a:extLst>
                      <a:ext uri="{FF2B5EF4-FFF2-40B4-BE49-F238E27FC236}">
                        <a16:creationId xmlns:a16="http://schemas.microsoft.com/office/drawing/2014/main" id="{86898D5C-DDDF-44F8-AD3B-34FFCD56FCA4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5" name="円/楕円 574">
                    <a:extLst>
                      <a:ext uri="{FF2B5EF4-FFF2-40B4-BE49-F238E27FC236}">
                        <a16:creationId xmlns:a16="http://schemas.microsoft.com/office/drawing/2014/main" id="{70D5609B-AD91-6B63-8DFA-06084B940B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688753"/>
                    <a:ext cx="140677" cy="140677"/>
                  </a:xfrm>
                  <a:prstGeom prst="ellipse">
                    <a:avLst/>
                  </a:prstGeom>
                  <a:blipFill>
                    <a:blip r:embed="rId7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円/楕円 575">
                    <a:extLst>
                      <a:ext uri="{FF2B5EF4-FFF2-40B4-BE49-F238E27FC236}">
                        <a16:creationId xmlns:a16="http://schemas.microsoft.com/office/drawing/2014/main" id="{34D2A2E6-9696-401D-985D-D7CB998ECF34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688753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576" name="円/楕円 575">
                    <a:extLst>
                      <a:ext uri="{FF2B5EF4-FFF2-40B4-BE49-F238E27FC236}">
                        <a16:creationId xmlns:a16="http://schemas.microsoft.com/office/drawing/2014/main" id="{48EE56B1-AF54-3A48-45E8-BDA11E2466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688753"/>
                    <a:ext cx="140677" cy="140677"/>
                  </a:xfrm>
                  <a:prstGeom prst="ellipse">
                    <a:avLst/>
                  </a:prstGeom>
                  <a:blipFill>
                    <a:blip r:embed="rId78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円/楕円 576">
                    <a:extLst>
                      <a:ext uri="{FF2B5EF4-FFF2-40B4-BE49-F238E27FC236}">
                        <a16:creationId xmlns:a16="http://schemas.microsoft.com/office/drawing/2014/main" id="{277560E0-FAD4-4921-9C1A-073CB8B341F9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7" name="円/楕円 576">
                    <a:extLst>
                      <a:ext uri="{FF2B5EF4-FFF2-40B4-BE49-F238E27FC236}">
                        <a16:creationId xmlns:a16="http://schemas.microsoft.com/office/drawing/2014/main" id="{F4CCDECF-D3EF-623B-E5AB-11BF686EB3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999629"/>
                    <a:ext cx="140677" cy="140677"/>
                  </a:xfrm>
                  <a:prstGeom prst="ellipse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円/楕円 577">
                    <a:extLst>
                      <a:ext uri="{FF2B5EF4-FFF2-40B4-BE49-F238E27FC236}">
                        <a16:creationId xmlns:a16="http://schemas.microsoft.com/office/drawing/2014/main" id="{DD67A9D1-1C35-43CF-96DF-E4B19E70DB45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8" name="円/楕円 577">
                    <a:extLst>
                      <a:ext uri="{FF2B5EF4-FFF2-40B4-BE49-F238E27FC236}">
                        <a16:creationId xmlns:a16="http://schemas.microsoft.com/office/drawing/2014/main" id="{E36F2A4D-1A6B-A9CA-8568-015794DAA3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999629"/>
                    <a:ext cx="140677" cy="140677"/>
                  </a:xfrm>
                  <a:prstGeom prst="ellipse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円/楕円 578">
                    <a:extLst>
                      <a:ext uri="{FF2B5EF4-FFF2-40B4-BE49-F238E27FC236}">
                        <a16:creationId xmlns:a16="http://schemas.microsoft.com/office/drawing/2014/main" id="{CD9EF28E-76A9-4A92-B843-46B0157F7CA4}"/>
                      </a:ext>
                    </a:extLst>
                  </p:cNvPr>
                  <p:cNvSpPr/>
                  <p:nvPr/>
                </p:nvSpPr>
                <p:spPr>
                  <a:xfrm>
                    <a:off x="10064209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9" name="円/楕円 578">
                    <a:extLst>
                      <a:ext uri="{FF2B5EF4-FFF2-40B4-BE49-F238E27FC236}">
                        <a16:creationId xmlns:a16="http://schemas.microsoft.com/office/drawing/2014/main" id="{2A17B7A6-DE2A-D761-B016-06CD1B5A8F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2310505"/>
                    <a:ext cx="140677" cy="140677"/>
                  </a:xfrm>
                  <a:prstGeom prst="ellipse">
                    <a:avLst/>
                  </a:prstGeom>
                  <a:blipFill>
                    <a:blip r:embed="rId8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円/楕円 579">
                    <a:extLst>
                      <a:ext uri="{FF2B5EF4-FFF2-40B4-BE49-F238E27FC236}">
                        <a16:creationId xmlns:a16="http://schemas.microsoft.com/office/drawing/2014/main" id="{444AD587-3E0E-4BC2-BB82-60A73DAFBEB0}"/>
                      </a:ext>
                    </a:extLst>
                  </p:cNvPr>
                  <p:cNvSpPr/>
                  <p:nvPr/>
                </p:nvSpPr>
                <p:spPr>
                  <a:xfrm>
                    <a:off x="11003532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80" name="円/楕円 579">
                    <a:extLst>
                      <a:ext uri="{FF2B5EF4-FFF2-40B4-BE49-F238E27FC236}">
                        <a16:creationId xmlns:a16="http://schemas.microsoft.com/office/drawing/2014/main" id="{2F78EF5D-1DC0-79B2-1169-E7AFF652E2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2310505"/>
                    <a:ext cx="140677" cy="140677"/>
                  </a:xfrm>
                  <a:prstGeom prst="ellipse">
                    <a:avLst/>
                  </a:prstGeom>
                  <a:blipFill>
                    <a:blip r:embed="rId82"/>
                    <a:stretch>
                      <a:fillRect l="-7143" t="-7692" r="-7143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円/楕円 580">
                    <a:extLst>
                      <a:ext uri="{FF2B5EF4-FFF2-40B4-BE49-F238E27FC236}">
                        <a16:creationId xmlns:a16="http://schemas.microsoft.com/office/drawing/2014/main" id="{9FD31C75-0B51-43A9-B4A4-BE976A443B75}"/>
                      </a:ext>
                    </a:extLst>
                  </p:cNvPr>
                  <p:cNvSpPr/>
                  <p:nvPr/>
                </p:nvSpPr>
                <p:spPr>
                  <a:xfrm>
                    <a:off x="10064209" y="261139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1" name="円/楕円 580">
                    <a:extLst>
                      <a:ext uri="{FF2B5EF4-FFF2-40B4-BE49-F238E27FC236}">
                        <a16:creationId xmlns:a16="http://schemas.microsoft.com/office/drawing/2014/main" id="{578C0193-652C-FC52-C992-23E693A5DE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2611397"/>
                    <a:ext cx="140677" cy="140677"/>
                  </a:xfrm>
                  <a:prstGeom prst="ellipse">
                    <a:avLst/>
                  </a:prstGeom>
                  <a:blipFill>
                    <a:blip r:embed="rId83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円/楕円 581">
                    <a:extLst>
                      <a:ext uri="{FF2B5EF4-FFF2-40B4-BE49-F238E27FC236}">
                        <a16:creationId xmlns:a16="http://schemas.microsoft.com/office/drawing/2014/main" id="{792E3C43-97B7-4CB6-80C5-AFA5CC932D73}"/>
                      </a:ext>
                    </a:extLst>
                  </p:cNvPr>
                  <p:cNvSpPr/>
                  <p:nvPr/>
                </p:nvSpPr>
                <p:spPr>
                  <a:xfrm>
                    <a:off x="11003532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82" name="円/楕円 581">
                    <a:extLst>
                      <a:ext uri="{FF2B5EF4-FFF2-40B4-BE49-F238E27FC236}">
                        <a16:creationId xmlns:a16="http://schemas.microsoft.com/office/drawing/2014/main" id="{20304B36-1340-5E03-5242-A764A3DFE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2611397"/>
                    <a:ext cx="140677" cy="140677"/>
                  </a:xfrm>
                  <a:prstGeom prst="ellipse">
                    <a:avLst/>
                  </a:prstGeom>
                  <a:blipFill>
                    <a:blip r:embed="rId84"/>
                    <a:stretch>
                      <a:fillRect l="-714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正方形/長方形 144">
                    <a:extLst>
                      <a:ext uri="{FF2B5EF4-FFF2-40B4-BE49-F238E27FC236}">
                        <a16:creationId xmlns:a16="http://schemas.microsoft.com/office/drawing/2014/main" id="{0A86D52A-A5F1-4894-8A34-299842F82710}"/>
                      </a:ext>
                    </a:extLst>
                  </p:cNvPr>
                  <p:cNvSpPr/>
                  <p:nvPr/>
                </p:nvSpPr>
                <p:spPr>
                  <a:xfrm>
                    <a:off x="10459624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83" name="正方形/長方形 582">
                    <a:extLst>
                      <a:ext uri="{FF2B5EF4-FFF2-40B4-BE49-F238E27FC236}">
                        <a16:creationId xmlns:a16="http://schemas.microsoft.com/office/drawing/2014/main" id="{306A4F67-9AD8-F302-F7A4-2B21073291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624" y="211460"/>
                    <a:ext cx="289169" cy="289169"/>
                  </a:xfrm>
                  <a:prstGeom prst="rect">
                    <a:avLst/>
                  </a:prstGeom>
                  <a:blipFill>
                    <a:blip r:embed="rId85"/>
                    <a:stretch>
                      <a:fillRect l="-41667" r="-8333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角丸四角形 702">
                <a:extLst>
                  <a:ext uri="{FF2B5EF4-FFF2-40B4-BE49-F238E27FC236}">
                    <a16:creationId xmlns:a16="http://schemas.microsoft.com/office/drawing/2014/main" id="{BEB08A42-EEA8-4B74-9C0D-03FF78534995}"/>
                  </a:ext>
                </a:extLst>
              </p:cNvPr>
              <p:cNvSpPr/>
              <p:nvPr/>
            </p:nvSpPr>
            <p:spPr>
              <a:xfrm>
                <a:off x="234097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角丸四角形 703">
                <a:extLst>
                  <a:ext uri="{FF2B5EF4-FFF2-40B4-BE49-F238E27FC236}">
                    <a16:creationId xmlns:a16="http://schemas.microsoft.com/office/drawing/2014/main" id="{624B8121-A164-4373-824F-23CEF7C1F384}"/>
                  </a:ext>
                </a:extLst>
              </p:cNvPr>
              <p:cNvSpPr/>
              <p:nvPr/>
            </p:nvSpPr>
            <p:spPr>
              <a:xfrm>
                <a:off x="2546233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角丸四角形 704">
                <a:extLst>
                  <a:ext uri="{FF2B5EF4-FFF2-40B4-BE49-F238E27FC236}">
                    <a16:creationId xmlns:a16="http://schemas.microsoft.com/office/drawing/2014/main" id="{BA1F1B23-93EF-4930-B90C-B28C876C30A3}"/>
                  </a:ext>
                </a:extLst>
              </p:cNvPr>
              <p:cNvSpPr/>
              <p:nvPr/>
            </p:nvSpPr>
            <p:spPr>
              <a:xfrm>
                <a:off x="4845005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角丸四角形 705">
                <a:extLst>
                  <a:ext uri="{FF2B5EF4-FFF2-40B4-BE49-F238E27FC236}">
                    <a16:creationId xmlns:a16="http://schemas.microsoft.com/office/drawing/2014/main" id="{62BA900E-9650-4BBF-A732-AE4FC4BB510E}"/>
                  </a:ext>
                </a:extLst>
              </p:cNvPr>
              <p:cNvSpPr/>
              <p:nvPr/>
            </p:nvSpPr>
            <p:spPr>
              <a:xfrm>
                <a:off x="7152042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角丸四角形 706">
                <a:extLst>
                  <a:ext uri="{FF2B5EF4-FFF2-40B4-BE49-F238E27FC236}">
                    <a16:creationId xmlns:a16="http://schemas.microsoft.com/office/drawing/2014/main" id="{6ACDC28A-F65A-4BF6-BBFE-48B0ABC16653}"/>
                  </a:ext>
                </a:extLst>
              </p:cNvPr>
              <p:cNvSpPr/>
              <p:nvPr/>
            </p:nvSpPr>
            <p:spPr>
              <a:xfrm>
                <a:off x="9450732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テキスト ボックス 150">
                    <a:extLst>
                      <a:ext uri="{FF2B5EF4-FFF2-40B4-BE49-F238E27FC236}">
                        <a16:creationId xmlns:a16="http://schemas.microsoft.com/office/drawing/2014/main" id="{EFC52C55-5CB6-4240-AAAE-6EFFDD84CACA}"/>
                      </a:ext>
                    </a:extLst>
                  </p:cNvPr>
                  <p:cNvSpPr txBox="1"/>
                  <p:nvPr/>
                </p:nvSpPr>
                <p:spPr>
                  <a:xfrm>
                    <a:off x="829424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16" name="テキスト ボックス 715">
                    <a:extLst>
                      <a:ext uri="{FF2B5EF4-FFF2-40B4-BE49-F238E27FC236}">
                        <a16:creationId xmlns:a16="http://schemas.microsoft.com/office/drawing/2014/main" id="{1207179D-3EF9-75AD-907C-7F008267C5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424" y="455233"/>
                    <a:ext cx="19236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テキスト ボックス 151">
                    <a:extLst>
                      <a:ext uri="{FF2B5EF4-FFF2-40B4-BE49-F238E27FC236}">
                        <a16:creationId xmlns:a16="http://schemas.microsoft.com/office/drawing/2014/main" id="{515E1E4C-7922-4DB8-ABEE-DB7296405204}"/>
                      </a:ext>
                    </a:extLst>
                  </p:cNvPr>
                  <p:cNvSpPr txBox="1"/>
                  <p:nvPr/>
                </p:nvSpPr>
                <p:spPr>
                  <a:xfrm>
                    <a:off x="1777544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17" name="テキスト ボックス 716">
                    <a:extLst>
                      <a:ext uri="{FF2B5EF4-FFF2-40B4-BE49-F238E27FC236}">
                        <a16:creationId xmlns:a16="http://schemas.microsoft.com/office/drawing/2014/main" id="{C6A6DBC8-7B95-D24E-F114-E8A0D7ED65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7544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正方形/長方形 152">
                    <a:extLst>
                      <a:ext uri="{FF2B5EF4-FFF2-40B4-BE49-F238E27FC236}">
                        <a16:creationId xmlns:a16="http://schemas.microsoft.com/office/drawing/2014/main" id="{18FA1383-CD53-4609-806D-3FDF700F9C22}"/>
                      </a:ext>
                    </a:extLst>
                  </p:cNvPr>
                  <p:cNvSpPr/>
                  <p:nvPr/>
                </p:nvSpPr>
                <p:spPr>
                  <a:xfrm>
                    <a:off x="6564788" y="1303441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24813531-481A-C2CA-8FA2-8B62F541FE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4788" y="1303441"/>
                    <a:ext cx="656784" cy="289169"/>
                  </a:xfrm>
                  <a:prstGeom prst="rect">
                    <a:avLst/>
                  </a:prstGeom>
                  <a:blipFill>
                    <a:blip r:embed="rId86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3B122C6F-88E2-489B-BEB0-4A37E0813713}"/>
                  </a:ext>
                </a:extLst>
              </p:cNvPr>
              <p:cNvCxnSpPr>
                <a:cxnSpLocks/>
                <a:stCxn id="86" idx="6"/>
                <a:endCxn id="91" idx="2"/>
              </p:cNvCxnSpPr>
              <p:nvPr/>
            </p:nvCxnSpPr>
            <p:spPr>
              <a:xfrm>
                <a:off x="5599159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369C8E83-0CA3-436A-8402-0FFE657FFC8F}"/>
                  </a:ext>
                </a:extLst>
              </p:cNvPr>
              <p:cNvCxnSpPr>
                <a:cxnSpLocks/>
                <a:stCxn id="90" idx="6"/>
                <a:endCxn id="91" idx="2"/>
              </p:cNvCxnSpPr>
              <p:nvPr/>
            </p:nvCxnSpPr>
            <p:spPr>
              <a:xfrm>
                <a:off x="5599159" y="1448216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87E78DF5-05F4-45CD-B26D-2B4FB7016C8C}"/>
                  </a:ext>
                </a:extLst>
              </p:cNvPr>
              <p:cNvCxnSpPr>
                <a:cxnSpLocks/>
                <a:stCxn id="92" idx="6"/>
                <a:endCxn id="91" idx="2"/>
              </p:cNvCxnSpPr>
              <p:nvPr/>
            </p:nvCxnSpPr>
            <p:spPr>
              <a:xfrm flipV="1">
                <a:off x="5599159" y="144821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BB608178-A85C-4818-A04C-CBDD6E4D744E}"/>
                  </a:ext>
                </a:extLst>
              </p:cNvPr>
              <p:cNvCxnSpPr>
                <a:cxnSpLocks/>
                <a:stCxn id="94" idx="6"/>
                <a:endCxn id="91" idx="2"/>
              </p:cNvCxnSpPr>
              <p:nvPr/>
            </p:nvCxnSpPr>
            <p:spPr>
              <a:xfrm flipV="1">
                <a:off x="5599159" y="1448216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1E78BF59-046A-498D-9519-653BD5A05A07}"/>
                  </a:ext>
                </a:extLst>
              </p:cNvPr>
              <p:cNvCxnSpPr>
                <a:cxnSpLocks/>
                <a:stCxn id="96" idx="6"/>
                <a:endCxn id="91" idx="2"/>
              </p:cNvCxnSpPr>
              <p:nvPr/>
            </p:nvCxnSpPr>
            <p:spPr>
              <a:xfrm flipV="1">
                <a:off x="5599159" y="1448216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D0163FA4-AAC6-48C1-8615-FA2C906778A3}"/>
                  </a:ext>
                </a:extLst>
              </p:cNvPr>
              <p:cNvCxnSpPr>
                <a:cxnSpLocks/>
                <a:stCxn id="113" idx="6"/>
                <a:endCxn id="112" idx="2"/>
              </p:cNvCxnSpPr>
              <p:nvPr/>
            </p:nvCxnSpPr>
            <p:spPr>
              <a:xfrm flipV="1">
                <a:off x="7906196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0795FAA5-2281-4E83-8EC9-F895F49D1A7C}"/>
                  </a:ext>
                </a:extLst>
              </p:cNvPr>
              <p:cNvCxnSpPr>
                <a:cxnSpLocks/>
                <a:stCxn id="113" idx="6"/>
                <a:endCxn id="110" idx="2"/>
              </p:cNvCxnSpPr>
              <p:nvPr/>
            </p:nvCxnSpPr>
            <p:spPr>
              <a:xfrm flipV="1">
                <a:off x="7906196" y="113734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1751C629-83B9-431F-8AAD-0FD45580D54D}"/>
                  </a:ext>
                </a:extLst>
              </p:cNvPr>
              <p:cNvCxnSpPr>
                <a:cxnSpLocks/>
                <a:stCxn id="113" idx="6"/>
                <a:endCxn id="114" idx="2"/>
              </p:cNvCxnSpPr>
              <p:nvPr/>
            </p:nvCxnSpPr>
            <p:spPr>
              <a:xfrm>
                <a:off x="7906196" y="1448216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0FA0FAB8-2241-4749-99EE-2D00B0F0EE2E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906196" y="1448216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B0C68304-C08E-46CB-B07F-E189BF292380}"/>
                  </a:ext>
                </a:extLst>
              </p:cNvPr>
              <p:cNvCxnSpPr>
                <a:cxnSpLocks/>
                <a:stCxn id="113" idx="6"/>
                <a:endCxn id="120" idx="2"/>
              </p:cNvCxnSpPr>
              <p:nvPr/>
            </p:nvCxnSpPr>
            <p:spPr>
              <a:xfrm>
                <a:off x="7906196" y="1448216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74CD0B7C-0A08-4C9F-A2C5-E4CD07F2AB31}"/>
                  </a:ext>
                </a:extLst>
              </p:cNvPr>
              <p:cNvCxnSpPr>
                <a:cxnSpLocks/>
                <a:stCxn id="143" idx="6"/>
                <a:endCxn id="144" idx="2"/>
              </p:cNvCxnSpPr>
              <p:nvPr/>
            </p:nvCxnSpPr>
            <p:spPr>
              <a:xfrm>
                <a:off x="10204886" y="2681736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4BBFDCF9-58B5-43D5-9FE3-3CA55C63949B}"/>
                  </a:ext>
                </a:extLst>
              </p:cNvPr>
              <p:cNvCxnSpPr>
                <a:cxnSpLocks/>
                <a:stCxn id="143" idx="6"/>
                <a:endCxn id="138" idx="2"/>
              </p:cNvCxnSpPr>
              <p:nvPr/>
            </p:nvCxnSpPr>
            <p:spPr>
              <a:xfrm flipV="1">
                <a:off x="10204886" y="1759092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B5837179-D81A-4005-A8D9-D7561028E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6196" y="1448216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2824D784-DE60-44B6-897A-EF9920EA719D}"/>
                  </a:ext>
                </a:extLst>
              </p:cNvPr>
              <p:cNvCxnSpPr>
                <a:cxnSpLocks/>
                <a:stCxn id="143" idx="6"/>
                <a:endCxn id="140" idx="2"/>
              </p:cNvCxnSpPr>
              <p:nvPr/>
            </p:nvCxnSpPr>
            <p:spPr>
              <a:xfrm flipV="1">
                <a:off x="10204886" y="206996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301C8C12-2725-48F9-8213-CA2224D8D3CA}"/>
                  </a:ext>
                </a:extLst>
              </p:cNvPr>
              <p:cNvCxnSpPr>
                <a:cxnSpLocks/>
                <a:stCxn id="143" idx="6"/>
                <a:endCxn id="142" idx="2"/>
              </p:cNvCxnSpPr>
              <p:nvPr/>
            </p:nvCxnSpPr>
            <p:spPr>
              <a:xfrm flipV="1">
                <a:off x="10204886" y="2380844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FFD3EA63-3C2D-4A11-AC09-68EC4DB7115D}"/>
                  </a:ext>
                </a:extLst>
              </p:cNvPr>
              <p:cNvCxnSpPr>
                <a:cxnSpLocks/>
                <a:stCxn id="143" idx="6"/>
                <a:endCxn id="136" idx="2"/>
              </p:cNvCxnSpPr>
              <p:nvPr/>
            </p:nvCxnSpPr>
            <p:spPr>
              <a:xfrm flipV="1">
                <a:off x="10204886" y="1448216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618F16B8-3F1B-4A6C-9DE0-746F72ED1D48}"/>
                  </a:ext>
                </a:extLst>
              </p:cNvPr>
              <p:cNvCxnSpPr>
                <a:cxnSpLocks/>
                <a:stCxn id="143" idx="6"/>
                <a:endCxn id="132" idx="2"/>
              </p:cNvCxnSpPr>
              <p:nvPr/>
            </p:nvCxnSpPr>
            <p:spPr>
              <a:xfrm flipV="1">
                <a:off x="10204886" y="113734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>
                <a:extLst>
                  <a:ext uri="{FF2B5EF4-FFF2-40B4-BE49-F238E27FC236}">
                    <a16:creationId xmlns:a16="http://schemas.microsoft.com/office/drawing/2014/main" id="{59968642-F327-4D79-9D19-4A562B50C1A4}"/>
                  </a:ext>
                </a:extLst>
              </p:cNvPr>
              <p:cNvCxnSpPr>
                <a:cxnSpLocks/>
                <a:stCxn id="143" idx="6"/>
                <a:endCxn id="134" idx="2"/>
              </p:cNvCxnSpPr>
              <p:nvPr/>
            </p:nvCxnSpPr>
            <p:spPr>
              <a:xfrm flipV="1">
                <a:off x="10204886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2309E383-EA2C-4C91-838C-BAA9F8207527}"/>
                  </a:ext>
                </a:extLst>
              </p:cNvPr>
              <p:cNvCxnSpPr>
                <a:cxnSpLocks/>
                <a:stCxn id="141" idx="6"/>
                <a:endCxn id="138" idx="2"/>
              </p:cNvCxnSpPr>
              <p:nvPr/>
            </p:nvCxnSpPr>
            <p:spPr>
              <a:xfrm flipV="1">
                <a:off x="10204886" y="1759092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AA741AFA-6385-49D2-A964-31FCF9F36D96}"/>
                  </a:ext>
                </a:extLst>
              </p:cNvPr>
              <p:cNvCxnSpPr>
                <a:cxnSpLocks/>
                <a:stCxn id="139" idx="6"/>
                <a:endCxn id="138" idx="2"/>
              </p:cNvCxnSpPr>
              <p:nvPr/>
            </p:nvCxnSpPr>
            <p:spPr>
              <a:xfrm flipV="1">
                <a:off x="10204886" y="1759092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454C32AB-3F35-4930-B68E-EE9526506C5B}"/>
                  </a:ext>
                </a:extLst>
              </p:cNvPr>
              <p:cNvCxnSpPr>
                <a:cxnSpLocks/>
                <a:stCxn id="137" idx="6"/>
                <a:endCxn id="138" idx="2"/>
              </p:cNvCxnSpPr>
              <p:nvPr/>
            </p:nvCxnSpPr>
            <p:spPr>
              <a:xfrm>
                <a:off x="10204886" y="1759092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73DA153E-BE68-473F-8669-E8677F246C19}"/>
                  </a:ext>
                </a:extLst>
              </p:cNvPr>
              <p:cNvCxnSpPr>
                <a:cxnSpLocks/>
                <a:stCxn id="135" idx="6"/>
                <a:endCxn id="138" idx="2"/>
              </p:cNvCxnSpPr>
              <p:nvPr/>
            </p:nvCxnSpPr>
            <p:spPr>
              <a:xfrm>
                <a:off x="10204886" y="144821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57694AC2-F009-463A-86C8-0A795B22DE67}"/>
                  </a:ext>
                </a:extLst>
              </p:cNvPr>
              <p:cNvCxnSpPr>
                <a:cxnSpLocks/>
                <a:stCxn id="133" idx="6"/>
                <a:endCxn id="138" idx="2"/>
              </p:cNvCxnSpPr>
              <p:nvPr/>
            </p:nvCxnSpPr>
            <p:spPr>
              <a:xfrm>
                <a:off x="10204886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177B6DB7-00E2-4841-9C35-B2B1E07FE529}"/>
                  </a:ext>
                </a:extLst>
              </p:cNvPr>
              <p:cNvCxnSpPr>
                <a:cxnSpLocks/>
                <a:stCxn id="131" idx="6"/>
                <a:endCxn id="138" idx="2"/>
              </p:cNvCxnSpPr>
              <p:nvPr/>
            </p:nvCxnSpPr>
            <p:spPr>
              <a:xfrm>
                <a:off x="10204886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正方形/長方形 177">
                    <a:extLst>
                      <a:ext uri="{FF2B5EF4-FFF2-40B4-BE49-F238E27FC236}">
                        <a16:creationId xmlns:a16="http://schemas.microsoft.com/office/drawing/2014/main" id="{9CC02980-C55B-43EB-AC08-B732DE145D3C}"/>
                      </a:ext>
                    </a:extLst>
                  </p:cNvPr>
                  <p:cNvSpPr/>
                  <p:nvPr/>
                </p:nvSpPr>
                <p:spPr>
                  <a:xfrm>
                    <a:off x="7206412" y="1303440"/>
                    <a:ext cx="606018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07" name="正方形/長方形 506">
                    <a:extLst>
                      <a:ext uri="{FF2B5EF4-FFF2-40B4-BE49-F238E27FC236}">
                        <a16:creationId xmlns:a16="http://schemas.microsoft.com/office/drawing/2014/main" id="{3676332A-66CF-9B80-0F5E-E699FC11B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6412" y="1303440"/>
                    <a:ext cx="606018" cy="289169"/>
                  </a:xfrm>
                  <a:prstGeom prst="rect">
                    <a:avLst/>
                  </a:prstGeom>
                  <a:blipFill>
                    <a:blip r:embed="rId87"/>
                    <a:stretch>
                      <a:fillRect l="-4082"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正方形/長方形 178">
                    <a:extLst>
                      <a:ext uri="{FF2B5EF4-FFF2-40B4-BE49-F238E27FC236}">
                        <a16:creationId xmlns:a16="http://schemas.microsoft.com/office/drawing/2014/main" id="{1177178A-9C8A-4713-AB82-5E9F333707F0}"/>
                      </a:ext>
                    </a:extLst>
                  </p:cNvPr>
                  <p:cNvSpPr/>
                  <p:nvPr/>
                </p:nvSpPr>
                <p:spPr>
                  <a:xfrm>
                    <a:off x="11167993" y="1604568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39" name="正方形/長方形 638">
                    <a:extLst>
                      <a:ext uri="{FF2B5EF4-FFF2-40B4-BE49-F238E27FC236}">
                        <a16:creationId xmlns:a16="http://schemas.microsoft.com/office/drawing/2014/main" id="{BD5CAB76-E18C-E905-1F3C-DE392B077D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993" y="1604568"/>
                    <a:ext cx="656784" cy="289169"/>
                  </a:xfrm>
                  <a:prstGeom prst="rect">
                    <a:avLst/>
                  </a:prstGeom>
                  <a:blipFill>
                    <a:blip r:embed="rId88"/>
                    <a:stretch>
                      <a:fillRect l="-5660"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正方形/長方形 179">
                    <a:extLst>
                      <a:ext uri="{FF2B5EF4-FFF2-40B4-BE49-F238E27FC236}">
                        <a16:creationId xmlns:a16="http://schemas.microsoft.com/office/drawing/2014/main" id="{AA69E363-A201-49A0-9467-C80874187DD3}"/>
                      </a:ext>
                    </a:extLst>
                  </p:cNvPr>
                  <p:cNvSpPr/>
                  <p:nvPr/>
                </p:nvSpPr>
                <p:spPr>
                  <a:xfrm>
                    <a:off x="9465088" y="2522280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40" name="正方形/長方形 639">
                    <a:extLst>
                      <a:ext uri="{FF2B5EF4-FFF2-40B4-BE49-F238E27FC236}">
                        <a16:creationId xmlns:a16="http://schemas.microsoft.com/office/drawing/2014/main" id="{0FDC7E12-67B8-3AD9-B353-DB9B2427AF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088" y="2522280"/>
                    <a:ext cx="656784" cy="289169"/>
                  </a:xfrm>
                  <a:prstGeom prst="rect">
                    <a:avLst/>
                  </a:prstGeom>
                  <a:blipFill>
                    <a:blip r:embed="rId89"/>
                    <a:stretch>
                      <a:fillRect l="-3846"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C068020A-B32F-4572-BCE9-3A657090E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4430" y="1482884"/>
              <a:ext cx="798646" cy="11466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D1E4016A-8671-4017-A242-82376CFC5C45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182" name="角丸四角形 733">
              <a:extLst>
                <a:ext uri="{FF2B5EF4-FFF2-40B4-BE49-F238E27FC236}">
                  <a16:creationId xmlns:a16="http://schemas.microsoft.com/office/drawing/2014/main" id="{FC5A85CC-983C-4BF5-9686-7868DC929907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角丸四角形 734">
              <a:extLst>
                <a:ext uri="{FF2B5EF4-FFF2-40B4-BE49-F238E27FC236}">
                  <a16:creationId xmlns:a16="http://schemas.microsoft.com/office/drawing/2014/main" id="{AF8BA577-2C42-46A2-9A94-929A4E6A7697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C83AB53A-62AC-42FC-A30C-240CC7532C74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E53881C5-8BAD-83D2-022B-90F7AA355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90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テキスト ボックス 184">
                  <a:extLst>
                    <a:ext uri="{FF2B5EF4-FFF2-40B4-BE49-F238E27FC236}">
                      <a16:creationId xmlns:a16="http://schemas.microsoft.com/office/drawing/2014/main" id="{A75E97AC-5E76-436F-BC83-2807E4BF141F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6AB24E20-15A3-E490-E076-95702B92C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91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円/楕円 602">
                  <a:extLst>
                    <a:ext uri="{FF2B5EF4-FFF2-40B4-BE49-F238E27FC236}">
                      <a16:creationId xmlns:a16="http://schemas.microsoft.com/office/drawing/2014/main" id="{E1455945-12EB-405D-BA87-1EA37FCFDA54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D439A152-F5D2-B996-AC0A-6057273E3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円/楕円 603">
                  <a:extLst>
                    <a:ext uri="{FF2B5EF4-FFF2-40B4-BE49-F238E27FC236}">
                      <a16:creationId xmlns:a16="http://schemas.microsoft.com/office/drawing/2014/main" id="{71FBE82D-630B-4D0B-94E4-CEBC979DF37B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F806CC4-974B-D2D0-9109-BDAE5FE3E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円/楕円 604">
                  <a:extLst>
                    <a:ext uri="{FF2B5EF4-FFF2-40B4-BE49-F238E27FC236}">
                      <a16:creationId xmlns:a16="http://schemas.microsoft.com/office/drawing/2014/main" id="{9FB87B7A-D986-46FC-8477-6A933459E4A1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DADA377-B0E2-C69E-F767-B51B3AB7E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円/楕円 605">
                  <a:extLst>
                    <a:ext uri="{FF2B5EF4-FFF2-40B4-BE49-F238E27FC236}">
                      <a16:creationId xmlns:a16="http://schemas.microsoft.com/office/drawing/2014/main" id="{EC167A33-A40A-42E2-A26C-86D203175B16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582B93D7-FD17-8177-FEF1-23BF2B14C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円/楕円 606">
                  <a:extLst>
                    <a:ext uri="{FF2B5EF4-FFF2-40B4-BE49-F238E27FC236}">
                      <a16:creationId xmlns:a16="http://schemas.microsoft.com/office/drawing/2014/main" id="{FA196267-02D5-4536-821C-F88D277036E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5EABEDC4-3CB0-E0CF-84A7-2BD751693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円/楕円 607">
                  <a:extLst>
                    <a:ext uri="{FF2B5EF4-FFF2-40B4-BE49-F238E27FC236}">
                      <a16:creationId xmlns:a16="http://schemas.microsoft.com/office/drawing/2014/main" id="{9F9D6D44-02D6-464A-9538-5EB0A6F6078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B15EE7B-DFFD-6FC0-4DEB-06ADA92D4A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円/楕円 608">
                  <a:extLst>
                    <a:ext uri="{FF2B5EF4-FFF2-40B4-BE49-F238E27FC236}">
                      <a16:creationId xmlns:a16="http://schemas.microsoft.com/office/drawing/2014/main" id="{A8816637-BA40-4952-9A1C-3E6087045B11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330DE8EE-8798-2ABD-367C-588B30524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円/楕円 609">
                  <a:extLst>
                    <a:ext uri="{FF2B5EF4-FFF2-40B4-BE49-F238E27FC236}">
                      <a16:creationId xmlns:a16="http://schemas.microsoft.com/office/drawing/2014/main" id="{FF52F1EE-BA2F-4302-85C9-4E1A5902F09D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F63CA387-BA7F-3865-4174-23F79A099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円/楕円 610">
                  <a:extLst>
                    <a:ext uri="{FF2B5EF4-FFF2-40B4-BE49-F238E27FC236}">
                      <a16:creationId xmlns:a16="http://schemas.microsoft.com/office/drawing/2014/main" id="{CF8D594C-6A7F-4FE8-892B-FE69897B04F0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4A029547-A6B3-D702-D325-0FB23A40DD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円/楕円 611">
                  <a:extLst>
                    <a:ext uri="{FF2B5EF4-FFF2-40B4-BE49-F238E27FC236}">
                      <a16:creationId xmlns:a16="http://schemas.microsoft.com/office/drawing/2014/main" id="{0B8341F6-D246-4843-B284-77D31A14810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9420BF0D-9B73-8A07-0DF6-F6B718298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円/楕円 612">
                  <a:extLst>
                    <a:ext uri="{FF2B5EF4-FFF2-40B4-BE49-F238E27FC236}">
                      <a16:creationId xmlns:a16="http://schemas.microsoft.com/office/drawing/2014/main" id="{E146CD41-CB96-4FF7-BE22-EDC817DED5D1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7B661AA3-BB5F-C1E4-6C79-2683AC5C7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102"/>
                  <a:stretch>
                    <a:fillRect l="-14286" t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円/楕円 613">
                  <a:extLst>
                    <a:ext uri="{FF2B5EF4-FFF2-40B4-BE49-F238E27FC236}">
                      <a16:creationId xmlns:a16="http://schemas.microsoft.com/office/drawing/2014/main" id="{2EA7D22E-381A-4453-93C3-010D010C2FF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59860E10-9DAF-ECCF-FDC6-EE232FCB61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103"/>
                  <a:stretch>
                    <a:fillRect l="-14286" t="-7692" r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円/楕円 614">
                  <a:extLst>
                    <a:ext uri="{FF2B5EF4-FFF2-40B4-BE49-F238E27FC236}">
                      <a16:creationId xmlns:a16="http://schemas.microsoft.com/office/drawing/2014/main" id="{0B41DD1D-81AC-475C-82E9-1E68B7EE1EC2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5DF91E96-8C09-B374-DB2B-EDCBCE111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104"/>
                  <a:stretch>
                    <a:fillRect l="-7143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円/楕円 615">
                  <a:extLst>
                    <a:ext uri="{FF2B5EF4-FFF2-40B4-BE49-F238E27FC236}">
                      <a16:creationId xmlns:a16="http://schemas.microsoft.com/office/drawing/2014/main" id="{D905D1D3-B669-40BD-8617-9060B67CDD2A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FEF1C646-7531-AF35-A36C-C8B843A21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105"/>
                  <a:stretch>
                    <a:fillRect l="-7143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直線コネクタ 199">
              <a:extLst>
                <a:ext uri="{FF2B5EF4-FFF2-40B4-BE49-F238E27FC236}">
                  <a16:creationId xmlns:a16="http://schemas.microsoft.com/office/drawing/2014/main" id="{C2A67C9C-404A-44B9-ADE4-7C75485FE5DF}"/>
                </a:ext>
              </a:extLst>
            </p:cNvPr>
            <p:cNvCxnSpPr>
              <a:stCxn id="186" idx="6"/>
              <a:endCxn id="187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>
              <a:extLst>
                <a:ext uri="{FF2B5EF4-FFF2-40B4-BE49-F238E27FC236}">
                  <a16:creationId xmlns:a16="http://schemas.microsoft.com/office/drawing/2014/main" id="{2F756B20-F998-4938-B33F-2DE91F32C33E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>
              <a:extLst>
                <a:ext uri="{FF2B5EF4-FFF2-40B4-BE49-F238E27FC236}">
                  <a16:creationId xmlns:a16="http://schemas.microsoft.com/office/drawing/2014/main" id="{71CAA527-99FE-4923-8A89-B06DBC9C9478}"/>
                </a:ext>
              </a:extLst>
            </p:cNvPr>
            <p:cNvCxnSpPr>
              <a:cxnSpLocks/>
              <a:stCxn id="186" idx="6"/>
              <a:endCxn id="191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>
              <a:extLst>
                <a:ext uri="{FF2B5EF4-FFF2-40B4-BE49-F238E27FC236}">
                  <a16:creationId xmlns:a16="http://schemas.microsoft.com/office/drawing/2014/main" id="{4B40002C-584E-4460-8572-F80100D3A297}"/>
                </a:ext>
              </a:extLst>
            </p:cNvPr>
            <p:cNvCxnSpPr>
              <a:cxnSpLocks/>
              <a:stCxn id="186" idx="6"/>
              <a:endCxn id="193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>
              <a:extLst>
                <a:ext uri="{FF2B5EF4-FFF2-40B4-BE49-F238E27FC236}">
                  <a16:creationId xmlns:a16="http://schemas.microsoft.com/office/drawing/2014/main" id="{D8216D62-6485-4C18-A3DD-6AC5226C48BF}"/>
                </a:ext>
              </a:extLst>
            </p:cNvPr>
            <p:cNvCxnSpPr>
              <a:cxnSpLocks/>
              <a:stCxn id="186" idx="6"/>
              <a:endCxn id="195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>
              <a:extLst>
                <a:ext uri="{FF2B5EF4-FFF2-40B4-BE49-F238E27FC236}">
                  <a16:creationId xmlns:a16="http://schemas.microsoft.com/office/drawing/2014/main" id="{E3067FCA-EA0E-4D56-8229-DF9F04EB702B}"/>
                </a:ext>
              </a:extLst>
            </p:cNvPr>
            <p:cNvCxnSpPr>
              <a:cxnSpLocks/>
              <a:stCxn id="186" idx="6"/>
              <a:endCxn id="197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コネクタ 205">
              <a:extLst>
                <a:ext uri="{FF2B5EF4-FFF2-40B4-BE49-F238E27FC236}">
                  <a16:creationId xmlns:a16="http://schemas.microsoft.com/office/drawing/2014/main" id="{98B963D5-4E9E-4433-8AB6-EE2F4B385D2B}"/>
                </a:ext>
              </a:extLst>
            </p:cNvPr>
            <p:cNvCxnSpPr>
              <a:cxnSpLocks/>
              <a:stCxn id="186" idx="6"/>
              <a:endCxn id="199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コネクタ 206">
              <a:extLst>
                <a:ext uri="{FF2B5EF4-FFF2-40B4-BE49-F238E27FC236}">
                  <a16:creationId xmlns:a16="http://schemas.microsoft.com/office/drawing/2014/main" id="{276664BF-C409-4174-BF2A-C191D9F3DBDD}"/>
                </a:ext>
              </a:extLst>
            </p:cNvPr>
            <p:cNvCxnSpPr>
              <a:cxnSpLocks/>
              <a:stCxn id="188" idx="6"/>
              <a:endCxn id="187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線コネクタ 207">
              <a:extLst>
                <a:ext uri="{FF2B5EF4-FFF2-40B4-BE49-F238E27FC236}">
                  <a16:creationId xmlns:a16="http://schemas.microsoft.com/office/drawing/2014/main" id="{3C79CA18-7361-453B-AD63-FE5605E7262E}"/>
                </a:ext>
              </a:extLst>
            </p:cNvPr>
            <p:cNvCxnSpPr>
              <a:cxnSpLocks/>
              <a:stCxn id="190" idx="6"/>
              <a:endCxn id="187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コネクタ 208">
              <a:extLst>
                <a:ext uri="{FF2B5EF4-FFF2-40B4-BE49-F238E27FC236}">
                  <a16:creationId xmlns:a16="http://schemas.microsoft.com/office/drawing/2014/main" id="{F6447E1E-8A13-4E97-9733-01BE6516C305}"/>
                </a:ext>
              </a:extLst>
            </p:cNvPr>
            <p:cNvCxnSpPr>
              <a:cxnSpLocks/>
              <a:stCxn id="192" idx="6"/>
              <a:endCxn id="187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コネクタ 209">
              <a:extLst>
                <a:ext uri="{FF2B5EF4-FFF2-40B4-BE49-F238E27FC236}">
                  <a16:creationId xmlns:a16="http://schemas.microsoft.com/office/drawing/2014/main" id="{08ACE17E-ED93-42C1-86AE-A9CB641F0236}"/>
                </a:ext>
              </a:extLst>
            </p:cNvPr>
            <p:cNvCxnSpPr>
              <a:cxnSpLocks/>
              <a:stCxn id="194" idx="6"/>
              <a:endCxn id="187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コネクタ 210">
              <a:extLst>
                <a:ext uri="{FF2B5EF4-FFF2-40B4-BE49-F238E27FC236}">
                  <a16:creationId xmlns:a16="http://schemas.microsoft.com/office/drawing/2014/main" id="{FEBA830B-7425-4CBA-AD16-325EFC86BA29}"/>
                </a:ext>
              </a:extLst>
            </p:cNvPr>
            <p:cNvCxnSpPr>
              <a:cxnSpLocks/>
              <a:stCxn id="196" idx="6"/>
              <a:endCxn id="187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コネクタ 211">
              <a:extLst>
                <a:ext uri="{FF2B5EF4-FFF2-40B4-BE49-F238E27FC236}">
                  <a16:creationId xmlns:a16="http://schemas.microsoft.com/office/drawing/2014/main" id="{1F22D4BE-C8F1-4D54-8D76-A459EA75DC45}"/>
                </a:ext>
              </a:extLst>
            </p:cNvPr>
            <p:cNvCxnSpPr>
              <a:cxnSpLocks/>
              <a:stCxn id="198" idx="6"/>
              <a:endCxn id="187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>
              <a:extLst>
                <a:ext uri="{FF2B5EF4-FFF2-40B4-BE49-F238E27FC236}">
                  <a16:creationId xmlns:a16="http://schemas.microsoft.com/office/drawing/2014/main" id="{9241349C-D840-416D-B411-F14863AFD8BD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>
              <a:extLst>
                <a:ext uri="{FF2B5EF4-FFF2-40B4-BE49-F238E27FC236}">
                  <a16:creationId xmlns:a16="http://schemas.microsoft.com/office/drawing/2014/main" id="{B2195A8D-F370-4DA7-BDE8-21123646A6A2}"/>
                </a:ext>
              </a:extLst>
            </p:cNvPr>
            <p:cNvCxnSpPr>
              <a:cxnSpLocks/>
              <a:stCxn id="190" idx="6"/>
              <a:endCxn id="189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>
              <a:extLst>
                <a:ext uri="{FF2B5EF4-FFF2-40B4-BE49-F238E27FC236}">
                  <a16:creationId xmlns:a16="http://schemas.microsoft.com/office/drawing/2014/main" id="{EE131B1B-FD98-433D-83FA-68121C00EEDF}"/>
                </a:ext>
              </a:extLst>
            </p:cNvPr>
            <p:cNvCxnSpPr>
              <a:cxnSpLocks/>
              <a:stCxn id="192" idx="6"/>
              <a:endCxn id="189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>
              <a:extLst>
                <a:ext uri="{FF2B5EF4-FFF2-40B4-BE49-F238E27FC236}">
                  <a16:creationId xmlns:a16="http://schemas.microsoft.com/office/drawing/2014/main" id="{7CEDA162-C961-4B38-92A4-D28D83F8D115}"/>
                </a:ext>
              </a:extLst>
            </p:cNvPr>
            <p:cNvCxnSpPr>
              <a:cxnSpLocks/>
              <a:stCxn id="198" idx="6"/>
              <a:endCxn id="189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>
              <a:extLst>
                <a:ext uri="{FF2B5EF4-FFF2-40B4-BE49-F238E27FC236}">
                  <a16:creationId xmlns:a16="http://schemas.microsoft.com/office/drawing/2014/main" id="{9504FDD2-23A0-47BA-9AE5-3CCD39CEE9E2}"/>
                </a:ext>
              </a:extLst>
            </p:cNvPr>
            <p:cNvCxnSpPr>
              <a:cxnSpLocks/>
              <a:stCxn id="194" idx="6"/>
              <a:endCxn id="189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コネクタ 217">
              <a:extLst>
                <a:ext uri="{FF2B5EF4-FFF2-40B4-BE49-F238E27FC236}">
                  <a16:creationId xmlns:a16="http://schemas.microsoft.com/office/drawing/2014/main" id="{6E429B4A-9197-4D5B-9F73-D8FA8FE92D19}"/>
                </a:ext>
              </a:extLst>
            </p:cNvPr>
            <p:cNvCxnSpPr>
              <a:cxnSpLocks/>
              <a:stCxn id="196" idx="6"/>
              <a:endCxn id="189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>
              <a:extLst>
                <a:ext uri="{FF2B5EF4-FFF2-40B4-BE49-F238E27FC236}">
                  <a16:creationId xmlns:a16="http://schemas.microsoft.com/office/drawing/2014/main" id="{FA0C8AFF-3B75-48FB-A4F2-10B3CC111109}"/>
                </a:ext>
              </a:extLst>
            </p:cNvPr>
            <p:cNvCxnSpPr>
              <a:cxnSpLocks/>
              <a:stCxn id="188" idx="6"/>
              <a:endCxn id="191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>
              <a:extLst>
                <a:ext uri="{FF2B5EF4-FFF2-40B4-BE49-F238E27FC236}">
                  <a16:creationId xmlns:a16="http://schemas.microsoft.com/office/drawing/2014/main" id="{090DD809-0C3B-451B-A890-15CED6FFF560}"/>
                </a:ext>
              </a:extLst>
            </p:cNvPr>
            <p:cNvCxnSpPr>
              <a:cxnSpLocks/>
              <a:stCxn id="188" idx="6"/>
              <a:endCxn id="193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>
              <a:extLst>
                <a:ext uri="{FF2B5EF4-FFF2-40B4-BE49-F238E27FC236}">
                  <a16:creationId xmlns:a16="http://schemas.microsoft.com/office/drawing/2014/main" id="{B93066B1-E48F-408B-B617-D2A309423EDE}"/>
                </a:ext>
              </a:extLst>
            </p:cNvPr>
            <p:cNvCxnSpPr>
              <a:cxnSpLocks/>
              <a:stCxn id="188" idx="6"/>
              <a:endCxn id="195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978BC2EB-883F-4EC8-9D0E-BCB4F2DED920}"/>
                </a:ext>
              </a:extLst>
            </p:cNvPr>
            <p:cNvCxnSpPr>
              <a:cxnSpLocks/>
              <a:stCxn id="188" idx="6"/>
              <a:endCxn id="197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線コネクタ 222">
              <a:extLst>
                <a:ext uri="{FF2B5EF4-FFF2-40B4-BE49-F238E27FC236}">
                  <a16:creationId xmlns:a16="http://schemas.microsoft.com/office/drawing/2014/main" id="{7AA4F2A4-A844-48B3-8D01-1985064320FC}"/>
                </a:ext>
              </a:extLst>
            </p:cNvPr>
            <p:cNvCxnSpPr>
              <a:cxnSpLocks/>
              <a:stCxn id="190" idx="6"/>
              <a:endCxn id="191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線コネクタ 223">
              <a:extLst>
                <a:ext uri="{FF2B5EF4-FFF2-40B4-BE49-F238E27FC236}">
                  <a16:creationId xmlns:a16="http://schemas.microsoft.com/office/drawing/2014/main" id="{81B1E828-9A8D-43B1-8067-265589854FCE}"/>
                </a:ext>
              </a:extLst>
            </p:cNvPr>
            <p:cNvCxnSpPr>
              <a:cxnSpLocks/>
              <a:stCxn id="192" idx="6"/>
              <a:endCxn id="191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11805BE6-28AB-4157-B5E6-2CA42933F8AB}"/>
                </a:ext>
              </a:extLst>
            </p:cNvPr>
            <p:cNvCxnSpPr>
              <a:cxnSpLocks/>
              <a:stCxn id="194" idx="6"/>
              <a:endCxn id="191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300B8295-1563-46D8-8A78-AC7C25DA7627}"/>
                </a:ext>
              </a:extLst>
            </p:cNvPr>
            <p:cNvCxnSpPr>
              <a:cxnSpLocks/>
              <a:stCxn id="196" idx="6"/>
              <a:endCxn id="191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8D656D56-55FA-4056-B084-9A50CA2D6557}"/>
                </a:ext>
              </a:extLst>
            </p:cNvPr>
            <p:cNvCxnSpPr>
              <a:cxnSpLocks/>
              <a:stCxn id="198" idx="6"/>
              <a:endCxn id="191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左中かっこ 227">
              <a:extLst>
                <a:ext uri="{FF2B5EF4-FFF2-40B4-BE49-F238E27FC236}">
                  <a16:creationId xmlns:a16="http://schemas.microsoft.com/office/drawing/2014/main" id="{BBAD1211-80AC-4968-83E9-323EB919284F}"/>
                </a:ext>
              </a:extLst>
            </p:cNvPr>
            <p:cNvSpPr/>
            <p:nvPr/>
          </p:nvSpPr>
          <p:spPr>
            <a:xfrm>
              <a:off x="4853574" y="4077836"/>
              <a:ext cx="144000" cy="7349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左中かっこ 228">
              <a:extLst>
                <a:ext uri="{FF2B5EF4-FFF2-40B4-BE49-F238E27FC236}">
                  <a16:creationId xmlns:a16="http://schemas.microsoft.com/office/drawing/2014/main" id="{6ADB3F65-54BB-42B6-BDCD-B8D61FAE57CA}"/>
                </a:ext>
              </a:extLst>
            </p:cNvPr>
            <p:cNvSpPr/>
            <p:nvPr/>
          </p:nvSpPr>
          <p:spPr>
            <a:xfrm>
              <a:off x="4853574" y="4985026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0" name="右中かっこ 229">
              <a:extLst>
                <a:ext uri="{FF2B5EF4-FFF2-40B4-BE49-F238E27FC236}">
                  <a16:creationId xmlns:a16="http://schemas.microsoft.com/office/drawing/2014/main" id="{3B9E20E9-4BB3-4616-AEF5-9DCE9EC0ADCD}"/>
                </a:ext>
              </a:extLst>
            </p:cNvPr>
            <p:cNvSpPr/>
            <p:nvPr/>
          </p:nvSpPr>
          <p:spPr>
            <a:xfrm>
              <a:off x="6335558" y="4077835"/>
              <a:ext cx="144000" cy="10551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1" name="右中かっこ 230">
              <a:extLst>
                <a:ext uri="{FF2B5EF4-FFF2-40B4-BE49-F238E27FC236}">
                  <a16:creationId xmlns:a16="http://schemas.microsoft.com/office/drawing/2014/main" id="{FE05CDAF-9110-4430-9546-A450A5770B45}"/>
                </a:ext>
              </a:extLst>
            </p:cNvPr>
            <p:cNvSpPr/>
            <p:nvPr/>
          </p:nvSpPr>
          <p:spPr>
            <a:xfrm>
              <a:off x="6335558" y="5300393"/>
              <a:ext cx="144000" cy="7506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テキスト ボックス 231">
                  <a:extLst>
                    <a:ext uri="{FF2B5EF4-FFF2-40B4-BE49-F238E27FC236}">
                      <a16:creationId xmlns:a16="http://schemas.microsoft.com/office/drawing/2014/main" id="{AF341CFC-27AA-42FE-B297-9CE8726A0AFF}"/>
                    </a:ext>
                  </a:extLst>
                </p:cNvPr>
                <p:cNvSpPr txBox="1"/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49FEF0D-C5B7-90BB-8A7A-251040109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blipFill>
                  <a:blip r:embed="rId106"/>
                  <a:stretch>
                    <a:fillRect l="-16667" r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テキスト ボックス 232">
                  <a:extLst>
                    <a:ext uri="{FF2B5EF4-FFF2-40B4-BE49-F238E27FC236}">
                      <a16:creationId xmlns:a16="http://schemas.microsoft.com/office/drawing/2014/main" id="{34C2A353-BCCA-47B7-9EBB-43059BEEC0D5}"/>
                    </a:ext>
                  </a:extLst>
                </p:cNvPr>
                <p:cNvSpPr txBox="1"/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344E460B-0F3A-F094-B575-E0D9B48E1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blipFill>
                  <a:blip r:embed="rId107"/>
                  <a:stretch>
                    <a:fillRect l="-125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テキスト ボックス 233">
                  <a:extLst>
                    <a:ext uri="{FF2B5EF4-FFF2-40B4-BE49-F238E27FC236}">
                      <a16:creationId xmlns:a16="http://schemas.microsoft.com/office/drawing/2014/main" id="{6183B26D-B2AC-4698-8195-719BCCDD2A56}"/>
                    </a:ext>
                  </a:extLst>
                </p:cNvPr>
                <p:cNvSpPr txBox="1"/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4B9841D-69D4-46DA-B056-5EBD08F8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blipFill>
                  <a:blip r:embed="rId108"/>
                  <a:stretch>
                    <a:fillRect l="-21053" r="-15789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テキスト ボックス 234">
                  <a:extLst>
                    <a:ext uri="{FF2B5EF4-FFF2-40B4-BE49-F238E27FC236}">
                      <a16:creationId xmlns:a16="http://schemas.microsoft.com/office/drawing/2014/main" id="{4832F921-2020-46CF-92AD-84912FB09B11}"/>
                    </a:ext>
                  </a:extLst>
                </p:cNvPr>
                <p:cNvSpPr txBox="1"/>
                <p:nvPr/>
              </p:nvSpPr>
              <p:spPr>
                <a:xfrm>
                  <a:off x="6466197" y="553721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5A4B0E1C-E838-F60F-0E7E-DEB19EC17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537214"/>
                  <a:ext cx="293094" cy="276999"/>
                </a:xfrm>
                <a:prstGeom prst="rect">
                  <a:avLst/>
                </a:prstGeom>
                <a:blipFill>
                  <a:blip r:embed="rId109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正方形/長方形 235">
                  <a:extLst>
                    <a:ext uri="{FF2B5EF4-FFF2-40B4-BE49-F238E27FC236}">
                      <a16:creationId xmlns:a16="http://schemas.microsoft.com/office/drawing/2014/main" id="{7EFC5F85-0AC7-4222-A279-CAD1844544A6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FE3DD5C6-A99D-7004-0E61-2EEB8F20EF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7" name="角丸四角形 746">
              <a:extLst>
                <a:ext uri="{FF2B5EF4-FFF2-40B4-BE49-F238E27FC236}">
                  <a16:creationId xmlns:a16="http://schemas.microsoft.com/office/drawing/2014/main" id="{11DB9983-3428-406B-9C44-6B45B84F82DE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8" name="角丸四角形 747">
              <a:extLst>
                <a:ext uri="{FF2B5EF4-FFF2-40B4-BE49-F238E27FC236}">
                  <a16:creationId xmlns:a16="http://schemas.microsoft.com/office/drawing/2014/main" id="{F0C8A9EA-2E74-44E4-95E8-ABD139905699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角丸四角形 748">
              <a:extLst>
                <a:ext uri="{FF2B5EF4-FFF2-40B4-BE49-F238E27FC236}">
                  <a16:creationId xmlns:a16="http://schemas.microsoft.com/office/drawing/2014/main" id="{5301E2F0-4C27-402A-931A-985334FA85A6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テキスト ボックス 239">
                  <a:extLst>
                    <a:ext uri="{FF2B5EF4-FFF2-40B4-BE49-F238E27FC236}">
                      <a16:creationId xmlns:a16="http://schemas.microsoft.com/office/drawing/2014/main" id="{4CF76388-43FB-4ED7-A1FE-810C3C134591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8E48A552-81F9-6A12-B2BD-51FB35C47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11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テキスト ボックス 240">
                  <a:extLst>
                    <a:ext uri="{FF2B5EF4-FFF2-40B4-BE49-F238E27FC236}">
                      <a16:creationId xmlns:a16="http://schemas.microsoft.com/office/drawing/2014/main" id="{EC087D30-2097-4E7A-93F3-0F92D56B169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6AAB7612-9469-F0D1-5203-8EEF345FF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11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円/楕円 751">
                  <a:extLst>
                    <a:ext uri="{FF2B5EF4-FFF2-40B4-BE49-F238E27FC236}">
                      <a16:creationId xmlns:a16="http://schemas.microsoft.com/office/drawing/2014/main" id="{25593665-014A-498C-8C41-32CBCE4DA037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C86DBF05-94AA-9716-E0A9-487CD5574B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円/楕円 752">
                  <a:extLst>
                    <a:ext uri="{FF2B5EF4-FFF2-40B4-BE49-F238E27FC236}">
                      <a16:creationId xmlns:a16="http://schemas.microsoft.com/office/drawing/2014/main" id="{22DE4AE5-45D8-4429-957C-5F1CB2FFCE1A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FF8EC58-5605-C194-6FC5-E7B30A276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円/楕円 753">
                  <a:extLst>
                    <a:ext uri="{FF2B5EF4-FFF2-40B4-BE49-F238E27FC236}">
                      <a16:creationId xmlns:a16="http://schemas.microsoft.com/office/drawing/2014/main" id="{F581B7DD-6B1A-4BCD-BC88-C4F511555A0F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DF0B8E05-30CE-494E-7877-0AFEA3373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11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円/楕円 754">
                  <a:extLst>
                    <a:ext uri="{FF2B5EF4-FFF2-40B4-BE49-F238E27FC236}">
                      <a16:creationId xmlns:a16="http://schemas.microsoft.com/office/drawing/2014/main" id="{D0ABA6E6-F74A-4B0E-895E-86A31C88D6D6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D32E46EF-6142-B455-02CE-735ACACF1F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11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円/楕円 755">
                  <a:extLst>
                    <a:ext uri="{FF2B5EF4-FFF2-40B4-BE49-F238E27FC236}">
                      <a16:creationId xmlns:a16="http://schemas.microsoft.com/office/drawing/2014/main" id="{E1C9F8DE-C1AE-4D0C-9C09-5470CEDAC31D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D30C5B02-2430-E199-0E6D-2FA5ADA99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円/楕円 756">
                  <a:extLst>
                    <a:ext uri="{FF2B5EF4-FFF2-40B4-BE49-F238E27FC236}">
                      <a16:creationId xmlns:a16="http://schemas.microsoft.com/office/drawing/2014/main" id="{F37B1018-A145-46D8-8E7D-DDBE6A6623AA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3F314EEA-3E1C-0BA9-BDCD-9C16B9B73D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円/楕円 757">
                  <a:extLst>
                    <a:ext uri="{FF2B5EF4-FFF2-40B4-BE49-F238E27FC236}">
                      <a16:creationId xmlns:a16="http://schemas.microsoft.com/office/drawing/2014/main" id="{E56C3CC3-7E22-485B-9911-E4C0035C3598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A593E9BB-C591-5BEA-5C2B-702290539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11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円/楕円 758">
                  <a:extLst>
                    <a:ext uri="{FF2B5EF4-FFF2-40B4-BE49-F238E27FC236}">
                      <a16:creationId xmlns:a16="http://schemas.microsoft.com/office/drawing/2014/main" id="{F36D5C76-3C7A-4556-A5A0-9A01D2300FBE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F9FAECE8-B7A9-CBAC-2A54-63DF94699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12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円/楕円 759">
                  <a:extLst>
                    <a:ext uri="{FF2B5EF4-FFF2-40B4-BE49-F238E27FC236}">
                      <a16:creationId xmlns:a16="http://schemas.microsoft.com/office/drawing/2014/main" id="{F12C66CC-CC8B-4668-92F6-141D1088EE84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76235477-BA64-3AF4-2703-408CB2E90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円/楕円 760">
                  <a:extLst>
                    <a:ext uri="{FF2B5EF4-FFF2-40B4-BE49-F238E27FC236}">
                      <a16:creationId xmlns:a16="http://schemas.microsoft.com/office/drawing/2014/main" id="{D566D9B3-D638-4A30-B644-68FF172FAD33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CCA73E63-14E2-8DCF-DFFC-614EF4A16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円/楕円 761">
                  <a:extLst>
                    <a:ext uri="{FF2B5EF4-FFF2-40B4-BE49-F238E27FC236}">
                      <a16:creationId xmlns:a16="http://schemas.microsoft.com/office/drawing/2014/main" id="{68BD8AB5-7E10-4366-ADC9-325663E0E976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EA8CDCC9-9F68-7949-0EDB-9A07FD31B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23"/>
                  <a:stretch>
                    <a:fillRect l="-15385" t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円/楕円 762">
                  <a:extLst>
                    <a:ext uri="{FF2B5EF4-FFF2-40B4-BE49-F238E27FC236}">
                      <a16:creationId xmlns:a16="http://schemas.microsoft.com/office/drawing/2014/main" id="{3E8B7103-B10B-44DD-8AE0-DFCB2BF95669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AC3CB7B6-33E6-92D9-72A5-E4716736F7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24"/>
                  <a:stretch>
                    <a:fillRect l="-15385" t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円/楕円 763">
                  <a:extLst>
                    <a:ext uri="{FF2B5EF4-FFF2-40B4-BE49-F238E27FC236}">
                      <a16:creationId xmlns:a16="http://schemas.microsoft.com/office/drawing/2014/main" id="{07773B10-8CFC-4D7F-8A40-6CE7B41C9EE9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E51AF4C3-F7AE-AEEA-CE24-7EC78458B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125"/>
                  <a:stretch>
                    <a:fillRect l="-7692" r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円/楕円 764">
                  <a:extLst>
                    <a:ext uri="{FF2B5EF4-FFF2-40B4-BE49-F238E27FC236}">
                      <a16:creationId xmlns:a16="http://schemas.microsoft.com/office/drawing/2014/main" id="{24E8CE57-A54D-4600-B655-AD0409373EE5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DC8F587D-E997-6713-B878-85A243AC9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126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6" name="直線コネクタ 255">
              <a:extLst>
                <a:ext uri="{FF2B5EF4-FFF2-40B4-BE49-F238E27FC236}">
                  <a16:creationId xmlns:a16="http://schemas.microsoft.com/office/drawing/2014/main" id="{A83F4F7E-9EBD-4877-90FA-96BBD54AD9E0}"/>
                </a:ext>
              </a:extLst>
            </p:cNvPr>
            <p:cNvCxnSpPr>
              <a:cxnSpLocks/>
              <a:stCxn id="250" idx="6"/>
              <a:endCxn id="25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0B64935F-0E0D-476C-9095-AFAE48621093}"/>
                </a:ext>
              </a:extLst>
            </p:cNvPr>
            <p:cNvCxnSpPr>
              <a:cxnSpLocks/>
              <a:stCxn id="248" idx="6"/>
              <a:endCxn id="25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コネクタ 257">
              <a:extLst>
                <a:ext uri="{FF2B5EF4-FFF2-40B4-BE49-F238E27FC236}">
                  <a16:creationId xmlns:a16="http://schemas.microsoft.com/office/drawing/2014/main" id="{EFE1C473-B35D-447A-82BD-98996208508E}"/>
                </a:ext>
              </a:extLst>
            </p:cNvPr>
            <p:cNvCxnSpPr>
              <a:cxnSpLocks/>
              <a:stCxn id="252" idx="6"/>
              <a:endCxn id="25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コネクタ 258">
              <a:extLst>
                <a:ext uri="{FF2B5EF4-FFF2-40B4-BE49-F238E27FC236}">
                  <a16:creationId xmlns:a16="http://schemas.microsoft.com/office/drawing/2014/main" id="{8F4268B3-8B15-4C70-B296-3FB369132A56}"/>
                </a:ext>
              </a:extLst>
            </p:cNvPr>
            <p:cNvCxnSpPr>
              <a:cxnSpLocks/>
              <a:stCxn id="250" idx="6"/>
              <a:endCxn id="25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線コネクタ 259">
              <a:extLst>
                <a:ext uri="{FF2B5EF4-FFF2-40B4-BE49-F238E27FC236}">
                  <a16:creationId xmlns:a16="http://schemas.microsoft.com/office/drawing/2014/main" id="{E3E77411-BECB-4346-A8B8-CB84EA09DC8A}"/>
                </a:ext>
              </a:extLst>
            </p:cNvPr>
            <p:cNvCxnSpPr>
              <a:cxnSpLocks/>
              <a:stCxn id="255" idx="2"/>
              <a:endCxn id="24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コネクタ 260">
              <a:extLst>
                <a:ext uri="{FF2B5EF4-FFF2-40B4-BE49-F238E27FC236}">
                  <a16:creationId xmlns:a16="http://schemas.microsoft.com/office/drawing/2014/main" id="{383BFEA7-950B-451A-9525-7C388C56A904}"/>
                </a:ext>
              </a:extLst>
            </p:cNvPr>
            <p:cNvCxnSpPr>
              <a:cxnSpLocks/>
              <a:stCxn id="252" idx="6"/>
              <a:endCxn id="25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コネクタ 261">
              <a:extLst>
                <a:ext uri="{FF2B5EF4-FFF2-40B4-BE49-F238E27FC236}">
                  <a16:creationId xmlns:a16="http://schemas.microsoft.com/office/drawing/2014/main" id="{EC9F3DC7-805C-4AF6-994F-EBA4F0C9A53D}"/>
                </a:ext>
              </a:extLst>
            </p:cNvPr>
            <p:cNvCxnSpPr>
              <a:cxnSpLocks/>
              <a:stCxn id="252" idx="6"/>
              <a:endCxn id="25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線コネクタ 262">
              <a:extLst>
                <a:ext uri="{FF2B5EF4-FFF2-40B4-BE49-F238E27FC236}">
                  <a16:creationId xmlns:a16="http://schemas.microsoft.com/office/drawing/2014/main" id="{7AF85021-943C-4C06-85F4-32117A703249}"/>
                </a:ext>
              </a:extLst>
            </p:cNvPr>
            <p:cNvCxnSpPr>
              <a:cxnSpLocks/>
              <a:stCxn id="250" idx="6"/>
              <a:endCxn id="25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コネクタ 263">
              <a:extLst>
                <a:ext uri="{FF2B5EF4-FFF2-40B4-BE49-F238E27FC236}">
                  <a16:creationId xmlns:a16="http://schemas.microsoft.com/office/drawing/2014/main" id="{136471DF-87D9-4D77-9223-F097B45EA9AF}"/>
                </a:ext>
              </a:extLst>
            </p:cNvPr>
            <p:cNvCxnSpPr>
              <a:cxnSpLocks/>
              <a:stCxn id="248" idx="6"/>
              <a:endCxn id="25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角丸四角形 802">
              <a:extLst>
                <a:ext uri="{FF2B5EF4-FFF2-40B4-BE49-F238E27FC236}">
                  <a16:creationId xmlns:a16="http://schemas.microsoft.com/office/drawing/2014/main" id="{CA7FDF6E-A948-488E-BF4A-6E5BEA1EE813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正方形/長方形 265">
                  <a:extLst>
                    <a:ext uri="{FF2B5EF4-FFF2-40B4-BE49-F238E27FC236}">
                      <a16:creationId xmlns:a16="http://schemas.microsoft.com/office/drawing/2014/main" id="{464FC67F-8049-4751-8F9D-3C362320BAF8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5719002-D5B3-0EAE-39C4-494DADA94F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7" name="直線コネクタ 266">
              <a:extLst>
                <a:ext uri="{FF2B5EF4-FFF2-40B4-BE49-F238E27FC236}">
                  <a16:creationId xmlns:a16="http://schemas.microsoft.com/office/drawing/2014/main" id="{18F755E7-E8EF-4133-B055-40A0AB2805A8}"/>
                </a:ext>
              </a:extLst>
            </p:cNvPr>
            <p:cNvCxnSpPr>
              <a:cxnSpLocks/>
              <a:stCxn id="188" idx="6"/>
              <a:endCxn id="199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左中かっこ 267">
              <a:extLst>
                <a:ext uri="{FF2B5EF4-FFF2-40B4-BE49-F238E27FC236}">
                  <a16:creationId xmlns:a16="http://schemas.microsoft.com/office/drawing/2014/main" id="{0A04FB57-ECAA-48EF-965C-D157B6CE54A4}"/>
                </a:ext>
              </a:extLst>
            </p:cNvPr>
            <p:cNvSpPr/>
            <p:nvPr/>
          </p:nvSpPr>
          <p:spPr>
            <a:xfrm>
              <a:off x="4853573" y="5858814"/>
              <a:ext cx="144000" cy="1827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テキスト ボックス 268">
                  <a:extLst>
                    <a:ext uri="{FF2B5EF4-FFF2-40B4-BE49-F238E27FC236}">
                      <a16:creationId xmlns:a16="http://schemas.microsoft.com/office/drawing/2014/main" id="{FE9F1161-C4C6-4CD0-A989-2285D15DC8C5}"/>
                    </a:ext>
                  </a:extLst>
                </p:cNvPr>
                <p:cNvSpPr txBox="1"/>
                <p:nvPr/>
              </p:nvSpPr>
              <p:spPr>
                <a:xfrm>
                  <a:off x="4616431" y="581168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43" name="テキスト ボックス 642">
                  <a:extLst>
                    <a:ext uri="{FF2B5EF4-FFF2-40B4-BE49-F238E27FC236}">
                      <a16:creationId xmlns:a16="http://schemas.microsoft.com/office/drawing/2014/main" id="{96C33412-CB4F-8403-AEC6-FAA56E1BE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1" y="5811684"/>
                  <a:ext cx="213840" cy="276999"/>
                </a:xfrm>
                <a:prstGeom prst="rect">
                  <a:avLst/>
                </a:prstGeom>
                <a:blipFill>
                  <a:blip r:embed="rId128"/>
                  <a:stretch>
                    <a:fillRect l="-16667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直線コネクタ 269">
              <a:extLst>
                <a:ext uri="{FF2B5EF4-FFF2-40B4-BE49-F238E27FC236}">
                  <a16:creationId xmlns:a16="http://schemas.microsoft.com/office/drawing/2014/main" id="{E52C71AF-19CF-43E9-978F-9B4A62C2AFA9}"/>
                </a:ext>
              </a:extLst>
            </p:cNvPr>
            <p:cNvCxnSpPr>
              <a:cxnSpLocks/>
              <a:stCxn id="190" idx="6"/>
            </p:cNvCxnSpPr>
            <p:nvPr/>
          </p:nvCxnSpPr>
          <p:spPr>
            <a:xfrm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線コネクタ 270">
              <a:extLst>
                <a:ext uri="{FF2B5EF4-FFF2-40B4-BE49-F238E27FC236}">
                  <a16:creationId xmlns:a16="http://schemas.microsoft.com/office/drawing/2014/main" id="{5E912BA6-4BA4-4D16-8F05-2E9C2A4821D6}"/>
                </a:ext>
              </a:extLst>
            </p:cNvPr>
            <p:cNvCxnSpPr>
              <a:cxnSpLocks/>
              <a:stCxn id="192" idx="6"/>
              <a:endCxn id="193" idx="2"/>
            </p:cNvCxnSpPr>
            <p:nvPr/>
          </p:nvCxnSpPr>
          <p:spPr>
            <a:xfrm>
              <a:off x="5270488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線コネクタ 271">
              <a:extLst>
                <a:ext uri="{FF2B5EF4-FFF2-40B4-BE49-F238E27FC236}">
                  <a16:creationId xmlns:a16="http://schemas.microsoft.com/office/drawing/2014/main" id="{1F86150E-286D-4E85-991C-8E00B7634ACA}"/>
                </a:ext>
              </a:extLst>
            </p:cNvPr>
            <p:cNvCxnSpPr>
              <a:cxnSpLocks/>
              <a:stCxn id="194" idx="6"/>
              <a:endCxn id="193" idx="2"/>
            </p:cNvCxnSpPr>
            <p:nvPr/>
          </p:nvCxnSpPr>
          <p:spPr>
            <a:xfrm flipV="1">
              <a:off x="5270488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コネクタ 272">
              <a:extLst>
                <a:ext uri="{FF2B5EF4-FFF2-40B4-BE49-F238E27FC236}">
                  <a16:creationId xmlns:a16="http://schemas.microsoft.com/office/drawing/2014/main" id="{DDDAA385-DFE5-4851-9E1C-43E8B18C1B80}"/>
                </a:ext>
              </a:extLst>
            </p:cNvPr>
            <p:cNvCxnSpPr>
              <a:cxnSpLocks/>
              <a:stCxn id="196" idx="6"/>
              <a:endCxn id="193" idx="2"/>
            </p:cNvCxnSpPr>
            <p:nvPr/>
          </p:nvCxnSpPr>
          <p:spPr>
            <a:xfrm flipV="1">
              <a:off x="5270488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線コネクタ 273">
              <a:extLst>
                <a:ext uri="{FF2B5EF4-FFF2-40B4-BE49-F238E27FC236}">
                  <a16:creationId xmlns:a16="http://schemas.microsoft.com/office/drawing/2014/main" id="{A7DEFC05-9FB9-4C38-AB79-241F19F47434}"/>
                </a:ext>
              </a:extLst>
            </p:cNvPr>
            <p:cNvCxnSpPr>
              <a:cxnSpLocks/>
              <a:stCxn id="198" idx="6"/>
              <a:endCxn id="193" idx="2"/>
            </p:cNvCxnSpPr>
            <p:nvPr/>
          </p:nvCxnSpPr>
          <p:spPr>
            <a:xfrm flipV="1">
              <a:off x="5270488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F25260A5-0635-40CB-A550-2D73D7D45E42}"/>
                </a:ext>
              </a:extLst>
            </p:cNvPr>
            <p:cNvCxnSpPr>
              <a:cxnSpLocks/>
              <a:stCxn id="190" idx="6"/>
              <a:endCxn id="195" idx="2"/>
            </p:cNvCxnSpPr>
            <p:nvPr/>
          </p:nvCxnSpPr>
          <p:spPr>
            <a:xfrm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コネクタ 275">
              <a:extLst>
                <a:ext uri="{FF2B5EF4-FFF2-40B4-BE49-F238E27FC236}">
                  <a16:creationId xmlns:a16="http://schemas.microsoft.com/office/drawing/2014/main" id="{EE46F1B0-6EF5-41CF-9126-467703561C25}"/>
                </a:ext>
              </a:extLst>
            </p:cNvPr>
            <p:cNvCxnSpPr>
              <a:cxnSpLocks/>
              <a:stCxn id="190" idx="6"/>
              <a:endCxn id="197" idx="2"/>
            </p:cNvCxnSpPr>
            <p:nvPr/>
          </p:nvCxnSpPr>
          <p:spPr>
            <a:xfrm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>
              <a:extLst>
                <a:ext uri="{FF2B5EF4-FFF2-40B4-BE49-F238E27FC236}">
                  <a16:creationId xmlns:a16="http://schemas.microsoft.com/office/drawing/2014/main" id="{8FCB150B-9371-49F0-B74B-4FDA7D9BCCB8}"/>
                </a:ext>
              </a:extLst>
            </p:cNvPr>
            <p:cNvCxnSpPr>
              <a:cxnSpLocks/>
              <a:stCxn id="190" idx="6"/>
              <a:endCxn id="199" idx="2"/>
            </p:cNvCxnSpPr>
            <p:nvPr/>
          </p:nvCxnSpPr>
          <p:spPr>
            <a:xfrm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>
              <a:extLst>
                <a:ext uri="{FF2B5EF4-FFF2-40B4-BE49-F238E27FC236}">
                  <a16:creationId xmlns:a16="http://schemas.microsoft.com/office/drawing/2014/main" id="{D88A4D02-F613-4040-A761-1BF35B91B6CE}"/>
                </a:ext>
              </a:extLst>
            </p:cNvPr>
            <p:cNvCxnSpPr>
              <a:cxnSpLocks/>
              <a:stCxn id="198" idx="6"/>
              <a:endCxn id="195" idx="2"/>
            </p:cNvCxnSpPr>
            <p:nvPr/>
          </p:nvCxnSpPr>
          <p:spPr>
            <a:xfrm flipV="1">
              <a:off x="5270488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>
              <a:extLst>
                <a:ext uri="{FF2B5EF4-FFF2-40B4-BE49-F238E27FC236}">
                  <a16:creationId xmlns:a16="http://schemas.microsoft.com/office/drawing/2014/main" id="{9037F321-27F8-40BA-A3C3-8F91AA78088F}"/>
                </a:ext>
              </a:extLst>
            </p:cNvPr>
            <p:cNvCxnSpPr>
              <a:cxnSpLocks/>
              <a:stCxn id="198" idx="6"/>
              <a:endCxn id="197" idx="2"/>
            </p:cNvCxnSpPr>
            <p:nvPr/>
          </p:nvCxnSpPr>
          <p:spPr>
            <a:xfrm flipV="1">
              <a:off x="5270488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コネクタ 279">
              <a:extLst>
                <a:ext uri="{FF2B5EF4-FFF2-40B4-BE49-F238E27FC236}">
                  <a16:creationId xmlns:a16="http://schemas.microsoft.com/office/drawing/2014/main" id="{0A4106D7-63D1-4A51-8974-3330313B46CA}"/>
                </a:ext>
              </a:extLst>
            </p:cNvPr>
            <p:cNvCxnSpPr>
              <a:cxnSpLocks/>
              <a:stCxn id="198" idx="6"/>
              <a:endCxn id="199" idx="2"/>
            </p:cNvCxnSpPr>
            <p:nvPr/>
          </p:nvCxnSpPr>
          <p:spPr>
            <a:xfrm>
              <a:off x="5270488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左中かっこ 280">
              <a:extLst>
                <a:ext uri="{FF2B5EF4-FFF2-40B4-BE49-F238E27FC236}">
                  <a16:creationId xmlns:a16="http://schemas.microsoft.com/office/drawing/2014/main" id="{B989A043-AB94-4314-A593-50DB2F1E702C}"/>
                </a:ext>
              </a:extLst>
            </p:cNvPr>
            <p:cNvSpPr/>
            <p:nvPr/>
          </p:nvSpPr>
          <p:spPr>
            <a:xfrm>
              <a:off x="7150858" y="4058920"/>
              <a:ext cx="144000" cy="7349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左中かっこ 281">
              <a:extLst>
                <a:ext uri="{FF2B5EF4-FFF2-40B4-BE49-F238E27FC236}">
                  <a16:creationId xmlns:a16="http://schemas.microsoft.com/office/drawing/2014/main" id="{9D06CE13-7169-4CE6-B2F8-95F0CC63E5B3}"/>
                </a:ext>
              </a:extLst>
            </p:cNvPr>
            <p:cNvSpPr/>
            <p:nvPr/>
          </p:nvSpPr>
          <p:spPr>
            <a:xfrm>
              <a:off x="7150858" y="4966110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右中かっこ 282">
              <a:extLst>
                <a:ext uri="{FF2B5EF4-FFF2-40B4-BE49-F238E27FC236}">
                  <a16:creationId xmlns:a16="http://schemas.microsoft.com/office/drawing/2014/main" id="{FE965FB8-1CAA-40D9-A839-AFB3E69F09DA}"/>
                </a:ext>
              </a:extLst>
            </p:cNvPr>
            <p:cNvSpPr/>
            <p:nvPr/>
          </p:nvSpPr>
          <p:spPr>
            <a:xfrm>
              <a:off x="8632842" y="4058919"/>
              <a:ext cx="144000" cy="10551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右中かっこ 283">
              <a:extLst>
                <a:ext uri="{FF2B5EF4-FFF2-40B4-BE49-F238E27FC236}">
                  <a16:creationId xmlns:a16="http://schemas.microsoft.com/office/drawing/2014/main" id="{B23B5FBD-E273-4653-AA6D-8201316FAE89}"/>
                </a:ext>
              </a:extLst>
            </p:cNvPr>
            <p:cNvSpPr/>
            <p:nvPr/>
          </p:nvSpPr>
          <p:spPr>
            <a:xfrm>
              <a:off x="8626167" y="5300393"/>
              <a:ext cx="144000" cy="7506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テキスト ボックス 284">
                  <a:extLst>
                    <a:ext uri="{FF2B5EF4-FFF2-40B4-BE49-F238E27FC236}">
                      <a16:creationId xmlns:a16="http://schemas.microsoft.com/office/drawing/2014/main" id="{676EE77D-9D4B-4B06-A858-83E64C9691A9}"/>
                    </a:ext>
                  </a:extLst>
                </p:cNvPr>
                <p:cNvSpPr txBox="1"/>
                <p:nvPr/>
              </p:nvSpPr>
              <p:spPr>
                <a:xfrm>
                  <a:off x="6913716" y="4286636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2" name="テキスト ボックス 691">
                  <a:extLst>
                    <a:ext uri="{FF2B5EF4-FFF2-40B4-BE49-F238E27FC236}">
                      <a16:creationId xmlns:a16="http://schemas.microsoft.com/office/drawing/2014/main" id="{E8ECC60A-E0DA-87F6-E832-8A5D61B2C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716" y="4286636"/>
                  <a:ext cx="213840" cy="276999"/>
                </a:xfrm>
                <a:prstGeom prst="rect">
                  <a:avLst/>
                </a:prstGeom>
                <a:blipFill>
                  <a:blip r:embed="rId129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テキスト ボックス 285">
                  <a:extLst>
                    <a:ext uri="{FF2B5EF4-FFF2-40B4-BE49-F238E27FC236}">
                      <a16:creationId xmlns:a16="http://schemas.microsoft.com/office/drawing/2014/main" id="{C6514D0C-49E8-4D8C-8C8C-39936649055B}"/>
                    </a:ext>
                  </a:extLst>
                </p:cNvPr>
                <p:cNvSpPr txBox="1"/>
                <p:nvPr/>
              </p:nvSpPr>
              <p:spPr>
                <a:xfrm>
                  <a:off x="6881528" y="5202973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3" name="テキスト ボックス 692">
                  <a:extLst>
                    <a:ext uri="{FF2B5EF4-FFF2-40B4-BE49-F238E27FC236}">
                      <a16:creationId xmlns:a16="http://schemas.microsoft.com/office/drawing/2014/main" id="{4A67B673-77B3-2B05-4442-D4A2E690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528" y="5202973"/>
                  <a:ext cx="278217" cy="276999"/>
                </a:xfrm>
                <a:prstGeom prst="rect">
                  <a:avLst/>
                </a:prstGeom>
                <a:blipFill>
                  <a:blip r:embed="rId130"/>
                  <a:stretch>
                    <a:fillRect l="-1304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テキスト ボックス 286">
                  <a:extLst>
                    <a:ext uri="{FF2B5EF4-FFF2-40B4-BE49-F238E27FC236}">
                      <a16:creationId xmlns:a16="http://schemas.microsoft.com/office/drawing/2014/main" id="{86DE173F-831B-4931-BFE1-C70B50426296}"/>
                    </a:ext>
                  </a:extLst>
                </p:cNvPr>
                <p:cNvSpPr txBox="1"/>
                <p:nvPr/>
              </p:nvSpPr>
              <p:spPr>
                <a:xfrm>
                  <a:off x="8795669" y="4451628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1DD7B62B-FFFA-8DA1-F91D-EDB7AF375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669" y="4451628"/>
                  <a:ext cx="224228" cy="276999"/>
                </a:xfrm>
                <a:prstGeom prst="rect">
                  <a:avLst/>
                </a:prstGeom>
                <a:blipFill>
                  <a:blip r:embed="rId131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テキスト ボックス 287">
                  <a:extLst>
                    <a:ext uri="{FF2B5EF4-FFF2-40B4-BE49-F238E27FC236}">
                      <a16:creationId xmlns:a16="http://schemas.microsoft.com/office/drawing/2014/main" id="{95FB058F-DBA3-4AAE-A371-E8C9E44ED885}"/>
                    </a:ext>
                  </a:extLst>
                </p:cNvPr>
                <p:cNvSpPr txBox="1"/>
                <p:nvPr/>
              </p:nvSpPr>
              <p:spPr>
                <a:xfrm>
                  <a:off x="8763481" y="553721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6" name="テキスト ボックス 695">
                  <a:extLst>
                    <a:ext uri="{FF2B5EF4-FFF2-40B4-BE49-F238E27FC236}">
                      <a16:creationId xmlns:a16="http://schemas.microsoft.com/office/drawing/2014/main" id="{845A1764-6EDF-6872-53FF-F772839E3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481" y="5537214"/>
                  <a:ext cx="293094" cy="276999"/>
                </a:xfrm>
                <a:prstGeom prst="rect">
                  <a:avLst/>
                </a:prstGeom>
                <a:blipFill>
                  <a:blip r:embed="rId132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9" name="左中かっこ 288">
              <a:extLst>
                <a:ext uri="{FF2B5EF4-FFF2-40B4-BE49-F238E27FC236}">
                  <a16:creationId xmlns:a16="http://schemas.microsoft.com/office/drawing/2014/main" id="{9D0AEE4C-A8C0-424C-A166-8266C2B3314B}"/>
                </a:ext>
              </a:extLst>
            </p:cNvPr>
            <p:cNvSpPr/>
            <p:nvPr/>
          </p:nvSpPr>
          <p:spPr>
            <a:xfrm>
              <a:off x="7150858" y="5858814"/>
              <a:ext cx="144000" cy="1827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テキスト ボックス 289">
                  <a:extLst>
                    <a:ext uri="{FF2B5EF4-FFF2-40B4-BE49-F238E27FC236}">
                      <a16:creationId xmlns:a16="http://schemas.microsoft.com/office/drawing/2014/main" id="{A116E959-EDFC-4E66-8561-B0E2F1711F76}"/>
                    </a:ext>
                  </a:extLst>
                </p:cNvPr>
                <p:cNvSpPr txBox="1"/>
                <p:nvPr/>
              </p:nvSpPr>
              <p:spPr>
                <a:xfrm>
                  <a:off x="6913716" y="581168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8" name="テキスト ボックス 697">
                  <a:extLst>
                    <a:ext uri="{FF2B5EF4-FFF2-40B4-BE49-F238E27FC236}">
                      <a16:creationId xmlns:a16="http://schemas.microsoft.com/office/drawing/2014/main" id="{9644BD1A-FC17-891F-4894-B9C5FC125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716" y="5811684"/>
                  <a:ext cx="213840" cy="276999"/>
                </a:xfrm>
                <a:prstGeom prst="rect">
                  <a:avLst/>
                </a:prstGeom>
                <a:blipFill>
                  <a:blip r:embed="rId129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971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155</Words>
  <Application>Microsoft Office PowerPoint</Application>
  <PresentationFormat>ワイド画面</PresentationFormat>
  <Paragraphs>139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内田　智之</dc:creator>
  <cp:lastModifiedBy>内田　智之</cp:lastModifiedBy>
  <cp:revision>3</cp:revision>
  <dcterms:created xsi:type="dcterms:W3CDTF">2025-10-14T07:15:48Z</dcterms:created>
  <dcterms:modified xsi:type="dcterms:W3CDTF">2025-10-15T11:11:05Z</dcterms:modified>
</cp:coreProperties>
</file>