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97"/>
    <p:restoredTop sz="94659"/>
  </p:normalViewPr>
  <p:slideViewPr>
    <p:cSldViewPr snapToGrid="0">
      <p:cViewPr varScale="1">
        <p:scale>
          <a:sx n="85" d="100"/>
          <a:sy n="85" d="100"/>
        </p:scale>
        <p:origin x="10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A35BE-7D40-1B3F-9DC6-B34AB50C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9494FF9-56CC-E1B7-7E93-9B12E2649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5D92479-B82B-2812-7FB0-D4587B94F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4C0AC-980A-5869-C1B8-935F4F637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6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D7DC-3EA5-1C9E-8360-7DE9B682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5E131E0-92E0-9A44-381F-FBC467A92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66921F-2F98-F4C6-C8D1-A565F9F08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15E542-3C54-8EC7-FA93-9D749C231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326.png"/><Relationship Id="rId26" Type="http://schemas.openxmlformats.org/officeDocument/2006/relationships/image" Target="../media/image334.png"/><Relationship Id="rId39" Type="http://schemas.openxmlformats.org/officeDocument/2006/relationships/image" Target="../media/image347.png"/><Relationship Id="rId21" Type="http://schemas.openxmlformats.org/officeDocument/2006/relationships/image" Target="../media/image329.png"/><Relationship Id="rId34" Type="http://schemas.openxmlformats.org/officeDocument/2006/relationships/image" Target="../media/image342.png"/><Relationship Id="rId42" Type="http://schemas.openxmlformats.org/officeDocument/2006/relationships/image" Target="../media/image350.png"/><Relationship Id="rId47" Type="http://schemas.openxmlformats.org/officeDocument/2006/relationships/image" Target="../media/image355.png"/><Relationship Id="rId50" Type="http://schemas.openxmlformats.org/officeDocument/2006/relationships/image" Target="../media/image358.png"/><Relationship Id="rId7" Type="http://schemas.openxmlformats.org/officeDocument/2006/relationships/image" Target="../media/image3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4.png"/><Relationship Id="rId29" Type="http://schemas.openxmlformats.org/officeDocument/2006/relationships/image" Target="../media/image337.png"/><Relationship Id="rId11" Type="http://schemas.openxmlformats.org/officeDocument/2006/relationships/image" Target="../media/image319.png"/><Relationship Id="rId24" Type="http://schemas.openxmlformats.org/officeDocument/2006/relationships/image" Target="../media/image332.png"/><Relationship Id="rId32" Type="http://schemas.openxmlformats.org/officeDocument/2006/relationships/image" Target="../media/image340.png"/><Relationship Id="rId37" Type="http://schemas.openxmlformats.org/officeDocument/2006/relationships/image" Target="../media/image345.png"/><Relationship Id="rId40" Type="http://schemas.openxmlformats.org/officeDocument/2006/relationships/image" Target="../media/image348.png"/><Relationship Id="rId45" Type="http://schemas.openxmlformats.org/officeDocument/2006/relationships/image" Target="../media/image353.png"/><Relationship Id="rId53" Type="http://schemas.openxmlformats.org/officeDocument/2006/relationships/image" Target="../media/image361.png"/><Relationship Id="rId5" Type="http://schemas.openxmlformats.org/officeDocument/2006/relationships/image" Target="../media/image313.png"/><Relationship Id="rId10" Type="http://schemas.openxmlformats.org/officeDocument/2006/relationships/image" Target="../media/image318.png"/><Relationship Id="rId19" Type="http://schemas.openxmlformats.org/officeDocument/2006/relationships/image" Target="../media/image327.png"/><Relationship Id="rId31" Type="http://schemas.openxmlformats.org/officeDocument/2006/relationships/image" Target="../media/image339.png"/><Relationship Id="rId44" Type="http://schemas.openxmlformats.org/officeDocument/2006/relationships/image" Target="../media/image352.png"/><Relationship Id="rId52" Type="http://schemas.openxmlformats.org/officeDocument/2006/relationships/image" Target="../media/image360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Relationship Id="rId22" Type="http://schemas.openxmlformats.org/officeDocument/2006/relationships/image" Target="../media/image330.png"/><Relationship Id="rId27" Type="http://schemas.openxmlformats.org/officeDocument/2006/relationships/image" Target="../media/image335.png"/><Relationship Id="rId30" Type="http://schemas.openxmlformats.org/officeDocument/2006/relationships/image" Target="../media/image338.png"/><Relationship Id="rId35" Type="http://schemas.openxmlformats.org/officeDocument/2006/relationships/image" Target="../media/image343.png"/><Relationship Id="rId43" Type="http://schemas.openxmlformats.org/officeDocument/2006/relationships/image" Target="../media/image351.png"/><Relationship Id="rId48" Type="http://schemas.openxmlformats.org/officeDocument/2006/relationships/image" Target="../media/image356.png"/><Relationship Id="rId8" Type="http://schemas.openxmlformats.org/officeDocument/2006/relationships/image" Target="../media/image316.png"/><Relationship Id="rId51" Type="http://schemas.openxmlformats.org/officeDocument/2006/relationships/image" Target="../media/image359.png"/><Relationship Id="rId3" Type="http://schemas.openxmlformats.org/officeDocument/2006/relationships/image" Target="../media/image311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5" Type="http://schemas.openxmlformats.org/officeDocument/2006/relationships/image" Target="../media/image333.png"/><Relationship Id="rId33" Type="http://schemas.openxmlformats.org/officeDocument/2006/relationships/image" Target="../media/image341.png"/><Relationship Id="rId38" Type="http://schemas.openxmlformats.org/officeDocument/2006/relationships/image" Target="../media/image346.png"/><Relationship Id="rId46" Type="http://schemas.openxmlformats.org/officeDocument/2006/relationships/image" Target="../media/image354.png"/><Relationship Id="rId20" Type="http://schemas.openxmlformats.org/officeDocument/2006/relationships/image" Target="../media/image328.png"/><Relationship Id="rId41" Type="http://schemas.openxmlformats.org/officeDocument/2006/relationships/image" Target="../media/image3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png"/><Relationship Id="rId15" Type="http://schemas.openxmlformats.org/officeDocument/2006/relationships/image" Target="../media/image323.png"/><Relationship Id="rId23" Type="http://schemas.openxmlformats.org/officeDocument/2006/relationships/image" Target="../media/image331.png"/><Relationship Id="rId28" Type="http://schemas.openxmlformats.org/officeDocument/2006/relationships/image" Target="../media/image336.png"/><Relationship Id="rId36" Type="http://schemas.openxmlformats.org/officeDocument/2006/relationships/image" Target="../media/image344.png"/><Relationship Id="rId49" Type="http://schemas.openxmlformats.org/officeDocument/2006/relationships/image" Target="../media/image35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6.png"/><Relationship Id="rId112" Type="http://schemas.openxmlformats.org/officeDocument/2006/relationships/image" Target="../media/image471.png"/><Relationship Id="rId21" Type="http://schemas.openxmlformats.org/officeDocument/2006/relationships/image" Target="../media/image380.png"/><Relationship Id="rId42" Type="http://schemas.openxmlformats.org/officeDocument/2006/relationships/image" Target="../media/image401.png"/><Relationship Id="rId47" Type="http://schemas.openxmlformats.org/officeDocument/2006/relationships/image" Target="../media/image406.png"/><Relationship Id="rId63" Type="http://schemas.openxmlformats.org/officeDocument/2006/relationships/image" Target="../media/image422.png"/><Relationship Id="rId68" Type="http://schemas.openxmlformats.org/officeDocument/2006/relationships/image" Target="../media/image427.png"/><Relationship Id="rId84" Type="http://schemas.openxmlformats.org/officeDocument/2006/relationships/image" Target="../media/image443.png"/><Relationship Id="rId89" Type="http://schemas.openxmlformats.org/officeDocument/2006/relationships/image" Target="../media/image448.png"/><Relationship Id="rId107" Type="http://schemas.openxmlformats.org/officeDocument/2006/relationships/image" Target="../media/image466.png"/><Relationship Id="rId16" Type="http://schemas.openxmlformats.org/officeDocument/2006/relationships/image" Target="../media/image375.png"/><Relationship Id="rId102" Type="http://schemas.openxmlformats.org/officeDocument/2006/relationships/image" Target="../media/image461.png"/><Relationship Id="rId123" Type="http://schemas.openxmlformats.org/officeDocument/2006/relationships/image" Target="../media/image482.png"/><Relationship Id="rId128" Type="http://schemas.openxmlformats.org/officeDocument/2006/relationships/image" Target="../media/image487.png"/><Relationship Id="rId11" Type="http://schemas.openxmlformats.org/officeDocument/2006/relationships/image" Target="../media/image370.png"/><Relationship Id="rId32" Type="http://schemas.openxmlformats.org/officeDocument/2006/relationships/image" Target="../media/image391.png"/><Relationship Id="rId37" Type="http://schemas.openxmlformats.org/officeDocument/2006/relationships/image" Target="../media/image396.png"/><Relationship Id="rId53" Type="http://schemas.openxmlformats.org/officeDocument/2006/relationships/image" Target="../media/image412.png"/><Relationship Id="rId58" Type="http://schemas.openxmlformats.org/officeDocument/2006/relationships/image" Target="../media/image417.png"/><Relationship Id="rId74" Type="http://schemas.openxmlformats.org/officeDocument/2006/relationships/image" Target="../media/image433.png"/><Relationship Id="rId79" Type="http://schemas.openxmlformats.org/officeDocument/2006/relationships/image" Target="../media/image438.png"/><Relationship Id="rId90" Type="http://schemas.openxmlformats.org/officeDocument/2006/relationships/image" Target="../media/image449.png"/><Relationship Id="rId95" Type="http://schemas.openxmlformats.org/officeDocument/2006/relationships/image" Target="../media/image454.png"/><Relationship Id="rId5" Type="http://schemas.openxmlformats.org/officeDocument/2006/relationships/image" Target="../media/image364.png"/><Relationship Id="rId113" Type="http://schemas.openxmlformats.org/officeDocument/2006/relationships/image" Target="../media/image472.png"/><Relationship Id="rId118" Type="http://schemas.openxmlformats.org/officeDocument/2006/relationships/image" Target="../media/image477.png"/><Relationship Id="rId22" Type="http://schemas.openxmlformats.org/officeDocument/2006/relationships/image" Target="../media/image381.png"/><Relationship Id="rId27" Type="http://schemas.openxmlformats.org/officeDocument/2006/relationships/image" Target="../media/image386.png"/><Relationship Id="rId43" Type="http://schemas.openxmlformats.org/officeDocument/2006/relationships/image" Target="../media/image402.png"/><Relationship Id="rId48" Type="http://schemas.openxmlformats.org/officeDocument/2006/relationships/image" Target="../media/image407.png"/><Relationship Id="rId64" Type="http://schemas.openxmlformats.org/officeDocument/2006/relationships/image" Target="../media/image423.png"/><Relationship Id="rId69" Type="http://schemas.openxmlformats.org/officeDocument/2006/relationships/image" Target="../media/image428.png"/><Relationship Id="rId80" Type="http://schemas.openxmlformats.org/officeDocument/2006/relationships/image" Target="../media/image439.png"/><Relationship Id="rId85" Type="http://schemas.openxmlformats.org/officeDocument/2006/relationships/image" Target="../media/image444.png"/><Relationship Id="rId103" Type="http://schemas.openxmlformats.org/officeDocument/2006/relationships/image" Target="../media/image462.png"/><Relationship Id="rId108" Type="http://schemas.openxmlformats.org/officeDocument/2006/relationships/image" Target="../media/image467.png"/><Relationship Id="rId124" Type="http://schemas.openxmlformats.org/officeDocument/2006/relationships/image" Target="../media/image483.png"/><Relationship Id="rId129" Type="http://schemas.openxmlformats.org/officeDocument/2006/relationships/image" Target="../media/image488.png"/><Relationship Id="rId12" Type="http://schemas.openxmlformats.org/officeDocument/2006/relationships/image" Target="../media/image371.png"/><Relationship Id="rId17" Type="http://schemas.openxmlformats.org/officeDocument/2006/relationships/image" Target="../media/image376.png"/><Relationship Id="rId33" Type="http://schemas.openxmlformats.org/officeDocument/2006/relationships/image" Target="../media/image392.png"/><Relationship Id="rId38" Type="http://schemas.openxmlformats.org/officeDocument/2006/relationships/image" Target="../media/image397.png"/><Relationship Id="rId59" Type="http://schemas.openxmlformats.org/officeDocument/2006/relationships/image" Target="../media/image418.png"/><Relationship Id="rId91" Type="http://schemas.openxmlformats.org/officeDocument/2006/relationships/image" Target="../media/image450.png"/><Relationship Id="rId96" Type="http://schemas.openxmlformats.org/officeDocument/2006/relationships/image" Target="../media/image455.png"/><Relationship Id="rId54" Type="http://schemas.openxmlformats.org/officeDocument/2006/relationships/image" Target="../media/image413.png"/><Relationship Id="rId70" Type="http://schemas.openxmlformats.org/officeDocument/2006/relationships/image" Target="../media/image429.png"/><Relationship Id="rId75" Type="http://schemas.openxmlformats.org/officeDocument/2006/relationships/image" Target="../media/image4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114" Type="http://schemas.openxmlformats.org/officeDocument/2006/relationships/image" Target="../media/image473.png"/><Relationship Id="rId119" Type="http://schemas.openxmlformats.org/officeDocument/2006/relationships/image" Target="../media/image478.png"/><Relationship Id="rId23" Type="http://schemas.openxmlformats.org/officeDocument/2006/relationships/image" Target="../media/image382.png"/><Relationship Id="rId28" Type="http://schemas.openxmlformats.org/officeDocument/2006/relationships/image" Target="../media/image387.png"/><Relationship Id="rId49" Type="http://schemas.openxmlformats.org/officeDocument/2006/relationships/image" Target="../media/image408.png"/><Relationship Id="rId130" Type="http://schemas.openxmlformats.org/officeDocument/2006/relationships/image" Target="../media/image489.png"/><Relationship Id="rId44" Type="http://schemas.openxmlformats.org/officeDocument/2006/relationships/image" Target="../media/image403.png"/><Relationship Id="rId60" Type="http://schemas.openxmlformats.org/officeDocument/2006/relationships/image" Target="../media/image419.png"/><Relationship Id="rId65" Type="http://schemas.openxmlformats.org/officeDocument/2006/relationships/image" Target="../media/image424.png"/><Relationship Id="rId81" Type="http://schemas.openxmlformats.org/officeDocument/2006/relationships/image" Target="../media/image440.png"/><Relationship Id="rId86" Type="http://schemas.openxmlformats.org/officeDocument/2006/relationships/image" Target="../media/image445.png"/><Relationship Id="rId109" Type="http://schemas.openxmlformats.org/officeDocument/2006/relationships/image" Target="../media/image468.png"/><Relationship Id="rId13" Type="http://schemas.openxmlformats.org/officeDocument/2006/relationships/image" Target="../media/image372.png"/><Relationship Id="rId18" Type="http://schemas.openxmlformats.org/officeDocument/2006/relationships/image" Target="../media/image377.png"/><Relationship Id="rId39" Type="http://schemas.openxmlformats.org/officeDocument/2006/relationships/image" Target="../media/image398.png"/><Relationship Id="rId97" Type="http://schemas.openxmlformats.org/officeDocument/2006/relationships/image" Target="../media/image456.png"/><Relationship Id="rId104" Type="http://schemas.openxmlformats.org/officeDocument/2006/relationships/image" Target="../media/image463.png"/><Relationship Id="rId120" Type="http://schemas.openxmlformats.org/officeDocument/2006/relationships/image" Target="../media/image479.png"/><Relationship Id="rId125" Type="http://schemas.openxmlformats.org/officeDocument/2006/relationships/image" Target="../media/image484.png"/><Relationship Id="rId34" Type="http://schemas.openxmlformats.org/officeDocument/2006/relationships/image" Target="../media/image393.png"/><Relationship Id="rId50" Type="http://schemas.openxmlformats.org/officeDocument/2006/relationships/image" Target="../media/image409.png"/><Relationship Id="rId55" Type="http://schemas.openxmlformats.org/officeDocument/2006/relationships/image" Target="../media/image414.png"/><Relationship Id="rId76" Type="http://schemas.openxmlformats.org/officeDocument/2006/relationships/image" Target="../media/image435.png"/><Relationship Id="rId92" Type="http://schemas.openxmlformats.org/officeDocument/2006/relationships/image" Target="../media/image451.png"/><Relationship Id="rId7" Type="http://schemas.openxmlformats.org/officeDocument/2006/relationships/image" Target="../media/image366.png"/><Relationship Id="rId71" Type="http://schemas.openxmlformats.org/officeDocument/2006/relationships/image" Target="../media/image430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388.png"/><Relationship Id="rId110" Type="http://schemas.openxmlformats.org/officeDocument/2006/relationships/image" Target="../media/image469.png"/><Relationship Id="rId115" Type="http://schemas.openxmlformats.org/officeDocument/2006/relationships/image" Target="../media/image474.png"/><Relationship Id="rId131" Type="http://schemas.openxmlformats.org/officeDocument/2006/relationships/image" Target="../media/image490.png"/><Relationship Id="rId24" Type="http://schemas.openxmlformats.org/officeDocument/2006/relationships/image" Target="../media/image383.png"/><Relationship Id="rId40" Type="http://schemas.openxmlformats.org/officeDocument/2006/relationships/image" Target="../media/image399.png"/><Relationship Id="rId45" Type="http://schemas.openxmlformats.org/officeDocument/2006/relationships/image" Target="../media/image404.png"/><Relationship Id="rId66" Type="http://schemas.openxmlformats.org/officeDocument/2006/relationships/image" Target="../media/image425.png"/><Relationship Id="rId87" Type="http://schemas.openxmlformats.org/officeDocument/2006/relationships/image" Target="../media/image446.png"/><Relationship Id="rId61" Type="http://schemas.openxmlformats.org/officeDocument/2006/relationships/image" Target="../media/image420.png"/><Relationship Id="rId82" Type="http://schemas.openxmlformats.org/officeDocument/2006/relationships/image" Target="../media/image441.png"/><Relationship Id="rId19" Type="http://schemas.openxmlformats.org/officeDocument/2006/relationships/image" Target="../media/image378.png"/><Relationship Id="rId100" Type="http://schemas.openxmlformats.org/officeDocument/2006/relationships/image" Target="../media/image459.png"/><Relationship Id="rId105" Type="http://schemas.openxmlformats.org/officeDocument/2006/relationships/image" Target="../media/image464.png"/><Relationship Id="rId126" Type="http://schemas.openxmlformats.org/officeDocument/2006/relationships/image" Target="../media/image485.png"/><Relationship Id="rId14" Type="http://schemas.openxmlformats.org/officeDocument/2006/relationships/image" Target="../media/image373.png"/><Relationship Id="rId30" Type="http://schemas.openxmlformats.org/officeDocument/2006/relationships/image" Target="../media/image389.png"/><Relationship Id="rId35" Type="http://schemas.openxmlformats.org/officeDocument/2006/relationships/image" Target="../media/image394.png"/><Relationship Id="rId56" Type="http://schemas.openxmlformats.org/officeDocument/2006/relationships/image" Target="../media/image415.png"/><Relationship Id="rId77" Type="http://schemas.openxmlformats.org/officeDocument/2006/relationships/image" Target="../media/image436.png"/><Relationship Id="rId93" Type="http://schemas.openxmlformats.org/officeDocument/2006/relationships/image" Target="../media/image452.png"/><Relationship Id="rId98" Type="http://schemas.openxmlformats.org/officeDocument/2006/relationships/image" Target="../media/image457.png"/><Relationship Id="rId121" Type="http://schemas.openxmlformats.org/officeDocument/2006/relationships/image" Target="../media/image480.png"/><Relationship Id="rId8" Type="http://schemas.openxmlformats.org/officeDocument/2006/relationships/image" Target="../media/image367.png"/><Relationship Id="rId51" Type="http://schemas.openxmlformats.org/officeDocument/2006/relationships/image" Target="../media/image410.png"/><Relationship Id="rId72" Type="http://schemas.openxmlformats.org/officeDocument/2006/relationships/image" Target="../media/image431.png"/><Relationship Id="rId3" Type="http://schemas.openxmlformats.org/officeDocument/2006/relationships/image" Target="../media/image362.png"/><Relationship Id="rId116" Type="http://schemas.openxmlformats.org/officeDocument/2006/relationships/image" Target="../media/image475.png"/><Relationship Id="rId25" Type="http://schemas.openxmlformats.org/officeDocument/2006/relationships/image" Target="../media/image384.png"/><Relationship Id="rId46" Type="http://schemas.openxmlformats.org/officeDocument/2006/relationships/image" Target="../media/image405.png"/><Relationship Id="rId67" Type="http://schemas.openxmlformats.org/officeDocument/2006/relationships/image" Target="../media/image426.png"/><Relationship Id="rId111" Type="http://schemas.openxmlformats.org/officeDocument/2006/relationships/image" Target="../media/image470.png"/><Relationship Id="rId132" Type="http://schemas.openxmlformats.org/officeDocument/2006/relationships/image" Target="../media/image491.png"/><Relationship Id="rId20" Type="http://schemas.openxmlformats.org/officeDocument/2006/relationships/image" Target="../media/image379.png"/><Relationship Id="rId41" Type="http://schemas.openxmlformats.org/officeDocument/2006/relationships/image" Target="../media/image400.png"/><Relationship Id="rId62" Type="http://schemas.openxmlformats.org/officeDocument/2006/relationships/image" Target="../media/image421.png"/><Relationship Id="rId83" Type="http://schemas.openxmlformats.org/officeDocument/2006/relationships/image" Target="../media/image442.png"/><Relationship Id="rId88" Type="http://schemas.openxmlformats.org/officeDocument/2006/relationships/image" Target="../media/image447.png"/><Relationship Id="rId106" Type="http://schemas.openxmlformats.org/officeDocument/2006/relationships/image" Target="../media/image465.png"/><Relationship Id="rId127" Type="http://schemas.openxmlformats.org/officeDocument/2006/relationships/image" Target="../media/image486.png"/><Relationship Id="rId15" Type="http://schemas.openxmlformats.org/officeDocument/2006/relationships/image" Target="../media/image374.png"/><Relationship Id="rId36" Type="http://schemas.openxmlformats.org/officeDocument/2006/relationships/image" Target="../media/image395.png"/><Relationship Id="rId57" Type="http://schemas.openxmlformats.org/officeDocument/2006/relationships/image" Target="../media/image416.png"/><Relationship Id="rId94" Type="http://schemas.openxmlformats.org/officeDocument/2006/relationships/image" Target="../media/image453.png"/><Relationship Id="rId99" Type="http://schemas.openxmlformats.org/officeDocument/2006/relationships/image" Target="../media/image458.png"/><Relationship Id="rId101" Type="http://schemas.openxmlformats.org/officeDocument/2006/relationships/image" Target="../media/image460.png"/><Relationship Id="rId122" Type="http://schemas.openxmlformats.org/officeDocument/2006/relationships/image" Target="../media/image481.png"/><Relationship Id="rId10" Type="http://schemas.openxmlformats.org/officeDocument/2006/relationships/image" Target="../media/image369.png"/><Relationship Id="rId31" Type="http://schemas.openxmlformats.org/officeDocument/2006/relationships/image" Target="../media/image390.png"/><Relationship Id="rId52" Type="http://schemas.openxmlformats.org/officeDocument/2006/relationships/image" Target="../media/image411.png"/><Relationship Id="rId73" Type="http://schemas.openxmlformats.org/officeDocument/2006/relationships/image" Target="../media/image432.png"/><Relationship Id="rId78" Type="http://schemas.openxmlformats.org/officeDocument/2006/relationships/image" Target="../media/image437.png"/><Relationship Id="rId4" Type="http://schemas.openxmlformats.org/officeDocument/2006/relationships/image" Target="../media/image363.png"/><Relationship Id="rId9" Type="http://schemas.openxmlformats.org/officeDocument/2006/relationships/image" Target="../media/image368.png"/><Relationship Id="rId26" Type="http://schemas.openxmlformats.org/officeDocument/2006/relationships/image" Target="../media/image38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6.png"/><Relationship Id="rId47" Type="http://schemas.openxmlformats.org/officeDocument/2006/relationships/image" Target="../media/image1560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55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0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0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0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EA3A-DF74-B899-5AA3-FEDD1CE3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157C73-5D0D-56B5-2099-A8387C76519C}"/>
              </a:ext>
            </a:extLst>
          </p:cNvPr>
          <p:cNvSpPr txBox="1"/>
          <p:nvPr/>
        </p:nvSpPr>
        <p:spPr>
          <a:xfrm>
            <a:off x="3119757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7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F60717-DC05-9625-A85F-9EF237980ED6}"/>
              </a:ext>
            </a:extLst>
          </p:cNvPr>
          <p:cNvGrpSpPr/>
          <p:nvPr/>
        </p:nvGrpSpPr>
        <p:grpSpPr>
          <a:xfrm>
            <a:off x="2649950" y="2412320"/>
            <a:ext cx="5983642" cy="3138021"/>
            <a:chOff x="4685250" y="2262007"/>
            <a:chExt cx="5983642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27C5278B-7531-02E3-1BE4-C0995BBA9715}"/>
                </a:ext>
              </a:extLst>
            </p:cNvPr>
            <p:cNvSpPr/>
            <p:nvPr/>
          </p:nvSpPr>
          <p:spPr>
            <a:xfrm>
              <a:off x="9999466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AC8BF10B-6E4B-1A8E-2278-39243EE0C576}"/>
                </a:ext>
              </a:extLst>
            </p:cNvPr>
            <p:cNvSpPr/>
            <p:nvPr/>
          </p:nvSpPr>
          <p:spPr>
            <a:xfrm>
              <a:off x="9047857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/>
                <p:nvPr/>
              </p:nvSpPr>
              <p:spPr>
                <a:xfrm>
                  <a:off x="9181503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2811049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/>
                <p:nvPr/>
              </p:nvSpPr>
              <p:spPr>
                <a:xfrm>
                  <a:off x="10120826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2811049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/>
                <p:nvPr/>
              </p:nvSpPr>
              <p:spPr>
                <a:xfrm>
                  <a:off x="9181503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111941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/>
                <p:nvPr/>
              </p:nvSpPr>
              <p:spPr>
                <a:xfrm>
                  <a:off x="10120826" y="311194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111941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/>
                <p:nvPr/>
              </p:nvSpPr>
              <p:spPr>
                <a:xfrm>
                  <a:off x="9181503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422817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/>
                <p:nvPr/>
              </p:nvSpPr>
              <p:spPr>
                <a:xfrm>
                  <a:off x="10120826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422817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/>
                <p:nvPr/>
              </p:nvSpPr>
              <p:spPr>
                <a:xfrm>
                  <a:off x="9181503" y="3733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733693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/>
                <p:nvPr/>
              </p:nvSpPr>
              <p:spPr>
                <a:xfrm>
                  <a:off x="10120826" y="3733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733693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/>
                <p:nvPr/>
              </p:nvSpPr>
              <p:spPr>
                <a:xfrm>
                  <a:off x="9181503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044569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/>
                <p:nvPr/>
              </p:nvSpPr>
              <p:spPr>
                <a:xfrm>
                  <a:off x="10120826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044569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/>
                <p:nvPr/>
              </p:nvSpPr>
              <p:spPr>
                <a:xfrm>
                  <a:off x="9181503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355445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/>
                <p:nvPr/>
              </p:nvSpPr>
              <p:spPr>
                <a:xfrm>
                  <a:off x="10120826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355445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/>
                <p:nvPr/>
              </p:nvSpPr>
              <p:spPr>
                <a:xfrm>
                  <a:off x="9181503" y="465633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65633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/>
                <p:nvPr/>
              </p:nvSpPr>
              <p:spPr>
                <a:xfrm>
                  <a:off x="10120826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656337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EAF0145E-7EBB-8339-3F70-721FD6C5BA78}"/>
                </a:ext>
              </a:extLst>
            </p:cNvPr>
            <p:cNvCxnSpPr>
              <a:cxnSpLocks/>
              <a:stCxn id="892" idx="6"/>
              <a:endCxn id="893" idx="2"/>
            </p:cNvCxnSpPr>
            <p:nvPr/>
          </p:nvCxnSpPr>
          <p:spPr>
            <a:xfrm>
              <a:off x="9322180" y="4114908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/>
                <p:nvPr/>
              </p:nvSpPr>
              <p:spPr>
                <a:xfrm>
                  <a:off x="9163353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3353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/>
                <p:nvPr/>
              </p:nvSpPr>
              <p:spPr>
                <a:xfrm>
                  <a:off x="10111473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473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/>
                <p:nvPr/>
              </p:nvSpPr>
              <p:spPr>
                <a:xfrm>
                  <a:off x="9608830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830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E5717D0F-9214-29D7-5555-B567895B6B0A}"/>
                </a:ext>
              </a:extLst>
            </p:cNvPr>
            <p:cNvSpPr/>
            <p:nvPr/>
          </p:nvSpPr>
          <p:spPr>
            <a:xfrm>
              <a:off x="8796892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BF73175A-67D0-6B7B-3229-B584817A9A66}"/>
                </a:ext>
              </a:extLst>
            </p:cNvPr>
            <p:cNvSpPr/>
            <p:nvPr/>
          </p:nvSpPr>
          <p:spPr>
            <a:xfrm>
              <a:off x="5887824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394A05E9-B826-A0FD-8970-7B97F1143727}"/>
                </a:ext>
              </a:extLst>
            </p:cNvPr>
            <p:cNvSpPr/>
            <p:nvPr/>
          </p:nvSpPr>
          <p:spPr>
            <a:xfrm>
              <a:off x="4936215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/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/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/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/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/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/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/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/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/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/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/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/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692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/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/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12EE9DD3-4E64-B4F7-ACF2-C4513EEEAD2B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210538" y="288138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C3950513-1FA6-4036-021C-33EA736CEED5}"/>
                </a:ext>
              </a:extLst>
            </p:cNvPr>
            <p:cNvCxnSpPr>
              <a:cxnSpLocks/>
              <a:stCxn id="962" idx="6"/>
              <a:endCxn id="963" idx="2"/>
            </p:cNvCxnSpPr>
            <p:nvPr/>
          </p:nvCxnSpPr>
          <p:spPr>
            <a:xfrm>
              <a:off x="5210538" y="4425784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9A66D918-1582-6D50-4CC9-DA84FBBE540A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210538" y="318228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2498162D-2046-4F52-4CA6-8C735D74C549}"/>
                </a:ext>
              </a:extLst>
            </p:cNvPr>
            <p:cNvCxnSpPr>
              <a:cxnSpLocks/>
              <a:stCxn id="954" idx="6"/>
              <a:endCxn id="961" idx="2"/>
            </p:cNvCxnSpPr>
            <p:nvPr/>
          </p:nvCxnSpPr>
          <p:spPr>
            <a:xfrm>
              <a:off x="5210538" y="318228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F4CB297F-BCCF-A752-4F4E-75DC732414EA}"/>
                </a:ext>
              </a:extLst>
            </p:cNvPr>
            <p:cNvCxnSpPr>
              <a:cxnSpLocks/>
              <a:stCxn id="954" idx="6"/>
              <a:endCxn id="965" idx="2"/>
            </p:cNvCxnSpPr>
            <p:nvPr/>
          </p:nvCxnSpPr>
          <p:spPr>
            <a:xfrm>
              <a:off x="5210538" y="318228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D4105CF2-1C4A-8E69-461D-EF2D4A3D6A4E}"/>
                </a:ext>
              </a:extLst>
            </p:cNvPr>
            <p:cNvCxnSpPr>
              <a:cxnSpLocks/>
              <a:stCxn id="954" idx="6"/>
              <a:endCxn id="963" idx="2"/>
            </p:cNvCxnSpPr>
            <p:nvPr/>
          </p:nvCxnSpPr>
          <p:spPr>
            <a:xfrm>
              <a:off x="5210538" y="318228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/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/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/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E759019D-B804-5F31-88B2-DE3B5F55CDB4}"/>
                </a:ext>
              </a:extLst>
            </p:cNvPr>
            <p:cNvSpPr/>
            <p:nvPr/>
          </p:nvSpPr>
          <p:spPr>
            <a:xfrm>
              <a:off x="4685250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642D3617-24CF-9A6A-92AF-86A85D771720}"/>
                </a:ext>
              </a:extLst>
            </p:cNvPr>
            <p:cNvCxnSpPr>
              <a:cxnSpLocks/>
              <a:stCxn id="954" idx="6"/>
              <a:endCxn id="955" idx="2"/>
            </p:cNvCxnSpPr>
            <p:nvPr/>
          </p:nvCxnSpPr>
          <p:spPr>
            <a:xfrm>
              <a:off x="5210538" y="318228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E9487C95-9308-6443-6A5E-129BF8FEF23F}"/>
                </a:ext>
              </a:extLst>
            </p:cNvPr>
            <p:cNvCxnSpPr>
              <a:cxnSpLocks/>
              <a:endCxn id="954" idx="6"/>
            </p:cNvCxnSpPr>
            <p:nvPr/>
          </p:nvCxnSpPr>
          <p:spPr>
            <a:xfrm flipH="1" flipV="1">
              <a:off x="5210538" y="3182280"/>
              <a:ext cx="789293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/>
                <p:nvPr/>
              </p:nvSpPr>
              <p:spPr>
                <a:xfrm>
                  <a:off x="955945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452" y="51108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33333" r="-375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/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9EB45B5-1FD4-89D8-C8EC-D93FF4FF3311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9322180" y="380403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172CF14-5491-6939-DA16-DA0D310FC716}"/>
                </a:ext>
              </a:extLst>
            </p:cNvPr>
            <p:cNvCxnSpPr>
              <a:cxnSpLocks/>
              <a:stCxn id="894" idx="6"/>
            </p:cNvCxnSpPr>
            <p:nvPr/>
          </p:nvCxnSpPr>
          <p:spPr>
            <a:xfrm>
              <a:off x="9322180" y="4425784"/>
              <a:ext cx="789293" cy="30089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F72FF2A-FD3E-CED5-7F5A-A41847A0AE93}"/>
                </a:ext>
              </a:extLst>
            </p:cNvPr>
            <p:cNvSpPr/>
            <p:nvPr/>
          </p:nvSpPr>
          <p:spPr>
            <a:xfrm>
              <a:off x="7951500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6024C78B-B08F-724E-32C2-74FD0B4060C6}"/>
                </a:ext>
              </a:extLst>
            </p:cNvPr>
            <p:cNvSpPr/>
            <p:nvPr/>
          </p:nvSpPr>
          <p:spPr>
            <a:xfrm>
              <a:off x="6999891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/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/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/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/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/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/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/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/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/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/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/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/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/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/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8B10B01-8AD2-1258-4E4C-BE5BB7F46E5E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7274214" y="288138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4CF1D1-10DE-2B6B-9601-15B0B7285CEE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>
              <a:off x="7274214" y="4114908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0E7B735-223E-042D-2AB3-6913DC365A31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 flipV="1">
              <a:off x="7274214" y="349315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F86A3CA-6282-3667-9AD8-B267F2A5877E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 flipV="1">
              <a:off x="7274214" y="349315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D541873-B8A2-2402-0CD6-80FC4231027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7274214" y="3493156"/>
              <a:ext cx="789293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0D1E8BD-C510-04CB-3D16-C3BAB7B31E52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 flipV="1">
              <a:off x="7274214" y="349315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/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/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/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blipFill>
                  <a:blip r:embed="rId52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角丸四角形 44">
              <a:extLst>
                <a:ext uri="{FF2B5EF4-FFF2-40B4-BE49-F238E27FC236}">
                  <a16:creationId xmlns:a16="http://schemas.microsoft.com/office/drawing/2014/main" id="{D624BA10-723C-5A34-A18B-D59E34F3BBD4}"/>
                </a:ext>
              </a:extLst>
            </p:cNvPr>
            <p:cNvSpPr/>
            <p:nvPr/>
          </p:nvSpPr>
          <p:spPr>
            <a:xfrm>
              <a:off x="6748926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851CD1-845F-2B7B-D2C3-2835C74E7D7E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7274214" y="318228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2A93417-3CD4-83AA-D643-76F729DF850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274214" y="3493156"/>
              <a:ext cx="789293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/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33333" r="-4166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20ADA81-43B2-8CB2-246D-37BFD549A29D}"/>
                </a:ext>
              </a:extLst>
            </p:cNvPr>
            <p:cNvCxnSpPr>
              <a:cxnSpLocks/>
              <a:stCxn id="964" idx="6"/>
              <a:endCxn id="961" idx="2"/>
            </p:cNvCxnSpPr>
            <p:nvPr/>
          </p:nvCxnSpPr>
          <p:spPr>
            <a:xfrm flipV="1">
              <a:off x="5210538" y="4114908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コネクタ 917">
              <a:extLst>
                <a:ext uri="{FF2B5EF4-FFF2-40B4-BE49-F238E27FC236}">
                  <a16:creationId xmlns:a16="http://schemas.microsoft.com/office/drawing/2014/main" id="{9869BAA2-87B1-3B99-038A-0EF7D4932057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7274214" y="4726676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8" name="テキスト ボックス 927">
            <a:extLst>
              <a:ext uri="{FF2B5EF4-FFF2-40B4-BE49-F238E27FC236}">
                <a16:creationId xmlns:a16="http://schemas.microsoft.com/office/drawing/2014/main" id="{ED257932-D949-EF8D-A43B-7C7A8BC078ED}"/>
              </a:ext>
            </a:extLst>
          </p:cNvPr>
          <p:cNvSpPr txBox="1"/>
          <p:nvPr/>
        </p:nvSpPr>
        <p:spPr>
          <a:xfrm>
            <a:off x="5220021" y="573824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8</a:t>
            </a:r>
            <a:endParaRPr kumimoji="1" lang="ja-JP" altLang="en-US"/>
          </a:p>
        </p:txBody>
      </p:sp>
      <p:sp>
        <p:nvSpPr>
          <p:cNvPr id="929" name="テキスト ボックス 928">
            <a:extLst>
              <a:ext uri="{FF2B5EF4-FFF2-40B4-BE49-F238E27FC236}">
                <a16:creationId xmlns:a16="http://schemas.microsoft.com/office/drawing/2014/main" id="{275A1088-CCFA-4908-3991-6F6ED9BB0BDE}"/>
              </a:ext>
            </a:extLst>
          </p:cNvPr>
          <p:cNvSpPr txBox="1"/>
          <p:nvPr/>
        </p:nvSpPr>
        <p:spPr>
          <a:xfrm>
            <a:off x="7281154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04BD-9A1E-0CF3-2B36-92F4A6151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11B44D-C266-9CD8-17B7-2540E3EC3D6E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5ED0C943-7FA1-8B26-0B38-A03CFE43BBB2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BD730262-F045-E593-2055-5D67AD02D3BA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E53881C5-8BAD-83D2-022B-90F7AA35567B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E53881C5-8BAD-83D2-022B-90F7AA355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90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6AB24E20-15A3-E490-E076-95702B92C197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6AB24E20-15A3-E490-E076-95702B92C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91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D439A152-F5D2-B996-AC0A-6057273E308B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D439A152-F5D2-B996-AC0A-6057273E3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F806CC4-974B-D2D0-9109-BDAE5FE3EE3A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F806CC4-974B-D2D0-9109-BDAE5FE3E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DADA377-B0E2-C69E-F767-B51B3AB7EE27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DADA377-B0E2-C69E-F767-B51B3AB7E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582B93D7-FD17-8177-FEF1-23BF2B14C97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582B93D7-FD17-8177-FEF1-23BF2B14C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B15EE7B-DFFD-6FC0-4DEB-06ADA92D4AF6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B15EE7B-DFFD-6FC0-4DEB-06ADA92D4A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330DE8EE-8798-2ABD-367C-588B30524757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330DE8EE-8798-2ABD-367C-588B30524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4A029547-A6B3-D702-D325-0FB23A40DD6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4A029547-A6B3-D702-D325-0FB23A40DD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9420BF0D-9B73-8A07-0DF6-F6B718298150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9420BF0D-9B73-8A07-0DF6-F6B718298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7B661AA3-BB5F-C1E4-6C79-2683AC5C71F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7B661AA3-BB5F-C1E4-6C79-2683AC5C7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14286" t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59860E10-9DAF-ECCF-FDC6-EE232FCB61B9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59860E10-9DAF-ECCF-FDC6-EE232FCB6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 l="-14286" t="-7692" r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 l="-7143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FEF1C646-7531-AF35-A36C-C8B843A211DB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FEF1C646-7531-AF35-A36C-C8B843A21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143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DE57C397-504C-7B2C-9057-9B3277BC1140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9B093835-EFF4-FC4F-A247-EB3AF09AE0BE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9F0A7D25-9B89-DC5B-7A6C-9F2ED09235B7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F3E96D1A-9919-97DB-88A2-903C2E65BB58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B15765B5-D800-12AD-8225-B19C2EFCD622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AE628023-6F0F-D608-D5E3-5CC3BD2384BC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8AE3AB22-3E6E-2D9E-8BB6-D1CAB72D1A0E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2C40466-FE40-7E2A-F803-E63409775F93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18206B51-DCB5-39B6-BB48-D420A10D9C96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693E1904-885F-5DD6-5A4F-3B4965F4FD48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0EAE588F-76CE-4EA0-3A2D-BD595B7D616B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DB3AF294-D5E4-2DB2-E82B-3F2240A6EFD1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D1F3A542-74FC-4691-5E68-2015AC061C87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B899538E-66C6-4ED3-9CFE-B3C7D589B0ED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6275F4BD-EBE1-B45F-FF4B-5F23CBA9433D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01A1EAE9-ED47-A381-3759-38A825380700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8C3F3508-3C09-3014-FBFB-F474A296F021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C8D1CE2A-BB62-6837-01C4-D028440155B6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99A0E324-1C85-AFE7-BEC7-6E7314EDD2F8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D063DAE6-5448-C740-B5A1-FC87E0334D66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E229F57D-A5FA-4AB4-EA2F-B514EC134FE3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BADD885A-F208-5361-0325-D3B67F812A4A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DD3F51DF-C3BD-1C96-948B-735F00CD1E09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5A677977-08EE-AA66-0588-51CA9C709B7B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8C8A8E47-6A3A-1972-CB86-CB7A38E3FF9C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95D58B60-CBB2-A068-8DA4-60985B54470B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FD94CDA3-0AF7-4F33-3529-13D059C2C6BD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044D7F78-D395-BCD7-2C7E-F4841337B746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B5426ED-36D7-D9A1-C34A-7FE783A7DC13}"/>
                </a:ext>
              </a:extLst>
            </p:cNvPr>
            <p:cNvSpPr/>
            <p:nvPr/>
          </p:nvSpPr>
          <p:spPr>
            <a:xfrm>
              <a:off x="4853574" y="4077836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4454F0E2-C722-0086-3FC5-168FBA98BAE0}"/>
                </a:ext>
              </a:extLst>
            </p:cNvPr>
            <p:cNvSpPr/>
            <p:nvPr/>
          </p:nvSpPr>
          <p:spPr>
            <a:xfrm>
              <a:off x="4853574" y="4985026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1378E916-11FA-7118-565B-CEEAA5D7247E}"/>
                </a:ext>
              </a:extLst>
            </p:cNvPr>
            <p:cNvSpPr/>
            <p:nvPr/>
          </p:nvSpPr>
          <p:spPr>
            <a:xfrm>
              <a:off x="6335558" y="4077835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001F8F08-BEE5-7E4F-4713-8E1E463C3C50}"/>
                </a:ext>
              </a:extLst>
            </p:cNvPr>
            <p:cNvSpPr/>
            <p:nvPr/>
          </p:nvSpPr>
          <p:spPr>
            <a:xfrm>
              <a:off x="6335558" y="5300393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/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blipFill>
                  <a:blip r:embed="rId106"/>
                  <a:stretch>
                    <a:fillRect l="-16667" r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/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blipFill>
                  <a:blip r:embed="rId107"/>
                  <a:stretch>
                    <a:fillRect l="-125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/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blipFill>
                  <a:blip r:embed="rId108"/>
                  <a:stretch>
                    <a:fillRect l="-21053" r="-1578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/>
                <p:nvPr/>
              </p:nvSpPr>
              <p:spPr>
                <a:xfrm>
                  <a:off x="6466197" y="553721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537214"/>
                  <a:ext cx="293094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FE3DD5C6-A99D-7004-0E61-2EEB8F20EFA1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FE3DD5C6-A99D-7004-0E61-2EEB8F20EF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162DD77C-AFF5-223C-652D-085FB34A1F84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A2E75073-FB10-0B15-F75B-3CCACF7A9316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D3C20092-EFCF-703E-AB63-D3125F82C100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8E48A552-81F9-6A12-B2BD-51FB35C473E3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8E48A552-81F9-6A12-B2BD-51FB35C4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6AAB7612-9469-F0D1-5203-8EEF345FFB9E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6AAB7612-9469-F0D1-5203-8EEF345FF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C86DBF05-94AA-9716-E0A9-487CD5574BEC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C86DBF05-94AA-9716-E0A9-487CD5574B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FF8EC58-5605-C194-6FC5-E7B30A276CAB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FF8EC58-5605-C194-6FC5-E7B30A276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DF0B8E05-30CE-494E-7877-0AFEA3373720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DF0B8E05-30CE-494E-7877-0AFEA3373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11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D32E46EF-6142-B455-02CE-735ACACF1F4C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D32E46EF-6142-B455-02CE-735ACACF1F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11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3F314EEA-3E1C-0BA9-BDCD-9C16B9B73D7F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3F314EEA-3E1C-0BA9-BDCD-9C16B9B73D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A593E9BB-C591-5BEA-5C2B-702290539570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A593E9BB-C591-5BEA-5C2B-702290539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11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12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76235477-BA64-3AF4-2703-408CB2E907FC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76235477-BA64-3AF4-2703-408CB2E90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CCA73E63-14E2-8DCF-DFFC-614EF4A16286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CCA73E63-14E2-8DCF-DFFC-614EF4A16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EA8CDCC9-9F68-7949-0EDB-9A07FD31BE85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EA8CDCC9-9F68-7949-0EDB-9A07FD31B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23"/>
                  <a:stretch>
                    <a:fillRect l="-15385" t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AC3CB7B6-33E6-92D9-72A5-E4716736F76E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AC3CB7B6-33E6-92D9-72A5-E4716736F7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24"/>
                  <a:stretch>
                    <a:fillRect l="-15385" t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125"/>
                  <a:stretch>
                    <a:fillRect l="-7692" r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DC8F587D-E997-6713-B878-85A243AC9EA5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DC8F587D-E997-6713-B878-85A243AC9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126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5A8CA9AF-049C-9799-AC14-A58D5BA72A40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9B2EE343-7888-5D6B-8421-28D73C6F3744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65B9F453-B5F2-6F61-1C3A-45D95F9CC801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C0C9202B-11C7-7EF1-7143-EC79E60E60AC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F691888E-C5A4-EAB1-9889-43C7A5D25AB4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9FC45D1C-9D9D-D2BD-11B8-4F3C720C9C20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D51AD228-A4D4-C6DB-E4C9-2FFFB5C5D95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520988B6-57EB-1654-5E4F-6D242C699CC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5C4A0986-EA89-9774-D690-B399A8225B2C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7C62F579-7167-D5EC-70C6-96F85E2C57C0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5719002-D5B3-0EAE-39C4-494DADA94FC3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5719002-D5B3-0EAE-39C4-494DADA94F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7B4A0CED-B23B-6AF1-5DD4-046A2E4B8EA1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左中かっこ 641">
              <a:extLst>
                <a:ext uri="{FF2B5EF4-FFF2-40B4-BE49-F238E27FC236}">
                  <a16:creationId xmlns:a16="http://schemas.microsoft.com/office/drawing/2014/main" id="{42071AD9-7AF5-D1C9-ACE1-ABDCBC8CD59C}"/>
                </a:ext>
              </a:extLst>
            </p:cNvPr>
            <p:cNvSpPr/>
            <p:nvPr/>
          </p:nvSpPr>
          <p:spPr>
            <a:xfrm>
              <a:off x="4853573" y="5858814"/>
              <a:ext cx="144000" cy="1827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3" name="テキスト ボックス 642">
                  <a:extLst>
                    <a:ext uri="{FF2B5EF4-FFF2-40B4-BE49-F238E27FC236}">
                      <a16:creationId xmlns:a16="http://schemas.microsoft.com/office/drawing/2014/main" id="{96C33412-CB4F-8403-AEC6-FAA56E1BE2F9}"/>
                    </a:ext>
                  </a:extLst>
                </p:cNvPr>
                <p:cNvSpPr txBox="1"/>
                <p:nvPr/>
              </p:nvSpPr>
              <p:spPr>
                <a:xfrm>
                  <a:off x="4616431" y="581168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43" name="テキスト ボックス 642">
                  <a:extLst>
                    <a:ext uri="{FF2B5EF4-FFF2-40B4-BE49-F238E27FC236}">
                      <a16:creationId xmlns:a16="http://schemas.microsoft.com/office/drawing/2014/main" id="{96C33412-CB4F-8403-AEC6-FAA56E1BE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1" y="5811684"/>
                  <a:ext cx="213840" cy="276999"/>
                </a:xfrm>
                <a:prstGeom prst="rect">
                  <a:avLst/>
                </a:prstGeom>
                <a:blipFill>
                  <a:blip r:embed="rId128"/>
                  <a:stretch>
                    <a:fillRect l="-16667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5" name="直線コネクタ 644">
              <a:extLst>
                <a:ext uri="{FF2B5EF4-FFF2-40B4-BE49-F238E27FC236}">
                  <a16:creationId xmlns:a16="http://schemas.microsoft.com/office/drawing/2014/main" id="{402CC28E-60C0-4EF1-E18E-E1DD2C3942F4}"/>
                </a:ext>
              </a:extLst>
            </p:cNvPr>
            <p:cNvCxnSpPr>
              <a:cxnSpLocks/>
              <a:stCxn id="607" idx="6"/>
            </p:cNvCxnSpPr>
            <p:nvPr/>
          </p:nvCxnSpPr>
          <p:spPr>
            <a:xfrm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線コネクタ 648">
              <a:extLst>
                <a:ext uri="{FF2B5EF4-FFF2-40B4-BE49-F238E27FC236}">
                  <a16:creationId xmlns:a16="http://schemas.microsoft.com/office/drawing/2014/main" id="{7E4E17E6-A4FA-E6B3-C7EF-93176C274D81}"/>
                </a:ext>
              </a:extLst>
            </p:cNvPr>
            <p:cNvCxnSpPr>
              <a:cxnSpLocks/>
              <a:stCxn id="609" idx="6"/>
              <a:endCxn id="610" idx="2"/>
            </p:cNvCxnSpPr>
            <p:nvPr/>
          </p:nvCxnSpPr>
          <p:spPr>
            <a:xfrm>
              <a:off x="5270488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コネクタ 653">
              <a:extLst>
                <a:ext uri="{FF2B5EF4-FFF2-40B4-BE49-F238E27FC236}">
                  <a16:creationId xmlns:a16="http://schemas.microsoft.com/office/drawing/2014/main" id="{E7992C4E-D5EF-DA75-C6CE-76C09A7F139D}"/>
                </a:ext>
              </a:extLst>
            </p:cNvPr>
            <p:cNvCxnSpPr>
              <a:cxnSpLocks/>
              <a:stCxn id="611" idx="6"/>
              <a:endCxn id="610" idx="2"/>
            </p:cNvCxnSpPr>
            <p:nvPr/>
          </p:nvCxnSpPr>
          <p:spPr>
            <a:xfrm flipV="1">
              <a:off x="5270488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線コネクタ 657">
              <a:extLst>
                <a:ext uri="{FF2B5EF4-FFF2-40B4-BE49-F238E27FC236}">
                  <a16:creationId xmlns:a16="http://schemas.microsoft.com/office/drawing/2014/main" id="{FB10EC77-6550-014D-F422-5DC5EBE0EA0D}"/>
                </a:ext>
              </a:extLst>
            </p:cNvPr>
            <p:cNvCxnSpPr>
              <a:cxnSpLocks/>
              <a:stCxn id="613" idx="6"/>
              <a:endCxn id="610" idx="2"/>
            </p:cNvCxnSpPr>
            <p:nvPr/>
          </p:nvCxnSpPr>
          <p:spPr>
            <a:xfrm flipV="1">
              <a:off x="5270488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コネクタ 662">
              <a:extLst>
                <a:ext uri="{FF2B5EF4-FFF2-40B4-BE49-F238E27FC236}">
                  <a16:creationId xmlns:a16="http://schemas.microsoft.com/office/drawing/2014/main" id="{FB7B4278-4165-0ACA-FF4C-3F1267D756B8}"/>
                </a:ext>
              </a:extLst>
            </p:cNvPr>
            <p:cNvCxnSpPr>
              <a:cxnSpLocks/>
              <a:stCxn id="615" idx="6"/>
              <a:endCxn id="610" idx="2"/>
            </p:cNvCxnSpPr>
            <p:nvPr/>
          </p:nvCxnSpPr>
          <p:spPr>
            <a:xfrm flipV="1">
              <a:off x="5270488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コネクタ 666">
              <a:extLst>
                <a:ext uri="{FF2B5EF4-FFF2-40B4-BE49-F238E27FC236}">
                  <a16:creationId xmlns:a16="http://schemas.microsoft.com/office/drawing/2014/main" id="{72D7090A-9F59-AB85-54DC-78186EAC71D8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線コネクタ 669">
              <a:extLst>
                <a:ext uri="{FF2B5EF4-FFF2-40B4-BE49-F238E27FC236}">
                  <a16:creationId xmlns:a16="http://schemas.microsoft.com/office/drawing/2014/main" id="{A2BFF77D-8D9C-6772-1B2D-C758FABFF053}"/>
                </a:ext>
              </a:extLst>
            </p:cNvPr>
            <p:cNvCxnSpPr>
              <a:cxnSpLocks/>
              <a:stCxn id="607" idx="6"/>
              <a:endCxn id="614" idx="2"/>
            </p:cNvCxnSpPr>
            <p:nvPr/>
          </p:nvCxnSpPr>
          <p:spPr>
            <a:xfrm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コネクタ 672">
              <a:extLst>
                <a:ext uri="{FF2B5EF4-FFF2-40B4-BE49-F238E27FC236}">
                  <a16:creationId xmlns:a16="http://schemas.microsoft.com/office/drawing/2014/main" id="{48CFF530-BA6D-B555-E8F1-E098FBE1839F}"/>
                </a:ext>
              </a:extLst>
            </p:cNvPr>
            <p:cNvCxnSpPr>
              <a:cxnSpLocks/>
              <a:stCxn id="607" idx="6"/>
              <a:endCxn id="616" idx="2"/>
            </p:cNvCxnSpPr>
            <p:nvPr/>
          </p:nvCxnSpPr>
          <p:spPr>
            <a:xfrm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線コネクタ 675">
              <a:extLst>
                <a:ext uri="{FF2B5EF4-FFF2-40B4-BE49-F238E27FC236}">
                  <a16:creationId xmlns:a16="http://schemas.microsoft.com/office/drawing/2014/main" id="{CF1BCEAD-1BD6-6D8E-737A-01E9AE89C81E}"/>
                </a:ext>
              </a:extLst>
            </p:cNvPr>
            <p:cNvCxnSpPr>
              <a:cxnSpLocks/>
              <a:stCxn id="615" idx="6"/>
              <a:endCxn id="612" idx="2"/>
            </p:cNvCxnSpPr>
            <p:nvPr/>
          </p:nvCxnSpPr>
          <p:spPr>
            <a:xfrm flipV="1">
              <a:off x="5270488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コネクタ 678">
              <a:extLst>
                <a:ext uri="{FF2B5EF4-FFF2-40B4-BE49-F238E27FC236}">
                  <a16:creationId xmlns:a16="http://schemas.microsoft.com/office/drawing/2014/main" id="{421CA54E-6522-6450-E9EE-E64C6C79A56D}"/>
                </a:ext>
              </a:extLst>
            </p:cNvPr>
            <p:cNvCxnSpPr>
              <a:cxnSpLocks/>
              <a:stCxn id="615" idx="6"/>
              <a:endCxn id="614" idx="2"/>
            </p:cNvCxnSpPr>
            <p:nvPr/>
          </p:nvCxnSpPr>
          <p:spPr>
            <a:xfrm flipV="1">
              <a:off x="5270488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>
              <a:extLst>
                <a:ext uri="{FF2B5EF4-FFF2-40B4-BE49-F238E27FC236}">
                  <a16:creationId xmlns:a16="http://schemas.microsoft.com/office/drawing/2014/main" id="{A17E3DAC-DF3E-23D4-CE88-0A6099B95A2E}"/>
                </a:ext>
              </a:extLst>
            </p:cNvPr>
            <p:cNvCxnSpPr>
              <a:cxnSpLocks/>
              <a:stCxn id="615" idx="6"/>
              <a:endCxn id="616" idx="2"/>
            </p:cNvCxnSpPr>
            <p:nvPr/>
          </p:nvCxnSpPr>
          <p:spPr>
            <a:xfrm>
              <a:off x="5270488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左中かっこ 685">
              <a:extLst>
                <a:ext uri="{FF2B5EF4-FFF2-40B4-BE49-F238E27FC236}">
                  <a16:creationId xmlns:a16="http://schemas.microsoft.com/office/drawing/2014/main" id="{19CFC158-268E-43DD-C565-6307B03942E8}"/>
                </a:ext>
              </a:extLst>
            </p:cNvPr>
            <p:cNvSpPr/>
            <p:nvPr/>
          </p:nvSpPr>
          <p:spPr>
            <a:xfrm>
              <a:off x="7150858" y="4058920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7" name="左中かっこ 686">
              <a:extLst>
                <a:ext uri="{FF2B5EF4-FFF2-40B4-BE49-F238E27FC236}">
                  <a16:creationId xmlns:a16="http://schemas.microsoft.com/office/drawing/2014/main" id="{49D532D1-8CA5-62C3-5E9E-E34381574C2A}"/>
                </a:ext>
              </a:extLst>
            </p:cNvPr>
            <p:cNvSpPr/>
            <p:nvPr/>
          </p:nvSpPr>
          <p:spPr>
            <a:xfrm>
              <a:off x="7150858" y="4966110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9" name="右中かっこ 688">
              <a:extLst>
                <a:ext uri="{FF2B5EF4-FFF2-40B4-BE49-F238E27FC236}">
                  <a16:creationId xmlns:a16="http://schemas.microsoft.com/office/drawing/2014/main" id="{FB9A9ABE-7430-1D96-DFA1-7961D2121149}"/>
                </a:ext>
              </a:extLst>
            </p:cNvPr>
            <p:cNvSpPr/>
            <p:nvPr/>
          </p:nvSpPr>
          <p:spPr>
            <a:xfrm>
              <a:off x="8632842" y="4058919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0" name="右中かっこ 689">
              <a:extLst>
                <a:ext uri="{FF2B5EF4-FFF2-40B4-BE49-F238E27FC236}">
                  <a16:creationId xmlns:a16="http://schemas.microsoft.com/office/drawing/2014/main" id="{2F16400F-69A8-089E-7E7A-5EB65E04CC11}"/>
                </a:ext>
              </a:extLst>
            </p:cNvPr>
            <p:cNvSpPr/>
            <p:nvPr/>
          </p:nvSpPr>
          <p:spPr>
            <a:xfrm>
              <a:off x="8626167" y="5300393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テキスト ボックス 691">
                  <a:extLst>
                    <a:ext uri="{FF2B5EF4-FFF2-40B4-BE49-F238E27FC236}">
                      <a16:creationId xmlns:a16="http://schemas.microsoft.com/office/drawing/2014/main" id="{E8ECC60A-E0DA-87F6-E832-8A5D61B2CD0A}"/>
                    </a:ext>
                  </a:extLst>
                </p:cNvPr>
                <p:cNvSpPr txBox="1"/>
                <p:nvPr/>
              </p:nvSpPr>
              <p:spPr>
                <a:xfrm>
                  <a:off x="6913716" y="4286636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2" name="テキスト ボックス 691">
                  <a:extLst>
                    <a:ext uri="{FF2B5EF4-FFF2-40B4-BE49-F238E27FC236}">
                      <a16:creationId xmlns:a16="http://schemas.microsoft.com/office/drawing/2014/main" id="{E8ECC60A-E0DA-87F6-E832-8A5D61B2C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716" y="4286636"/>
                  <a:ext cx="213840" cy="276999"/>
                </a:xfrm>
                <a:prstGeom prst="rect">
                  <a:avLst/>
                </a:prstGeom>
                <a:blipFill>
                  <a:blip r:embed="rId129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3" name="テキスト ボックス 692">
                  <a:extLst>
                    <a:ext uri="{FF2B5EF4-FFF2-40B4-BE49-F238E27FC236}">
                      <a16:creationId xmlns:a16="http://schemas.microsoft.com/office/drawing/2014/main" id="{4A67B673-77B3-2B05-4442-D4A2E6907156}"/>
                    </a:ext>
                  </a:extLst>
                </p:cNvPr>
                <p:cNvSpPr txBox="1"/>
                <p:nvPr/>
              </p:nvSpPr>
              <p:spPr>
                <a:xfrm>
                  <a:off x="6881528" y="5202973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3" name="テキスト ボックス 692">
                  <a:extLst>
                    <a:ext uri="{FF2B5EF4-FFF2-40B4-BE49-F238E27FC236}">
                      <a16:creationId xmlns:a16="http://schemas.microsoft.com/office/drawing/2014/main" id="{4A67B673-77B3-2B05-4442-D4A2E690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528" y="5202973"/>
                  <a:ext cx="278217" cy="276999"/>
                </a:xfrm>
                <a:prstGeom prst="rect">
                  <a:avLst/>
                </a:prstGeom>
                <a:blipFill>
                  <a:blip r:embed="rId130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1DD7B62B-FFFA-8DA1-F91D-EDB7AF37584E}"/>
                    </a:ext>
                  </a:extLst>
                </p:cNvPr>
                <p:cNvSpPr txBox="1"/>
                <p:nvPr/>
              </p:nvSpPr>
              <p:spPr>
                <a:xfrm>
                  <a:off x="8795669" y="445162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1DD7B62B-FFFA-8DA1-F91D-EDB7AF375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669" y="4451628"/>
                  <a:ext cx="224228" cy="276999"/>
                </a:xfrm>
                <a:prstGeom prst="rect">
                  <a:avLst/>
                </a:prstGeom>
                <a:blipFill>
                  <a:blip r:embed="rId131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テキスト ボックス 695">
                  <a:extLst>
                    <a:ext uri="{FF2B5EF4-FFF2-40B4-BE49-F238E27FC236}">
                      <a16:creationId xmlns:a16="http://schemas.microsoft.com/office/drawing/2014/main" id="{845A1764-6EDF-6872-53FF-F772839E3D36}"/>
                    </a:ext>
                  </a:extLst>
                </p:cNvPr>
                <p:cNvSpPr txBox="1"/>
                <p:nvPr/>
              </p:nvSpPr>
              <p:spPr>
                <a:xfrm>
                  <a:off x="8763481" y="553721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6" name="テキスト ボックス 695">
                  <a:extLst>
                    <a:ext uri="{FF2B5EF4-FFF2-40B4-BE49-F238E27FC236}">
                      <a16:creationId xmlns:a16="http://schemas.microsoft.com/office/drawing/2014/main" id="{845A1764-6EDF-6872-53FF-F772839E3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481" y="5537214"/>
                  <a:ext cx="293094" cy="276999"/>
                </a:xfrm>
                <a:prstGeom prst="rect">
                  <a:avLst/>
                </a:prstGeom>
                <a:blipFill>
                  <a:blip r:embed="rId132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7" name="左中かっこ 696">
              <a:extLst>
                <a:ext uri="{FF2B5EF4-FFF2-40B4-BE49-F238E27FC236}">
                  <a16:creationId xmlns:a16="http://schemas.microsoft.com/office/drawing/2014/main" id="{3F8F2400-F285-1EF2-F953-27558D5DB9EA}"/>
                </a:ext>
              </a:extLst>
            </p:cNvPr>
            <p:cNvSpPr/>
            <p:nvPr/>
          </p:nvSpPr>
          <p:spPr>
            <a:xfrm>
              <a:off x="7150858" y="5858814"/>
              <a:ext cx="144000" cy="1827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テキスト ボックス 697">
                  <a:extLst>
                    <a:ext uri="{FF2B5EF4-FFF2-40B4-BE49-F238E27FC236}">
                      <a16:creationId xmlns:a16="http://schemas.microsoft.com/office/drawing/2014/main" id="{9644BD1A-FC17-891F-4894-B9C5FC125E9B}"/>
                    </a:ext>
                  </a:extLst>
                </p:cNvPr>
                <p:cNvSpPr txBox="1"/>
                <p:nvPr/>
              </p:nvSpPr>
              <p:spPr>
                <a:xfrm>
                  <a:off x="6913716" y="581168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8" name="テキスト ボックス 697">
                  <a:extLst>
                    <a:ext uri="{FF2B5EF4-FFF2-40B4-BE49-F238E27FC236}">
                      <a16:creationId xmlns:a16="http://schemas.microsoft.com/office/drawing/2014/main" id="{9644BD1A-FC17-891F-4894-B9C5FC125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716" y="5811684"/>
                  <a:ext cx="213840" cy="276999"/>
                </a:xfrm>
                <a:prstGeom prst="rect">
                  <a:avLst/>
                </a:prstGeom>
                <a:blipFill>
                  <a:blip r:embed="rId129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4567401-78E6-4CB2-A114-61961FCA7B2A}"/>
              </a:ext>
            </a:extLst>
          </p:cNvPr>
          <p:cNvGrpSpPr/>
          <p:nvPr/>
        </p:nvGrpSpPr>
        <p:grpSpPr>
          <a:xfrm>
            <a:off x="234097" y="211460"/>
            <a:ext cx="11590680" cy="2957607"/>
            <a:chOff x="234097" y="211460"/>
            <a:chExt cx="11590680" cy="295760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A980B00-A631-60F8-EAB0-6C22B2412C97}"/>
                </a:ext>
              </a:extLst>
            </p:cNvPr>
            <p:cNvGrpSpPr/>
            <p:nvPr/>
          </p:nvGrpSpPr>
          <p:grpSpPr>
            <a:xfrm>
              <a:off x="234097" y="211460"/>
              <a:ext cx="11590680" cy="2957607"/>
              <a:chOff x="234097" y="211460"/>
              <a:chExt cx="11590680" cy="2957607"/>
            </a:xfrm>
          </p:grpSpPr>
          <p:sp>
            <p:nvSpPr>
              <p:cNvPr id="730" name="角丸四角形 729">
                <a:extLst>
                  <a:ext uri="{FF2B5EF4-FFF2-40B4-BE49-F238E27FC236}">
                    <a16:creationId xmlns:a16="http://schemas.microsoft.com/office/drawing/2014/main" id="{18B6CE74-B7D4-B9FC-9BBB-5795FCA621FA}"/>
                  </a:ext>
                </a:extLst>
              </p:cNvPr>
              <p:cNvSpPr/>
              <p:nvPr/>
            </p:nvSpPr>
            <p:spPr>
              <a:xfrm>
                <a:off x="10878375" y="581922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角丸四角形 730">
                <a:extLst>
                  <a:ext uri="{FF2B5EF4-FFF2-40B4-BE49-F238E27FC236}">
                    <a16:creationId xmlns:a16="http://schemas.microsoft.com/office/drawing/2014/main" id="{86E98328-3ECB-D0FA-A2D4-AA9D57520C10}"/>
                  </a:ext>
                </a:extLst>
              </p:cNvPr>
              <p:cNvSpPr/>
              <p:nvPr/>
            </p:nvSpPr>
            <p:spPr>
              <a:xfrm>
                <a:off x="9926766" y="581922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2" name="テキスト ボックス 731">
                    <a:extLst>
                      <a:ext uri="{FF2B5EF4-FFF2-40B4-BE49-F238E27FC236}">
                        <a16:creationId xmlns:a16="http://schemas.microsoft.com/office/drawing/2014/main" id="{16870B16-5521-28D0-29C0-5FA12A711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2262" y="457749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32" name="テキスト ボックス 731">
                    <a:extLst>
                      <a:ext uri="{FF2B5EF4-FFF2-40B4-BE49-F238E27FC236}">
                        <a16:creationId xmlns:a16="http://schemas.microsoft.com/office/drawing/2014/main" id="{16870B16-5521-28D0-29C0-5FA12A7116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2262" y="457749"/>
                    <a:ext cx="1923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75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3" name="テキスト ボックス 732">
                    <a:extLst>
                      <a:ext uri="{FF2B5EF4-FFF2-40B4-BE49-F238E27FC236}">
                        <a16:creationId xmlns:a16="http://schemas.microsoft.com/office/drawing/2014/main" id="{67D0EF7F-8783-2E04-E738-C87B23941C6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382" y="457749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33" name="テキスト ボックス 732">
                    <a:extLst>
                      <a:ext uri="{FF2B5EF4-FFF2-40B4-BE49-F238E27FC236}">
                        <a16:creationId xmlns:a16="http://schemas.microsoft.com/office/drawing/2014/main" id="{67D0EF7F-8783-2E04-E738-C87B23941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382" y="457749"/>
                    <a:ext cx="19236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6" name="角丸四角形 725">
                <a:extLst>
                  <a:ext uri="{FF2B5EF4-FFF2-40B4-BE49-F238E27FC236}">
                    <a16:creationId xmlns:a16="http://schemas.microsoft.com/office/drawing/2014/main" id="{D04C6A64-ABC6-A509-55E8-36DC2F5C463A}"/>
                  </a:ext>
                </a:extLst>
              </p:cNvPr>
              <p:cNvSpPr/>
              <p:nvPr/>
            </p:nvSpPr>
            <p:spPr>
              <a:xfrm>
                <a:off x="8580966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角丸四角形 726">
                <a:extLst>
                  <a:ext uri="{FF2B5EF4-FFF2-40B4-BE49-F238E27FC236}">
                    <a16:creationId xmlns:a16="http://schemas.microsoft.com/office/drawing/2014/main" id="{A8E29257-FB2E-1A07-B07B-E2D54EE2A813}"/>
                  </a:ext>
                </a:extLst>
              </p:cNvPr>
              <p:cNvSpPr/>
              <p:nvPr/>
            </p:nvSpPr>
            <p:spPr>
              <a:xfrm>
                <a:off x="7629357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8" name="テキスト ボックス 727">
                    <a:extLst>
                      <a:ext uri="{FF2B5EF4-FFF2-40B4-BE49-F238E27FC236}">
                        <a16:creationId xmlns:a16="http://schemas.microsoft.com/office/drawing/2014/main" id="{FCEC8AC2-1914-81C8-A52E-24ACDFBA1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74485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8" name="テキスト ボックス 727">
                    <a:extLst>
                      <a:ext uri="{FF2B5EF4-FFF2-40B4-BE49-F238E27FC236}">
                        <a16:creationId xmlns:a16="http://schemas.microsoft.com/office/drawing/2014/main" id="{FCEC8AC2-1914-81C8-A52E-24ACDFBA1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485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7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9" name="テキスト ボックス 728">
                    <a:extLst>
                      <a:ext uri="{FF2B5EF4-FFF2-40B4-BE49-F238E27FC236}">
                        <a16:creationId xmlns:a16="http://schemas.microsoft.com/office/drawing/2014/main" id="{68AB0D57-5174-0441-BF25-D369DB3A2803}"/>
                      </a:ext>
                    </a:extLst>
                  </p:cNvPr>
                  <p:cNvSpPr txBox="1"/>
                  <p:nvPr/>
                </p:nvSpPr>
                <p:spPr>
                  <a:xfrm>
                    <a:off x="869297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9" name="テキスト ボックス 728">
                    <a:extLst>
                      <a:ext uri="{FF2B5EF4-FFF2-40B4-BE49-F238E27FC236}">
                        <a16:creationId xmlns:a16="http://schemas.microsoft.com/office/drawing/2014/main" id="{68AB0D57-5174-0441-BF25-D369DB3A28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973" y="455233"/>
                    <a:ext cx="1923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2" name="角丸四角形 721">
                <a:extLst>
                  <a:ext uri="{FF2B5EF4-FFF2-40B4-BE49-F238E27FC236}">
                    <a16:creationId xmlns:a16="http://schemas.microsoft.com/office/drawing/2014/main" id="{9AD39E3B-E8D1-4F03-A2BF-4BC51A56CF39}"/>
                  </a:ext>
                </a:extLst>
              </p:cNvPr>
              <p:cNvSpPr/>
              <p:nvPr/>
            </p:nvSpPr>
            <p:spPr>
              <a:xfrm>
                <a:off x="6271856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3" name="角丸四角形 722">
                <a:extLst>
                  <a:ext uri="{FF2B5EF4-FFF2-40B4-BE49-F238E27FC236}">
                    <a16:creationId xmlns:a16="http://schemas.microsoft.com/office/drawing/2014/main" id="{2F0C7FBF-DE68-0D1F-6F96-3BE97FF6356F}"/>
                  </a:ext>
                </a:extLst>
              </p:cNvPr>
              <p:cNvSpPr/>
              <p:nvPr/>
            </p:nvSpPr>
            <p:spPr>
              <a:xfrm>
                <a:off x="5320247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4" name="テキスト ボックス 723">
                    <a:extLst>
                      <a:ext uri="{FF2B5EF4-FFF2-40B4-BE49-F238E27FC236}">
                        <a16:creationId xmlns:a16="http://schemas.microsoft.com/office/drawing/2014/main" id="{B4F41C49-527B-91BC-97A7-951CA50FE2EA}"/>
                      </a:ext>
                    </a:extLst>
                  </p:cNvPr>
                  <p:cNvSpPr txBox="1"/>
                  <p:nvPr/>
                </p:nvSpPr>
                <p:spPr>
                  <a:xfrm>
                    <a:off x="543574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4" name="テキスト ボックス 723">
                    <a:extLst>
                      <a:ext uri="{FF2B5EF4-FFF2-40B4-BE49-F238E27FC236}">
                        <a16:creationId xmlns:a16="http://schemas.microsoft.com/office/drawing/2014/main" id="{B4F41C49-527B-91BC-97A7-951CA50FE2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574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5" name="テキスト ボックス 724">
                    <a:extLst>
                      <a:ext uri="{FF2B5EF4-FFF2-40B4-BE49-F238E27FC236}">
                        <a16:creationId xmlns:a16="http://schemas.microsoft.com/office/drawing/2014/main" id="{3C53F7A1-02F0-3714-2DC9-EEF49E0A5F3D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86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5" name="テキスト ボックス 724">
                    <a:extLst>
                      <a:ext uri="{FF2B5EF4-FFF2-40B4-BE49-F238E27FC236}">
                        <a16:creationId xmlns:a16="http://schemas.microsoft.com/office/drawing/2014/main" id="{3C53F7A1-02F0-3714-2DC9-EEF49E0A5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86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7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8" name="角丸四角形 717">
                <a:extLst>
                  <a:ext uri="{FF2B5EF4-FFF2-40B4-BE49-F238E27FC236}">
                    <a16:creationId xmlns:a16="http://schemas.microsoft.com/office/drawing/2014/main" id="{3F75935F-A445-3179-C95A-D380F5D40F46}"/>
                  </a:ext>
                </a:extLst>
              </p:cNvPr>
              <p:cNvSpPr/>
              <p:nvPr/>
            </p:nvSpPr>
            <p:spPr>
              <a:xfrm>
                <a:off x="3980113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角丸四角形 718">
                <a:extLst>
                  <a:ext uri="{FF2B5EF4-FFF2-40B4-BE49-F238E27FC236}">
                    <a16:creationId xmlns:a16="http://schemas.microsoft.com/office/drawing/2014/main" id="{7B6D2808-EE7A-C790-204D-B9BD6C00684E}"/>
                  </a:ext>
                </a:extLst>
              </p:cNvPr>
              <p:cNvSpPr/>
              <p:nvPr/>
            </p:nvSpPr>
            <p:spPr>
              <a:xfrm>
                <a:off x="3028504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0" name="テキスト ボックス 719">
                    <a:extLst>
                      <a:ext uri="{FF2B5EF4-FFF2-40B4-BE49-F238E27FC236}">
                        <a16:creationId xmlns:a16="http://schemas.microsoft.com/office/drawing/2014/main" id="{48670679-0AB3-4AB4-FF49-328296A4619D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000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0" name="テキスト ボックス 719">
                    <a:extLst>
                      <a:ext uri="{FF2B5EF4-FFF2-40B4-BE49-F238E27FC236}">
                        <a16:creationId xmlns:a16="http://schemas.microsoft.com/office/drawing/2014/main" id="{48670679-0AB3-4AB4-FF49-328296A461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000" y="455233"/>
                    <a:ext cx="1923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1" name="テキスト ボックス 720">
                    <a:extLst>
                      <a:ext uri="{FF2B5EF4-FFF2-40B4-BE49-F238E27FC236}">
                        <a16:creationId xmlns:a16="http://schemas.microsoft.com/office/drawing/2014/main" id="{C951BA19-F3FE-8E48-814F-FFF94B759A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120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1" name="テキスト ボックス 720">
                    <a:extLst>
                      <a:ext uri="{FF2B5EF4-FFF2-40B4-BE49-F238E27FC236}">
                        <a16:creationId xmlns:a16="http://schemas.microsoft.com/office/drawing/2014/main" id="{C951BA19-F3FE-8E48-814F-FFF94B759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2120" y="455233"/>
                    <a:ext cx="19236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5" name="角丸四角形 714">
                <a:extLst>
                  <a:ext uri="{FF2B5EF4-FFF2-40B4-BE49-F238E27FC236}">
                    <a16:creationId xmlns:a16="http://schemas.microsoft.com/office/drawing/2014/main" id="{170EF3A9-D048-B806-D114-C5C79C892050}"/>
                  </a:ext>
                </a:extLst>
              </p:cNvPr>
              <p:cNvSpPr/>
              <p:nvPr/>
            </p:nvSpPr>
            <p:spPr>
              <a:xfrm>
                <a:off x="1665537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4" name="角丸四角形 713">
                <a:extLst>
                  <a:ext uri="{FF2B5EF4-FFF2-40B4-BE49-F238E27FC236}">
                    <a16:creationId xmlns:a16="http://schemas.microsoft.com/office/drawing/2014/main" id="{A231C054-9E3F-2F53-7EA0-3006E007B761}"/>
                  </a:ext>
                </a:extLst>
              </p:cNvPr>
              <p:cNvSpPr/>
              <p:nvPr/>
            </p:nvSpPr>
            <p:spPr>
              <a:xfrm>
                <a:off x="713928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BFBC9518-BE34-EBBA-7160-4E82FD237721}"/>
                      </a:ext>
                    </a:extLst>
                  </p:cNvPr>
                  <p:cNvSpPr/>
                  <p:nvPr/>
                </p:nvSpPr>
                <p:spPr>
                  <a:xfrm>
                    <a:off x="272886" y="673953"/>
                    <a:ext cx="606017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BFBC9518-BE34-EBBA-7160-4E82FD2377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886" y="673953"/>
                    <a:ext cx="606017" cy="2891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41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正方形/長方形 56">
                    <a:extLst>
                      <a:ext uri="{FF2B5EF4-FFF2-40B4-BE49-F238E27FC236}">
                        <a16:creationId xmlns:a16="http://schemas.microsoft.com/office/drawing/2014/main" id="{76977CAC-BAD0-EDAA-BA82-C4489EF62C8A}"/>
                      </a:ext>
                    </a:extLst>
                  </p:cNvPr>
                  <p:cNvSpPr/>
                  <p:nvPr/>
                </p:nvSpPr>
                <p:spPr>
                  <a:xfrm>
                    <a:off x="1876933" y="695033"/>
                    <a:ext cx="796431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7" name="正方形/長方形 56">
                    <a:extLst>
                      <a:ext uri="{FF2B5EF4-FFF2-40B4-BE49-F238E27FC236}">
                        <a16:creationId xmlns:a16="http://schemas.microsoft.com/office/drawing/2014/main" id="{76977CAC-BAD0-EDAA-BA82-C4489EF62C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933" y="695033"/>
                    <a:ext cx="796431" cy="2891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円/楕円 2">
                    <a:extLst>
                      <a:ext uri="{FF2B5EF4-FFF2-40B4-BE49-F238E27FC236}">
                        <a16:creationId xmlns:a16="http://schemas.microsoft.com/office/drawing/2014/main" id="{4205EAAB-6785-63A2-94EB-522F4C60B4D5}"/>
                      </a:ext>
                    </a:extLst>
                  </p:cNvPr>
                  <p:cNvSpPr/>
                  <p:nvPr/>
                </p:nvSpPr>
                <p:spPr>
                  <a:xfrm>
                    <a:off x="847574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円/楕円 2">
                    <a:extLst>
                      <a:ext uri="{FF2B5EF4-FFF2-40B4-BE49-F238E27FC236}">
                        <a16:creationId xmlns:a16="http://schemas.microsoft.com/office/drawing/2014/main" id="{4205EAAB-6785-63A2-94EB-522F4C60B4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766109"/>
                    <a:ext cx="140677" cy="14067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円/楕円 3">
                    <a:extLst>
                      <a:ext uri="{FF2B5EF4-FFF2-40B4-BE49-F238E27FC236}">
                        <a16:creationId xmlns:a16="http://schemas.microsoft.com/office/drawing/2014/main" id="{6CEF3DD1-0668-C70D-765D-359ACB80D5ED}"/>
                      </a:ext>
                    </a:extLst>
                  </p:cNvPr>
                  <p:cNvSpPr/>
                  <p:nvPr/>
                </p:nvSpPr>
                <p:spPr>
                  <a:xfrm>
                    <a:off x="1786897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円/楕円 3">
                    <a:extLst>
                      <a:ext uri="{FF2B5EF4-FFF2-40B4-BE49-F238E27FC236}">
                        <a16:creationId xmlns:a16="http://schemas.microsoft.com/office/drawing/2014/main" id="{6CEF3DD1-0668-C70D-765D-359ACB80D5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766109"/>
                    <a:ext cx="140677" cy="140677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C29ADBA1-DDAF-1B06-4286-A14EEABCF70A}"/>
                      </a:ext>
                    </a:extLst>
                  </p:cNvPr>
                  <p:cNvSpPr/>
                  <p:nvPr/>
                </p:nvSpPr>
                <p:spPr>
                  <a:xfrm>
                    <a:off x="847574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C29ADBA1-DDAF-1B06-4286-A14EEABCF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067001"/>
                    <a:ext cx="140677" cy="14067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円/楕円 5">
                    <a:extLst>
                      <a:ext uri="{FF2B5EF4-FFF2-40B4-BE49-F238E27FC236}">
                        <a16:creationId xmlns:a16="http://schemas.microsoft.com/office/drawing/2014/main" id="{08CC74E5-4FF6-3D35-834E-169ABDBF41EE}"/>
                      </a:ext>
                    </a:extLst>
                  </p:cNvPr>
                  <p:cNvSpPr/>
                  <p:nvPr/>
                </p:nvSpPr>
                <p:spPr>
                  <a:xfrm>
                    <a:off x="1786897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6" name="円/楕円 5">
                    <a:extLst>
                      <a:ext uri="{FF2B5EF4-FFF2-40B4-BE49-F238E27FC236}">
                        <a16:creationId xmlns:a16="http://schemas.microsoft.com/office/drawing/2014/main" id="{08CC74E5-4FF6-3D35-834E-169ABDBF41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067001"/>
                    <a:ext cx="140677" cy="140677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円/楕円 6">
                    <a:extLst>
                      <a:ext uri="{FF2B5EF4-FFF2-40B4-BE49-F238E27FC236}">
                        <a16:creationId xmlns:a16="http://schemas.microsoft.com/office/drawing/2014/main" id="{BDA7DF91-6C91-7E2D-5BCB-709A9231A98A}"/>
                      </a:ext>
                    </a:extLst>
                  </p:cNvPr>
                  <p:cNvSpPr/>
                  <p:nvPr/>
                </p:nvSpPr>
                <p:spPr>
                  <a:xfrm>
                    <a:off x="847574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7" name="円/楕円 6">
                    <a:extLst>
                      <a:ext uri="{FF2B5EF4-FFF2-40B4-BE49-F238E27FC236}">
                        <a16:creationId xmlns:a16="http://schemas.microsoft.com/office/drawing/2014/main" id="{BDA7DF91-6C91-7E2D-5BCB-709A9231A9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377877"/>
                    <a:ext cx="140677" cy="140677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57D8B36C-7E27-B0A8-2DF0-6A8A3F155449}"/>
                      </a:ext>
                    </a:extLst>
                  </p:cNvPr>
                  <p:cNvSpPr/>
                  <p:nvPr/>
                </p:nvSpPr>
                <p:spPr>
                  <a:xfrm>
                    <a:off x="1786897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57D8B36C-7E27-B0A8-2DF0-6A8A3F1554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377877"/>
                    <a:ext cx="140677" cy="140677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円/楕円 8">
                    <a:extLst>
                      <a:ext uri="{FF2B5EF4-FFF2-40B4-BE49-F238E27FC236}">
                        <a16:creationId xmlns:a16="http://schemas.microsoft.com/office/drawing/2014/main" id="{91B7F75B-3457-4E22-1AFF-C5D6001945C3}"/>
                      </a:ext>
                    </a:extLst>
                  </p:cNvPr>
                  <p:cNvSpPr/>
                  <p:nvPr/>
                </p:nvSpPr>
                <p:spPr>
                  <a:xfrm>
                    <a:off x="847574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9" name="円/楕円 8">
                    <a:extLst>
                      <a:ext uri="{FF2B5EF4-FFF2-40B4-BE49-F238E27FC236}">
                        <a16:creationId xmlns:a16="http://schemas.microsoft.com/office/drawing/2014/main" id="{91B7F75B-3457-4E22-1AFF-C5D6001945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688753"/>
                    <a:ext cx="140677" cy="140677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>
                    <a:extLst>
                      <a:ext uri="{FF2B5EF4-FFF2-40B4-BE49-F238E27FC236}">
                        <a16:creationId xmlns:a16="http://schemas.microsoft.com/office/drawing/2014/main" id="{5176A4C5-C0D7-C46B-2634-EB470F87EE16}"/>
                      </a:ext>
                    </a:extLst>
                  </p:cNvPr>
                  <p:cNvSpPr/>
                  <p:nvPr/>
                </p:nvSpPr>
                <p:spPr>
                  <a:xfrm>
                    <a:off x="1786897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0" name="円/楕円 9">
                    <a:extLst>
                      <a:ext uri="{FF2B5EF4-FFF2-40B4-BE49-F238E27FC236}">
                        <a16:creationId xmlns:a16="http://schemas.microsoft.com/office/drawing/2014/main" id="{5176A4C5-C0D7-C46B-2634-EB470F87EE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688753"/>
                    <a:ext cx="140677" cy="140677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円/楕円 10">
                    <a:extLst>
                      <a:ext uri="{FF2B5EF4-FFF2-40B4-BE49-F238E27FC236}">
                        <a16:creationId xmlns:a16="http://schemas.microsoft.com/office/drawing/2014/main" id="{697791C9-4B9A-7858-D0C3-EC7C0E758FFE}"/>
                      </a:ext>
                    </a:extLst>
                  </p:cNvPr>
                  <p:cNvSpPr/>
                  <p:nvPr/>
                </p:nvSpPr>
                <p:spPr>
                  <a:xfrm>
                    <a:off x="847574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1" name="円/楕円 10">
                    <a:extLst>
                      <a:ext uri="{FF2B5EF4-FFF2-40B4-BE49-F238E27FC236}">
                        <a16:creationId xmlns:a16="http://schemas.microsoft.com/office/drawing/2014/main" id="{697791C9-4B9A-7858-D0C3-EC7C0E758F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999629"/>
                    <a:ext cx="140677" cy="140677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円/楕円 11">
                    <a:extLst>
                      <a:ext uri="{FF2B5EF4-FFF2-40B4-BE49-F238E27FC236}">
                        <a16:creationId xmlns:a16="http://schemas.microsoft.com/office/drawing/2014/main" id="{25C3C6F2-F7E2-EE0F-E175-C9766F3227C1}"/>
                      </a:ext>
                    </a:extLst>
                  </p:cNvPr>
                  <p:cNvSpPr/>
                  <p:nvPr/>
                </p:nvSpPr>
                <p:spPr>
                  <a:xfrm>
                    <a:off x="1786897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2" name="円/楕円 11">
                    <a:extLst>
                      <a:ext uri="{FF2B5EF4-FFF2-40B4-BE49-F238E27FC236}">
                        <a16:creationId xmlns:a16="http://schemas.microsoft.com/office/drawing/2014/main" id="{25C3C6F2-F7E2-EE0F-E175-C9766F3227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999629"/>
                    <a:ext cx="140677" cy="140677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>
                    <a:extLst>
                      <a:ext uri="{FF2B5EF4-FFF2-40B4-BE49-F238E27FC236}">
                        <a16:creationId xmlns:a16="http://schemas.microsoft.com/office/drawing/2014/main" id="{67858344-216D-32B6-20E2-2806AAD4D26C}"/>
                      </a:ext>
                    </a:extLst>
                  </p:cNvPr>
                  <p:cNvSpPr/>
                  <p:nvPr/>
                </p:nvSpPr>
                <p:spPr>
                  <a:xfrm>
                    <a:off x="847574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" name="円/楕円 12">
                    <a:extLst>
                      <a:ext uri="{FF2B5EF4-FFF2-40B4-BE49-F238E27FC236}">
                        <a16:creationId xmlns:a16="http://schemas.microsoft.com/office/drawing/2014/main" id="{67858344-216D-32B6-20E2-2806AAD4D2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2310505"/>
                    <a:ext cx="140677" cy="140677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E49AD1A0-6C91-0935-BBE5-B4E549EF96C0}"/>
                      </a:ext>
                    </a:extLst>
                  </p:cNvPr>
                  <p:cNvSpPr/>
                  <p:nvPr/>
                </p:nvSpPr>
                <p:spPr>
                  <a:xfrm>
                    <a:off x="1786897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E49AD1A0-6C91-0935-BBE5-B4E549EF9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2310505"/>
                    <a:ext cx="140677" cy="1406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88DF89B6-8AAC-F220-C0FB-C6A9D6B5BB71}"/>
                      </a:ext>
                    </a:extLst>
                  </p:cNvPr>
                  <p:cNvSpPr/>
                  <p:nvPr/>
                </p:nvSpPr>
                <p:spPr>
                  <a:xfrm>
                    <a:off x="847574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88DF89B6-8AAC-F220-C0FB-C6A9D6B5BB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2611397"/>
                    <a:ext cx="140677" cy="140677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94CD1494-193F-4851-5042-CCCA31CC357F}"/>
                      </a:ext>
                    </a:extLst>
                  </p:cNvPr>
                  <p:cNvSpPr/>
                  <p:nvPr/>
                </p:nvSpPr>
                <p:spPr>
                  <a:xfrm>
                    <a:off x="1786897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94CD1494-193F-4851-5042-CCCA31CC35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2611397"/>
                    <a:ext cx="140677" cy="140677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211AD9DF-BBF6-CB50-0B3B-45706A7DDC10}"/>
                      </a:ext>
                    </a:extLst>
                  </p:cNvPr>
                  <p:cNvSpPr/>
                  <p:nvPr/>
                </p:nvSpPr>
                <p:spPr>
                  <a:xfrm>
                    <a:off x="1242989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211AD9DF-BBF6-CB50-0B3B-45706A7DDC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89" y="211460"/>
                    <a:ext cx="289169" cy="28916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50C87672-6CB3-9454-CA1F-4B72244A1882}"/>
                  </a:ext>
                </a:extLst>
              </p:cNvPr>
              <p:cNvCxnSpPr>
                <a:stCxn id="3" idx="6"/>
                <a:endCxn id="4" idx="2"/>
              </p:cNvCxnSpPr>
              <p:nvPr/>
            </p:nvCxnSpPr>
            <p:spPr>
              <a:xfrm>
                <a:off x="988251" y="836448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06DC44E1-1C5A-660B-2182-EC891865C11A}"/>
                  </a:ext>
                </a:extLst>
              </p:cNvPr>
              <p:cNvCxnSpPr>
                <a:cxnSpLocks/>
                <a:stCxn id="3" idx="6"/>
                <a:endCxn id="6" idx="2"/>
              </p:cNvCxnSpPr>
              <p:nvPr/>
            </p:nvCxnSpPr>
            <p:spPr>
              <a:xfrm>
                <a:off x="988251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A4BF007-AFF4-CEA2-B370-D09A32870A07}"/>
                  </a:ext>
                </a:extLst>
              </p:cNvPr>
              <p:cNvCxnSpPr>
                <a:cxnSpLocks/>
                <a:stCxn id="3" idx="6"/>
                <a:endCxn id="8" idx="2"/>
              </p:cNvCxnSpPr>
              <p:nvPr/>
            </p:nvCxnSpPr>
            <p:spPr>
              <a:xfrm>
                <a:off x="988251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2FBA3E14-029C-8B7C-23B3-B7F70CA72D8E}"/>
                  </a:ext>
                </a:extLst>
              </p:cNvPr>
              <p:cNvCxnSpPr>
                <a:cxnSpLocks/>
                <a:stCxn id="3" idx="6"/>
                <a:endCxn id="10" idx="2"/>
              </p:cNvCxnSpPr>
              <p:nvPr/>
            </p:nvCxnSpPr>
            <p:spPr>
              <a:xfrm>
                <a:off x="988251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E0C66F88-11B3-E3AF-CE61-54E5521F8174}"/>
                  </a:ext>
                </a:extLst>
              </p:cNvPr>
              <p:cNvCxnSpPr>
                <a:cxnSpLocks/>
                <a:stCxn id="3" idx="6"/>
                <a:endCxn id="12" idx="2"/>
              </p:cNvCxnSpPr>
              <p:nvPr/>
            </p:nvCxnSpPr>
            <p:spPr>
              <a:xfrm>
                <a:off x="988251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B2D7655B-5DE4-FBF0-7E04-6DA220E4EE2B}"/>
                  </a:ext>
                </a:extLst>
              </p:cNvPr>
              <p:cNvCxnSpPr>
                <a:cxnSpLocks/>
                <a:stCxn id="3" idx="6"/>
                <a:endCxn id="14" idx="2"/>
              </p:cNvCxnSpPr>
              <p:nvPr/>
            </p:nvCxnSpPr>
            <p:spPr>
              <a:xfrm>
                <a:off x="988251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8DBD139-A2A2-A044-3FA5-35B2A4948FA4}"/>
                  </a:ext>
                </a:extLst>
              </p:cNvPr>
              <p:cNvCxnSpPr>
                <a:cxnSpLocks/>
                <a:stCxn id="3" idx="6"/>
                <a:endCxn id="16" idx="2"/>
              </p:cNvCxnSpPr>
              <p:nvPr/>
            </p:nvCxnSpPr>
            <p:spPr>
              <a:xfrm>
                <a:off x="988251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969B5C6-777F-FD05-FD02-2CA610448C73}"/>
                  </a:ext>
                </a:extLst>
              </p:cNvPr>
              <p:cNvCxnSpPr>
                <a:cxnSpLocks/>
                <a:stCxn id="5" idx="6"/>
                <a:endCxn id="4" idx="2"/>
              </p:cNvCxnSpPr>
              <p:nvPr/>
            </p:nvCxnSpPr>
            <p:spPr>
              <a:xfrm flipV="1">
                <a:off x="988251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4FBD2D0-2B62-1D29-245E-D07AA86EAB2C}"/>
                  </a:ext>
                </a:extLst>
              </p:cNvPr>
              <p:cNvCxnSpPr>
                <a:cxnSpLocks/>
                <a:stCxn id="7" idx="6"/>
                <a:endCxn id="4" idx="2"/>
              </p:cNvCxnSpPr>
              <p:nvPr/>
            </p:nvCxnSpPr>
            <p:spPr>
              <a:xfrm flipV="1">
                <a:off x="988251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E56855F2-6ED6-53D2-4E56-B4B9CAE4D166}"/>
                  </a:ext>
                </a:extLst>
              </p:cNvPr>
              <p:cNvCxnSpPr>
                <a:cxnSpLocks/>
                <a:stCxn id="9" idx="6"/>
                <a:endCxn id="4" idx="2"/>
              </p:cNvCxnSpPr>
              <p:nvPr/>
            </p:nvCxnSpPr>
            <p:spPr>
              <a:xfrm flipV="1">
                <a:off x="988251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D190F0A2-4831-7F6D-C5AA-7F4A2380BD01}"/>
                  </a:ext>
                </a:extLst>
              </p:cNvPr>
              <p:cNvCxnSpPr>
                <a:cxnSpLocks/>
                <a:stCxn id="11" idx="6"/>
                <a:endCxn id="4" idx="2"/>
              </p:cNvCxnSpPr>
              <p:nvPr/>
            </p:nvCxnSpPr>
            <p:spPr>
              <a:xfrm flipV="1">
                <a:off x="988251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CFD5ADE4-9829-529E-A7E6-D7D6EA17561E}"/>
                  </a:ext>
                </a:extLst>
              </p:cNvPr>
              <p:cNvCxnSpPr>
                <a:cxnSpLocks/>
                <a:stCxn id="13" idx="6"/>
                <a:endCxn id="4" idx="2"/>
              </p:cNvCxnSpPr>
              <p:nvPr/>
            </p:nvCxnSpPr>
            <p:spPr>
              <a:xfrm flipV="1">
                <a:off x="988251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08470EFC-08BA-D5BF-B6EA-FE62B42443E5}"/>
                  </a:ext>
                </a:extLst>
              </p:cNvPr>
              <p:cNvCxnSpPr>
                <a:cxnSpLocks/>
                <a:stCxn id="15" idx="6"/>
                <a:endCxn id="4" idx="2"/>
              </p:cNvCxnSpPr>
              <p:nvPr/>
            </p:nvCxnSpPr>
            <p:spPr>
              <a:xfrm flipV="1">
                <a:off x="988251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正方形/長方形 157">
                    <a:extLst>
                      <a:ext uri="{FF2B5EF4-FFF2-40B4-BE49-F238E27FC236}">
                        <a16:creationId xmlns:a16="http://schemas.microsoft.com/office/drawing/2014/main" id="{63C0F6A2-A88F-842C-2575-2C106535E567}"/>
                      </a:ext>
                    </a:extLst>
                  </p:cNvPr>
                  <p:cNvSpPr/>
                  <p:nvPr/>
                </p:nvSpPr>
                <p:spPr>
                  <a:xfrm>
                    <a:off x="2579841" y="675647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58" name="正方形/長方形 157">
                    <a:extLst>
                      <a:ext uri="{FF2B5EF4-FFF2-40B4-BE49-F238E27FC236}">
                        <a16:creationId xmlns:a16="http://schemas.microsoft.com/office/drawing/2014/main" id="{63C0F6A2-A88F-842C-2575-2C106535E5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9841" y="675647"/>
                    <a:ext cx="606018" cy="28916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082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正方形/長方形 158">
                    <a:extLst>
                      <a:ext uri="{FF2B5EF4-FFF2-40B4-BE49-F238E27FC236}">
                        <a16:creationId xmlns:a16="http://schemas.microsoft.com/office/drawing/2014/main" id="{3D1F98C9-3E68-542F-FA07-0987B803633D}"/>
                      </a:ext>
                    </a:extLst>
                  </p:cNvPr>
                  <p:cNvSpPr/>
                  <p:nvPr/>
                </p:nvSpPr>
                <p:spPr>
                  <a:xfrm>
                    <a:off x="4257833" y="995408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59" name="正方形/長方形 158">
                    <a:extLst>
                      <a:ext uri="{FF2B5EF4-FFF2-40B4-BE49-F238E27FC236}">
                        <a16:creationId xmlns:a16="http://schemas.microsoft.com/office/drawing/2014/main" id="{3D1F98C9-3E68-542F-FA07-0987B8036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7833" y="995408"/>
                    <a:ext cx="656784" cy="28916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円/楕円 132">
                    <a:extLst>
                      <a:ext uri="{FF2B5EF4-FFF2-40B4-BE49-F238E27FC236}">
                        <a16:creationId xmlns:a16="http://schemas.microsoft.com/office/drawing/2014/main" id="{E5F9A889-2087-0112-38B8-82BA8C23AB5C}"/>
                      </a:ext>
                    </a:extLst>
                  </p:cNvPr>
                  <p:cNvSpPr/>
                  <p:nvPr/>
                </p:nvSpPr>
                <p:spPr>
                  <a:xfrm>
                    <a:off x="3159710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円/楕円 132">
                    <a:extLst>
                      <a:ext uri="{FF2B5EF4-FFF2-40B4-BE49-F238E27FC236}">
                        <a16:creationId xmlns:a16="http://schemas.microsoft.com/office/drawing/2014/main" id="{E5F9A889-2087-0112-38B8-82BA8C23A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766109"/>
                    <a:ext cx="140677" cy="140677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円/楕円 133">
                    <a:extLst>
                      <a:ext uri="{FF2B5EF4-FFF2-40B4-BE49-F238E27FC236}">
                        <a16:creationId xmlns:a16="http://schemas.microsoft.com/office/drawing/2014/main" id="{116C94BE-80B2-8CF2-86F0-26C5FF5078D9}"/>
                      </a:ext>
                    </a:extLst>
                  </p:cNvPr>
                  <p:cNvSpPr/>
                  <p:nvPr/>
                </p:nvSpPr>
                <p:spPr>
                  <a:xfrm>
                    <a:off x="4099033" y="1067001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円/楕円 133">
                    <a:extLst>
                      <a:ext uri="{FF2B5EF4-FFF2-40B4-BE49-F238E27FC236}">
                        <a16:creationId xmlns:a16="http://schemas.microsoft.com/office/drawing/2014/main" id="{116C94BE-80B2-8CF2-86F0-26C5FF5078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067001"/>
                    <a:ext cx="140677" cy="140677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円/楕円 134">
                    <a:extLst>
                      <a:ext uri="{FF2B5EF4-FFF2-40B4-BE49-F238E27FC236}">
                        <a16:creationId xmlns:a16="http://schemas.microsoft.com/office/drawing/2014/main" id="{884FB022-7C55-A035-CCBB-562BA694B579}"/>
                      </a:ext>
                    </a:extLst>
                  </p:cNvPr>
                  <p:cNvSpPr/>
                  <p:nvPr/>
                </p:nvSpPr>
                <p:spPr>
                  <a:xfrm>
                    <a:off x="3159710" y="1067001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円/楕円 134">
                    <a:extLst>
                      <a:ext uri="{FF2B5EF4-FFF2-40B4-BE49-F238E27FC236}">
                        <a16:creationId xmlns:a16="http://schemas.microsoft.com/office/drawing/2014/main" id="{884FB022-7C55-A035-CCBB-562BA694B5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067001"/>
                    <a:ext cx="140677" cy="140677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円/楕円 135">
                    <a:extLst>
                      <a:ext uri="{FF2B5EF4-FFF2-40B4-BE49-F238E27FC236}">
                        <a16:creationId xmlns:a16="http://schemas.microsoft.com/office/drawing/2014/main" id="{53EA94B6-DCA3-0E77-19B3-228720873A61}"/>
                      </a:ext>
                    </a:extLst>
                  </p:cNvPr>
                  <p:cNvSpPr/>
                  <p:nvPr/>
                </p:nvSpPr>
                <p:spPr>
                  <a:xfrm>
                    <a:off x="4099033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6" name="円/楕円 135">
                    <a:extLst>
                      <a:ext uri="{FF2B5EF4-FFF2-40B4-BE49-F238E27FC236}">
                        <a16:creationId xmlns:a16="http://schemas.microsoft.com/office/drawing/2014/main" id="{53EA94B6-DCA3-0E77-19B3-228720873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766109"/>
                    <a:ext cx="140677" cy="140677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円/楕円 136">
                    <a:extLst>
                      <a:ext uri="{FF2B5EF4-FFF2-40B4-BE49-F238E27FC236}">
                        <a16:creationId xmlns:a16="http://schemas.microsoft.com/office/drawing/2014/main" id="{3BBB0C6F-992B-4BF3-247A-0EE3B8153690}"/>
                      </a:ext>
                    </a:extLst>
                  </p:cNvPr>
                  <p:cNvSpPr/>
                  <p:nvPr/>
                </p:nvSpPr>
                <p:spPr>
                  <a:xfrm>
                    <a:off x="3159710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7" name="円/楕円 136">
                    <a:extLst>
                      <a:ext uri="{FF2B5EF4-FFF2-40B4-BE49-F238E27FC236}">
                        <a16:creationId xmlns:a16="http://schemas.microsoft.com/office/drawing/2014/main" id="{3BBB0C6F-992B-4BF3-247A-0EE3B81536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377877"/>
                    <a:ext cx="140677" cy="140677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円/楕円 137">
                    <a:extLst>
                      <a:ext uri="{FF2B5EF4-FFF2-40B4-BE49-F238E27FC236}">
                        <a16:creationId xmlns:a16="http://schemas.microsoft.com/office/drawing/2014/main" id="{E612BE00-A9C8-6560-E4DE-9A7D409483E5}"/>
                      </a:ext>
                    </a:extLst>
                  </p:cNvPr>
                  <p:cNvSpPr/>
                  <p:nvPr/>
                </p:nvSpPr>
                <p:spPr>
                  <a:xfrm>
                    <a:off x="4099033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8" name="円/楕円 137">
                    <a:extLst>
                      <a:ext uri="{FF2B5EF4-FFF2-40B4-BE49-F238E27FC236}">
                        <a16:creationId xmlns:a16="http://schemas.microsoft.com/office/drawing/2014/main" id="{E612BE00-A9C8-6560-E4DE-9A7D40948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377877"/>
                    <a:ext cx="140677" cy="140677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円/楕円 138">
                    <a:extLst>
                      <a:ext uri="{FF2B5EF4-FFF2-40B4-BE49-F238E27FC236}">
                        <a16:creationId xmlns:a16="http://schemas.microsoft.com/office/drawing/2014/main" id="{45D6D4E3-96D1-E60E-35A0-7F4B33EC8DFA}"/>
                      </a:ext>
                    </a:extLst>
                  </p:cNvPr>
                  <p:cNvSpPr/>
                  <p:nvPr/>
                </p:nvSpPr>
                <p:spPr>
                  <a:xfrm>
                    <a:off x="3159710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9" name="円/楕円 138">
                    <a:extLst>
                      <a:ext uri="{FF2B5EF4-FFF2-40B4-BE49-F238E27FC236}">
                        <a16:creationId xmlns:a16="http://schemas.microsoft.com/office/drawing/2014/main" id="{45D6D4E3-96D1-E60E-35A0-7F4B33EC8D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688753"/>
                    <a:ext cx="140677" cy="140677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円/楕円 139">
                    <a:extLst>
                      <a:ext uri="{FF2B5EF4-FFF2-40B4-BE49-F238E27FC236}">
                        <a16:creationId xmlns:a16="http://schemas.microsoft.com/office/drawing/2014/main" id="{245D956D-CC65-68AA-913E-9D381E5E4B85}"/>
                      </a:ext>
                    </a:extLst>
                  </p:cNvPr>
                  <p:cNvSpPr/>
                  <p:nvPr/>
                </p:nvSpPr>
                <p:spPr>
                  <a:xfrm>
                    <a:off x="4099033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0" name="円/楕円 139">
                    <a:extLst>
                      <a:ext uri="{FF2B5EF4-FFF2-40B4-BE49-F238E27FC236}">
                        <a16:creationId xmlns:a16="http://schemas.microsoft.com/office/drawing/2014/main" id="{245D956D-CC65-68AA-913E-9D381E5E4B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688753"/>
                    <a:ext cx="140677" cy="140677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l="-7692" r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円/楕円 140">
                    <a:extLst>
                      <a:ext uri="{FF2B5EF4-FFF2-40B4-BE49-F238E27FC236}">
                        <a16:creationId xmlns:a16="http://schemas.microsoft.com/office/drawing/2014/main" id="{0860BBD2-0131-D2AE-60B9-1B3013386CC8}"/>
                      </a:ext>
                    </a:extLst>
                  </p:cNvPr>
                  <p:cNvSpPr/>
                  <p:nvPr/>
                </p:nvSpPr>
                <p:spPr>
                  <a:xfrm>
                    <a:off x="3159710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1" name="円/楕円 140">
                    <a:extLst>
                      <a:ext uri="{FF2B5EF4-FFF2-40B4-BE49-F238E27FC236}">
                        <a16:creationId xmlns:a16="http://schemas.microsoft.com/office/drawing/2014/main" id="{0860BBD2-0131-D2AE-60B9-1B3013386C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999629"/>
                    <a:ext cx="140677" cy="140677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円/楕円 141">
                    <a:extLst>
                      <a:ext uri="{FF2B5EF4-FFF2-40B4-BE49-F238E27FC236}">
                        <a16:creationId xmlns:a16="http://schemas.microsoft.com/office/drawing/2014/main" id="{7B78D6B2-2955-F6D4-C14A-08A137FD1623}"/>
                      </a:ext>
                    </a:extLst>
                  </p:cNvPr>
                  <p:cNvSpPr/>
                  <p:nvPr/>
                </p:nvSpPr>
                <p:spPr>
                  <a:xfrm>
                    <a:off x="4099033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2" name="円/楕円 141">
                    <a:extLst>
                      <a:ext uri="{FF2B5EF4-FFF2-40B4-BE49-F238E27FC236}">
                        <a16:creationId xmlns:a16="http://schemas.microsoft.com/office/drawing/2014/main" id="{7B78D6B2-2955-F6D4-C14A-08A137FD1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999629"/>
                    <a:ext cx="140677" cy="140677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円/楕円 142">
                    <a:extLst>
                      <a:ext uri="{FF2B5EF4-FFF2-40B4-BE49-F238E27FC236}">
                        <a16:creationId xmlns:a16="http://schemas.microsoft.com/office/drawing/2014/main" id="{08370658-A70A-D181-0D46-B6F98666D433}"/>
                      </a:ext>
                    </a:extLst>
                  </p:cNvPr>
                  <p:cNvSpPr/>
                  <p:nvPr/>
                </p:nvSpPr>
                <p:spPr>
                  <a:xfrm>
                    <a:off x="3159710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3" name="円/楕円 142">
                    <a:extLst>
                      <a:ext uri="{FF2B5EF4-FFF2-40B4-BE49-F238E27FC236}">
                        <a16:creationId xmlns:a16="http://schemas.microsoft.com/office/drawing/2014/main" id="{08370658-A70A-D181-0D46-B6F98666D4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2310505"/>
                    <a:ext cx="140677" cy="1406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円/楕円 143">
                    <a:extLst>
                      <a:ext uri="{FF2B5EF4-FFF2-40B4-BE49-F238E27FC236}">
                        <a16:creationId xmlns:a16="http://schemas.microsoft.com/office/drawing/2014/main" id="{DD37C8DA-728C-882A-2D3C-D7FA0A3F239E}"/>
                      </a:ext>
                    </a:extLst>
                  </p:cNvPr>
                  <p:cNvSpPr/>
                  <p:nvPr/>
                </p:nvSpPr>
                <p:spPr>
                  <a:xfrm>
                    <a:off x="4099033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4" name="円/楕円 143">
                    <a:extLst>
                      <a:ext uri="{FF2B5EF4-FFF2-40B4-BE49-F238E27FC236}">
                        <a16:creationId xmlns:a16="http://schemas.microsoft.com/office/drawing/2014/main" id="{DD37C8DA-728C-882A-2D3C-D7FA0A3F23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2310505"/>
                    <a:ext cx="140677" cy="140677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円/楕円 144">
                    <a:extLst>
                      <a:ext uri="{FF2B5EF4-FFF2-40B4-BE49-F238E27FC236}">
                        <a16:creationId xmlns:a16="http://schemas.microsoft.com/office/drawing/2014/main" id="{D90461EF-2E8E-75A0-0A3F-6B3B4C189950}"/>
                      </a:ext>
                    </a:extLst>
                  </p:cNvPr>
                  <p:cNvSpPr/>
                  <p:nvPr/>
                </p:nvSpPr>
                <p:spPr>
                  <a:xfrm>
                    <a:off x="3159710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5" name="円/楕円 144">
                    <a:extLst>
                      <a:ext uri="{FF2B5EF4-FFF2-40B4-BE49-F238E27FC236}">
                        <a16:creationId xmlns:a16="http://schemas.microsoft.com/office/drawing/2014/main" id="{D90461EF-2E8E-75A0-0A3F-6B3B4C189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2611397"/>
                    <a:ext cx="140677" cy="140677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円/楕円 145">
                    <a:extLst>
                      <a:ext uri="{FF2B5EF4-FFF2-40B4-BE49-F238E27FC236}">
                        <a16:creationId xmlns:a16="http://schemas.microsoft.com/office/drawing/2014/main" id="{D5141E20-77EE-804D-0AB2-D29FDE86181D}"/>
                      </a:ext>
                    </a:extLst>
                  </p:cNvPr>
                  <p:cNvSpPr/>
                  <p:nvPr/>
                </p:nvSpPr>
                <p:spPr>
                  <a:xfrm>
                    <a:off x="4099033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6" name="円/楕円 145">
                    <a:extLst>
                      <a:ext uri="{FF2B5EF4-FFF2-40B4-BE49-F238E27FC236}">
                        <a16:creationId xmlns:a16="http://schemas.microsoft.com/office/drawing/2014/main" id="{D5141E20-77EE-804D-0AB2-D29FDE8618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2611397"/>
                    <a:ext cx="140677" cy="140677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正方形/長方形 156">
                    <a:extLst>
                      <a:ext uri="{FF2B5EF4-FFF2-40B4-BE49-F238E27FC236}">
                        <a16:creationId xmlns:a16="http://schemas.microsoft.com/office/drawing/2014/main" id="{B25AC56E-D163-9201-1E18-AAD7FC7FABC0}"/>
                      </a:ext>
                    </a:extLst>
                  </p:cNvPr>
                  <p:cNvSpPr/>
                  <p:nvPr/>
                </p:nvSpPr>
                <p:spPr>
                  <a:xfrm>
                    <a:off x="3555125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57" name="正方形/長方形 156">
                    <a:extLst>
                      <a:ext uri="{FF2B5EF4-FFF2-40B4-BE49-F238E27FC236}">
                        <a16:creationId xmlns:a16="http://schemas.microsoft.com/office/drawing/2014/main" id="{B25AC56E-D163-9201-1E18-AAD7FC7FAB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125" y="211460"/>
                    <a:ext cx="289169" cy="28916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9D247E22-B062-6084-AF57-48C41E060582}"/>
                  </a:ext>
                </a:extLst>
              </p:cNvPr>
              <p:cNvCxnSpPr>
                <a:stCxn id="133" idx="6"/>
                <a:endCxn id="134" idx="2"/>
              </p:cNvCxnSpPr>
              <p:nvPr/>
            </p:nvCxnSpPr>
            <p:spPr>
              <a:xfrm>
                <a:off x="3300387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CBF928E3-D0F2-709E-DC27-E6C4F06FFD2C}"/>
                  </a:ext>
                </a:extLst>
              </p:cNvPr>
              <p:cNvCxnSpPr>
                <a:cxnSpLocks/>
                <a:stCxn id="133" idx="6"/>
                <a:endCxn id="136" idx="2"/>
              </p:cNvCxnSpPr>
              <p:nvPr/>
            </p:nvCxnSpPr>
            <p:spPr>
              <a:xfrm>
                <a:off x="3300387" y="836448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E7A84497-62EE-44BA-70F8-083550696E0B}"/>
                  </a:ext>
                </a:extLst>
              </p:cNvPr>
              <p:cNvCxnSpPr>
                <a:cxnSpLocks/>
                <a:stCxn id="133" idx="6"/>
                <a:endCxn id="138" idx="2"/>
              </p:cNvCxnSpPr>
              <p:nvPr/>
            </p:nvCxnSpPr>
            <p:spPr>
              <a:xfrm>
                <a:off x="3300387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9CFF7F4C-7686-1625-2401-CEDD2B024E4C}"/>
                  </a:ext>
                </a:extLst>
              </p:cNvPr>
              <p:cNvCxnSpPr>
                <a:cxnSpLocks/>
                <a:stCxn id="133" idx="6"/>
                <a:endCxn id="140" idx="2"/>
              </p:cNvCxnSpPr>
              <p:nvPr/>
            </p:nvCxnSpPr>
            <p:spPr>
              <a:xfrm>
                <a:off x="3300387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80100B37-7A4A-E238-C436-D8F4E2D2E0A2}"/>
                  </a:ext>
                </a:extLst>
              </p:cNvPr>
              <p:cNvCxnSpPr>
                <a:cxnSpLocks/>
                <a:stCxn id="133" idx="6"/>
                <a:endCxn id="142" idx="2"/>
              </p:cNvCxnSpPr>
              <p:nvPr/>
            </p:nvCxnSpPr>
            <p:spPr>
              <a:xfrm>
                <a:off x="3300387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8640F220-A04B-9FB9-329F-BACD45F351CE}"/>
                  </a:ext>
                </a:extLst>
              </p:cNvPr>
              <p:cNvCxnSpPr>
                <a:cxnSpLocks/>
                <a:stCxn id="133" idx="6"/>
                <a:endCxn id="144" idx="2"/>
              </p:cNvCxnSpPr>
              <p:nvPr/>
            </p:nvCxnSpPr>
            <p:spPr>
              <a:xfrm>
                <a:off x="3300387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93F98D21-9A3C-A8E7-A24D-8B65DBAA340D}"/>
                  </a:ext>
                </a:extLst>
              </p:cNvPr>
              <p:cNvCxnSpPr>
                <a:cxnSpLocks/>
                <a:stCxn id="133" idx="6"/>
                <a:endCxn id="146" idx="2"/>
              </p:cNvCxnSpPr>
              <p:nvPr/>
            </p:nvCxnSpPr>
            <p:spPr>
              <a:xfrm>
                <a:off x="3300387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A6E46261-F8D4-3A99-5A11-73C05B1042A3}"/>
                  </a:ext>
                </a:extLst>
              </p:cNvPr>
              <p:cNvCxnSpPr>
                <a:cxnSpLocks/>
                <a:stCxn id="135" idx="6"/>
                <a:endCxn id="134" idx="2"/>
              </p:cNvCxnSpPr>
              <p:nvPr/>
            </p:nvCxnSpPr>
            <p:spPr>
              <a:xfrm>
                <a:off x="3300387" y="1137340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B3EADF13-6699-53E9-E7D9-9F59C3AE589D}"/>
                  </a:ext>
                </a:extLst>
              </p:cNvPr>
              <p:cNvCxnSpPr>
                <a:cxnSpLocks/>
                <a:stCxn id="137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9E27F348-B97C-ADC9-8D71-798F572A700A}"/>
                  </a:ext>
                </a:extLst>
              </p:cNvPr>
              <p:cNvCxnSpPr>
                <a:cxnSpLocks/>
                <a:stCxn id="139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BE6DCFB9-9BC7-214D-4026-053567FCE332}"/>
                  </a:ext>
                </a:extLst>
              </p:cNvPr>
              <p:cNvCxnSpPr>
                <a:cxnSpLocks/>
                <a:stCxn id="141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57705E91-D2D8-EF10-3CBF-1FDC58BFB0AC}"/>
                  </a:ext>
                </a:extLst>
              </p:cNvPr>
              <p:cNvCxnSpPr>
                <a:cxnSpLocks/>
                <a:stCxn id="143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124350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AA1142D1-B672-99AE-1A9B-CC60749D7EBC}"/>
                  </a:ext>
                </a:extLst>
              </p:cNvPr>
              <p:cNvCxnSpPr>
                <a:cxnSpLocks/>
                <a:stCxn id="145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正方形/長方形 485">
                    <a:extLst>
                      <a:ext uri="{FF2B5EF4-FFF2-40B4-BE49-F238E27FC236}">
                        <a16:creationId xmlns:a16="http://schemas.microsoft.com/office/drawing/2014/main" id="{9B7FF931-766B-E1A8-593B-B27F32E2EE19}"/>
                      </a:ext>
                    </a:extLst>
                  </p:cNvPr>
                  <p:cNvSpPr/>
                  <p:nvPr/>
                </p:nvSpPr>
                <p:spPr>
                  <a:xfrm>
                    <a:off x="4890595" y="977615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486" name="正方形/長方形 485">
                    <a:extLst>
                      <a:ext uri="{FF2B5EF4-FFF2-40B4-BE49-F238E27FC236}">
                        <a16:creationId xmlns:a16="http://schemas.microsoft.com/office/drawing/2014/main" id="{9B7FF931-766B-E1A8-593B-B27F32E2EE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0595" y="977615"/>
                    <a:ext cx="606018" cy="28916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041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1" name="円/楕円 460">
                    <a:extLst>
                      <a:ext uri="{FF2B5EF4-FFF2-40B4-BE49-F238E27FC236}">
                        <a16:creationId xmlns:a16="http://schemas.microsoft.com/office/drawing/2014/main" id="{C3E453BD-1254-6FFA-E5CC-AA2D3BCAFF2A}"/>
                      </a:ext>
                    </a:extLst>
                  </p:cNvPr>
                  <p:cNvSpPr/>
                  <p:nvPr/>
                </p:nvSpPr>
                <p:spPr>
                  <a:xfrm>
                    <a:off x="545848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1" name="円/楕円 460">
                    <a:extLst>
                      <a:ext uri="{FF2B5EF4-FFF2-40B4-BE49-F238E27FC236}">
                        <a16:creationId xmlns:a16="http://schemas.microsoft.com/office/drawing/2014/main" id="{C3E453BD-1254-6FFA-E5CC-AA2D3BCAF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766109"/>
                    <a:ext cx="140677" cy="140677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円/楕円 461">
                    <a:extLst>
                      <a:ext uri="{FF2B5EF4-FFF2-40B4-BE49-F238E27FC236}">
                        <a16:creationId xmlns:a16="http://schemas.microsoft.com/office/drawing/2014/main" id="{2312E969-95B1-776B-D43A-8B7F88C3B0F1}"/>
                      </a:ext>
                    </a:extLst>
                  </p:cNvPr>
                  <p:cNvSpPr/>
                  <p:nvPr/>
                </p:nvSpPr>
                <p:spPr>
                  <a:xfrm>
                    <a:off x="6397805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2" name="円/楕円 461">
                    <a:extLst>
                      <a:ext uri="{FF2B5EF4-FFF2-40B4-BE49-F238E27FC236}">
                        <a16:creationId xmlns:a16="http://schemas.microsoft.com/office/drawing/2014/main" id="{2312E969-95B1-776B-D43A-8B7F88C3B0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067001"/>
                    <a:ext cx="140677" cy="140677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円/楕円 462">
                    <a:extLst>
                      <a:ext uri="{FF2B5EF4-FFF2-40B4-BE49-F238E27FC236}">
                        <a16:creationId xmlns:a16="http://schemas.microsoft.com/office/drawing/2014/main" id="{0258B40C-8D3C-CB3D-60B8-1A36F7C13679}"/>
                      </a:ext>
                    </a:extLst>
                  </p:cNvPr>
                  <p:cNvSpPr/>
                  <p:nvPr/>
                </p:nvSpPr>
                <p:spPr>
                  <a:xfrm>
                    <a:off x="5458482" y="1067001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3" name="円/楕円 462">
                    <a:extLst>
                      <a:ext uri="{FF2B5EF4-FFF2-40B4-BE49-F238E27FC236}">
                        <a16:creationId xmlns:a16="http://schemas.microsoft.com/office/drawing/2014/main" id="{0258B40C-8D3C-CB3D-60B8-1A36F7C136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067001"/>
                    <a:ext cx="140677" cy="140677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円/楕円 463">
                    <a:extLst>
                      <a:ext uri="{FF2B5EF4-FFF2-40B4-BE49-F238E27FC236}">
                        <a16:creationId xmlns:a16="http://schemas.microsoft.com/office/drawing/2014/main" id="{1A7C8838-0B5A-D292-4B49-4E1C8BC33300}"/>
                      </a:ext>
                    </a:extLst>
                  </p:cNvPr>
                  <p:cNvSpPr/>
                  <p:nvPr/>
                </p:nvSpPr>
                <p:spPr>
                  <a:xfrm>
                    <a:off x="6397805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4" name="円/楕円 463">
                    <a:extLst>
                      <a:ext uri="{FF2B5EF4-FFF2-40B4-BE49-F238E27FC236}">
                        <a16:creationId xmlns:a16="http://schemas.microsoft.com/office/drawing/2014/main" id="{1A7C8838-0B5A-D292-4B49-4E1C8BC333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766109"/>
                    <a:ext cx="140677" cy="140677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5" name="円/楕円 464">
                    <a:extLst>
                      <a:ext uri="{FF2B5EF4-FFF2-40B4-BE49-F238E27FC236}">
                        <a16:creationId xmlns:a16="http://schemas.microsoft.com/office/drawing/2014/main" id="{D3E92DC6-B809-E59C-E199-7622B787CDBC}"/>
                      </a:ext>
                    </a:extLst>
                  </p:cNvPr>
                  <p:cNvSpPr/>
                  <p:nvPr/>
                </p:nvSpPr>
                <p:spPr>
                  <a:xfrm>
                    <a:off x="5458482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5" name="円/楕円 464">
                    <a:extLst>
                      <a:ext uri="{FF2B5EF4-FFF2-40B4-BE49-F238E27FC236}">
                        <a16:creationId xmlns:a16="http://schemas.microsoft.com/office/drawing/2014/main" id="{D3E92DC6-B809-E59C-E199-7622B787CD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377877"/>
                    <a:ext cx="140677" cy="140677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6" name="円/楕円 465">
                    <a:extLst>
                      <a:ext uri="{FF2B5EF4-FFF2-40B4-BE49-F238E27FC236}">
                        <a16:creationId xmlns:a16="http://schemas.microsoft.com/office/drawing/2014/main" id="{E935DF6A-B253-B5E9-5D1B-00FA3745E22A}"/>
                      </a:ext>
                    </a:extLst>
                  </p:cNvPr>
                  <p:cNvSpPr/>
                  <p:nvPr/>
                </p:nvSpPr>
                <p:spPr>
                  <a:xfrm>
                    <a:off x="6397805" y="137787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6" name="円/楕円 465">
                    <a:extLst>
                      <a:ext uri="{FF2B5EF4-FFF2-40B4-BE49-F238E27FC236}">
                        <a16:creationId xmlns:a16="http://schemas.microsoft.com/office/drawing/2014/main" id="{E935DF6A-B253-B5E9-5D1B-00FA3745E2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377877"/>
                    <a:ext cx="140677" cy="140677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円/楕円 466">
                    <a:extLst>
                      <a:ext uri="{FF2B5EF4-FFF2-40B4-BE49-F238E27FC236}">
                        <a16:creationId xmlns:a16="http://schemas.microsoft.com/office/drawing/2014/main" id="{0372AF59-1C5B-E838-143D-C9CB78DC23EF}"/>
                      </a:ext>
                    </a:extLst>
                  </p:cNvPr>
                  <p:cNvSpPr/>
                  <p:nvPr/>
                </p:nvSpPr>
                <p:spPr>
                  <a:xfrm>
                    <a:off x="5458482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7" name="円/楕円 466">
                    <a:extLst>
                      <a:ext uri="{FF2B5EF4-FFF2-40B4-BE49-F238E27FC236}">
                        <a16:creationId xmlns:a16="http://schemas.microsoft.com/office/drawing/2014/main" id="{0372AF59-1C5B-E838-143D-C9CB78DC2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688753"/>
                    <a:ext cx="140677" cy="140677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 l="-7692" r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円/楕円 467">
                    <a:extLst>
                      <a:ext uri="{FF2B5EF4-FFF2-40B4-BE49-F238E27FC236}">
                        <a16:creationId xmlns:a16="http://schemas.microsoft.com/office/drawing/2014/main" id="{0236C73F-C46F-5E70-C31F-5E30D7F1ACBE}"/>
                      </a:ext>
                    </a:extLst>
                  </p:cNvPr>
                  <p:cNvSpPr/>
                  <p:nvPr/>
                </p:nvSpPr>
                <p:spPr>
                  <a:xfrm>
                    <a:off x="6397805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8" name="円/楕円 467">
                    <a:extLst>
                      <a:ext uri="{FF2B5EF4-FFF2-40B4-BE49-F238E27FC236}">
                        <a16:creationId xmlns:a16="http://schemas.microsoft.com/office/drawing/2014/main" id="{0236C73F-C46F-5E70-C31F-5E30D7F1AC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688753"/>
                    <a:ext cx="140677" cy="140677"/>
                  </a:xfrm>
                  <a:prstGeom prst="ellipse">
                    <a:avLst/>
                  </a:prstGeom>
                  <a:blipFill>
                    <a:blip r:embed="rId4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円/楕円 468">
                    <a:extLst>
                      <a:ext uri="{FF2B5EF4-FFF2-40B4-BE49-F238E27FC236}">
                        <a16:creationId xmlns:a16="http://schemas.microsoft.com/office/drawing/2014/main" id="{E5BEABA3-5950-25F4-0848-92CD225409D4}"/>
                      </a:ext>
                    </a:extLst>
                  </p:cNvPr>
                  <p:cNvSpPr/>
                  <p:nvPr/>
                </p:nvSpPr>
                <p:spPr>
                  <a:xfrm>
                    <a:off x="545848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9" name="円/楕円 468">
                    <a:extLst>
                      <a:ext uri="{FF2B5EF4-FFF2-40B4-BE49-F238E27FC236}">
                        <a16:creationId xmlns:a16="http://schemas.microsoft.com/office/drawing/2014/main" id="{E5BEABA3-5950-25F4-0848-92CD225409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999629"/>
                    <a:ext cx="140677" cy="140677"/>
                  </a:xfrm>
                  <a:prstGeom prst="ellipse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0" name="円/楕円 469">
                    <a:extLst>
                      <a:ext uri="{FF2B5EF4-FFF2-40B4-BE49-F238E27FC236}">
                        <a16:creationId xmlns:a16="http://schemas.microsoft.com/office/drawing/2014/main" id="{451CDC44-F840-C9D9-BFAC-6CB5AA35D538}"/>
                      </a:ext>
                    </a:extLst>
                  </p:cNvPr>
                  <p:cNvSpPr/>
                  <p:nvPr/>
                </p:nvSpPr>
                <p:spPr>
                  <a:xfrm>
                    <a:off x="6397805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0" name="円/楕円 469">
                    <a:extLst>
                      <a:ext uri="{FF2B5EF4-FFF2-40B4-BE49-F238E27FC236}">
                        <a16:creationId xmlns:a16="http://schemas.microsoft.com/office/drawing/2014/main" id="{451CDC44-F840-C9D9-BFAC-6CB5AA35D5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999629"/>
                    <a:ext cx="140677" cy="140677"/>
                  </a:xfrm>
                  <a:prstGeom prst="ellipse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" name="円/楕円 470">
                    <a:extLst>
                      <a:ext uri="{FF2B5EF4-FFF2-40B4-BE49-F238E27FC236}">
                        <a16:creationId xmlns:a16="http://schemas.microsoft.com/office/drawing/2014/main" id="{96D0C970-F154-6334-9190-250789DE9047}"/>
                      </a:ext>
                    </a:extLst>
                  </p:cNvPr>
                  <p:cNvSpPr/>
                  <p:nvPr/>
                </p:nvSpPr>
                <p:spPr>
                  <a:xfrm>
                    <a:off x="545848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1" name="円/楕円 470">
                    <a:extLst>
                      <a:ext uri="{FF2B5EF4-FFF2-40B4-BE49-F238E27FC236}">
                        <a16:creationId xmlns:a16="http://schemas.microsoft.com/office/drawing/2014/main" id="{96D0C970-F154-6334-9190-250789DE90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2310505"/>
                    <a:ext cx="140677" cy="140677"/>
                  </a:xfrm>
                  <a:prstGeom prst="ellipse">
                    <a:avLst/>
                  </a:prstGeom>
                  <a:blipFill>
                    <a:blip r:embed="rId50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2" name="円/楕円 471">
                    <a:extLst>
                      <a:ext uri="{FF2B5EF4-FFF2-40B4-BE49-F238E27FC236}">
                        <a16:creationId xmlns:a16="http://schemas.microsoft.com/office/drawing/2014/main" id="{50E29BB4-FA5A-5604-B2C4-3A5ACE0983BA}"/>
                      </a:ext>
                    </a:extLst>
                  </p:cNvPr>
                  <p:cNvSpPr/>
                  <p:nvPr/>
                </p:nvSpPr>
                <p:spPr>
                  <a:xfrm>
                    <a:off x="6397805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2" name="円/楕円 471">
                    <a:extLst>
                      <a:ext uri="{FF2B5EF4-FFF2-40B4-BE49-F238E27FC236}">
                        <a16:creationId xmlns:a16="http://schemas.microsoft.com/office/drawing/2014/main" id="{50E29BB4-FA5A-5604-B2C4-3A5ACE0983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2310505"/>
                    <a:ext cx="140677" cy="140677"/>
                  </a:xfrm>
                  <a:prstGeom prst="ellipse">
                    <a:avLst/>
                  </a:prstGeom>
                  <a:blipFill>
                    <a:blip r:embed="rId5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3" name="円/楕円 472">
                    <a:extLst>
                      <a:ext uri="{FF2B5EF4-FFF2-40B4-BE49-F238E27FC236}">
                        <a16:creationId xmlns:a16="http://schemas.microsoft.com/office/drawing/2014/main" id="{C899801E-FAC4-97B9-3707-C6EDD109BF79}"/>
                      </a:ext>
                    </a:extLst>
                  </p:cNvPr>
                  <p:cNvSpPr/>
                  <p:nvPr/>
                </p:nvSpPr>
                <p:spPr>
                  <a:xfrm>
                    <a:off x="545848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3" name="円/楕円 472">
                    <a:extLst>
                      <a:ext uri="{FF2B5EF4-FFF2-40B4-BE49-F238E27FC236}">
                        <a16:creationId xmlns:a16="http://schemas.microsoft.com/office/drawing/2014/main" id="{C899801E-FAC4-97B9-3707-C6EDD109B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2611397"/>
                    <a:ext cx="140677" cy="140677"/>
                  </a:xfrm>
                  <a:prstGeom prst="ellipse">
                    <a:avLst/>
                  </a:prstGeom>
                  <a:blipFill>
                    <a:blip r:embed="rId52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4" name="円/楕円 473">
                    <a:extLst>
                      <a:ext uri="{FF2B5EF4-FFF2-40B4-BE49-F238E27FC236}">
                        <a16:creationId xmlns:a16="http://schemas.microsoft.com/office/drawing/2014/main" id="{D97CDB46-244A-6C77-A0C0-693C14ADB410}"/>
                      </a:ext>
                    </a:extLst>
                  </p:cNvPr>
                  <p:cNvSpPr/>
                  <p:nvPr/>
                </p:nvSpPr>
                <p:spPr>
                  <a:xfrm>
                    <a:off x="6397805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4" name="円/楕円 473">
                    <a:extLst>
                      <a:ext uri="{FF2B5EF4-FFF2-40B4-BE49-F238E27FC236}">
                        <a16:creationId xmlns:a16="http://schemas.microsoft.com/office/drawing/2014/main" id="{D97CDB46-244A-6C77-A0C0-693C14ADB4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2611397"/>
                    <a:ext cx="140677" cy="140677"/>
                  </a:xfrm>
                  <a:prstGeom prst="ellipse">
                    <a:avLst/>
                  </a:prstGeom>
                  <a:blipFill>
                    <a:blip r:embed="rId53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正方形/長方形 484">
                    <a:extLst>
                      <a:ext uri="{FF2B5EF4-FFF2-40B4-BE49-F238E27FC236}">
                        <a16:creationId xmlns:a16="http://schemas.microsoft.com/office/drawing/2014/main" id="{43235365-D459-58D3-B40B-19CEF9EE7A11}"/>
                      </a:ext>
                    </a:extLst>
                  </p:cNvPr>
                  <p:cNvSpPr/>
                  <p:nvPr/>
                </p:nvSpPr>
                <p:spPr>
                  <a:xfrm>
                    <a:off x="5853897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85" name="正方形/長方形 484">
                    <a:extLst>
                      <a:ext uri="{FF2B5EF4-FFF2-40B4-BE49-F238E27FC236}">
                        <a16:creationId xmlns:a16="http://schemas.microsoft.com/office/drawing/2014/main" id="{43235365-D459-58D3-B40B-19CEF9EE7A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3897" y="211460"/>
                    <a:ext cx="289169" cy="28916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直線コネクタ 488">
                <a:extLst>
                  <a:ext uri="{FF2B5EF4-FFF2-40B4-BE49-F238E27FC236}">
                    <a16:creationId xmlns:a16="http://schemas.microsoft.com/office/drawing/2014/main" id="{77362E4E-7418-6762-C948-814411686C76}"/>
                  </a:ext>
                </a:extLst>
              </p:cNvPr>
              <p:cNvCxnSpPr>
                <a:cxnSpLocks/>
                <a:stCxn id="463" idx="6"/>
                <a:endCxn id="464" idx="2"/>
              </p:cNvCxnSpPr>
              <p:nvPr/>
            </p:nvCxnSpPr>
            <p:spPr>
              <a:xfrm flipV="1">
                <a:off x="5599159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直線コネクタ 489">
                <a:extLst>
                  <a:ext uri="{FF2B5EF4-FFF2-40B4-BE49-F238E27FC236}">
                    <a16:creationId xmlns:a16="http://schemas.microsoft.com/office/drawing/2014/main" id="{82FB7703-1CA7-414C-F3E0-5F10899461BF}"/>
                  </a:ext>
                </a:extLst>
              </p:cNvPr>
              <p:cNvCxnSpPr>
                <a:cxnSpLocks/>
                <a:stCxn id="463" idx="6"/>
                <a:endCxn id="466" idx="2"/>
              </p:cNvCxnSpPr>
              <p:nvPr/>
            </p:nvCxnSpPr>
            <p:spPr>
              <a:xfrm>
                <a:off x="5599159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直線コネクタ 490">
                <a:extLst>
                  <a:ext uri="{FF2B5EF4-FFF2-40B4-BE49-F238E27FC236}">
                    <a16:creationId xmlns:a16="http://schemas.microsoft.com/office/drawing/2014/main" id="{25B0BA90-C46C-6358-C822-64306B49E772}"/>
                  </a:ext>
                </a:extLst>
              </p:cNvPr>
              <p:cNvCxnSpPr>
                <a:cxnSpLocks/>
                <a:stCxn id="463" idx="6"/>
                <a:endCxn id="468" idx="2"/>
              </p:cNvCxnSpPr>
              <p:nvPr/>
            </p:nvCxnSpPr>
            <p:spPr>
              <a:xfrm>
                <a:off x="5599159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直線コネクタ 491">
                <a:extLst>
                  <a:ext uri="{FF2B5EF4-FFF2-40B4-BE49-F238E27FC236}">
                    <a16:creationId xmlns:a16="http://schemas.microsoft.com/office/drawing/2014/main" id="{3D59BD9F-39E1-EF86-CA1C-BA0B4B7ED774}"/>
                  </a:ext>
                </a:extLst>
              </p:cNvPr>
              <p:cNvCxnSpPr>
                <a:cxnSpLocks/>
                <a:stCxn id="463" idx="6"/>
                <a:endCxn id="470" idx="2"/>
              </p:cNvCxnSpPr>
              <p:nvPr/>
            </p:nvCxnSpPr>
            <p:spPr>
              <a:xfrm>
                <a:off x="5599159" y="1137340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直線コネクタ 493">
                <a:extLst>
                  <a:ext uri="{FF2B5EF4-FFF2-40B4-BE49-F238E27FC236}">
                    <a16:creationId xmlns:a16="http://schemas.microsoft.com/office/drawing/2014/main" id="{10F987CD-A3D0-CA06-B062-FAD6BFDDF088}"/>
                  </a:ext>
                </a:extLst>
              </p:cNvPr>
              <p:cNvCxnSpPr>
                <a:cxnSpLocks/>
                <a:stCxn id="463" idx="6"/>
                <a:endCxn id="472" idx="2"/>
              </p:cNvCxnSpPr>
              <p:nvPr/>
            </p:nvCxnSpPr>
            <p:spPr>
              <a:xfrm>
                <a:off x="5599159" y="1137340"/>
                <a:ext cx="798646" cy="124350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直線コネクタ 494">
                <a:extLst>
                  <a:ext uri="{FF2B5EF4-FFF2-40B4-BE49-F238E27FC236}">
                    <a16:creationId xmlns:a16="http://schemas.microsoft.com/office/drawing/2014/main" id="{CABB0680-8B86-AA38-88F4-0DC67246F587}"/>
                  </a:ext>
                </a:extLst>
              </p:cNvPr>
              <p:cNvCxnSpPr>
                <a:cxnSpLocks/>
                <a:stCxn id="463" idx="6"/>
                <a:endCxn id="474" idx="2"/>
              </p:cNvCxnSpPr>
              <p:nvPr/>
            </p:nvCxnSpPr>
            <p:spPr>
              <a:xfrm>
                <a:off x="5599159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線コネクタ 499">
                <a:extLst>
                  <a:ext uri="{FF2B5EF4-FFF2-40B4-BE49-F238E27FC236}">
                    <a16:creationId xmlns:a16="http://schemas.microsoft.com/office/drawing/2014/main" id="{814A0183-8D54-E953-D000-D191120AD69A}"/>
                  </a:ext>
                </a:extLst>
              </p:cNvPr>
              <p:cNvCxnSpPr>
                <a:cxnSpLocks/>
                <a:stCxn id="463" idx="6"/>
                <a:endCxn id="462" idx="2"/>
              </p:cNvCxnSpPr>
              <p:nvPr/>
            </p:nvCxnSpPr>
            <p:spPr>
              <a:xfrm>
                <a:off x="5599159" y="1137340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正方形/長方形 538">
                    <a:extLst>
                      <a:ext uri="{FF2B5EF4-FFF2-40B4-BE49-F238E27FC236}">
                        <a16:creationId xmlns:a16="http://schemas.microsoft.com/office/drawing/2014/main" id="{1A2ADA94-BDD4-16A8-17C4-EEDCA81C4B98}"/>
                      </a:ext>
                    </a:extLst>
                  </p:cNvPr>
                  <p:cNvSpPr/>
                  <p:nvPr/>
                </p:nvSpPr>
                <p:spPr>
                  <a:xfrm>
                    <a:off x="8868740" y="1603654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39" name="正方形/長方形 538">
                    <a:extLst>
                      <a:ext uri="{FF2B5EF4-FFF2-40B4-BE49-F238E27FC236}">
                        <a16:creationId xmlns:a16="http://schemas.microsoft.com/office/drawing/2014/main" id="{1A2ADA94-BDD4-16A8-17C4-EEDCA81C4B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8740" y="1603654"/>
                    <a:ext cx="656784" cy="28916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3" name="円/楕円 512">
                    <a:extLst>
                      <a:ext uri="{FF2B5EF4-FFF2-40B4-BE49-F238E27FC236}">
                        <a16:creationId xmlns:a16="http://schemas.microsoft.com/office/drawing/2014/main" id="{DC5894F7-66DB-7F72-8B77-AC815A6AACC0}"/>
                      </a:ext>
                    </a:extLst>
                  </p:cNvPr>
                  <p:cNvSpPr/>
                  <p:nvPr/>
                </p:nvSpPr>
                <p:spPr>
                  <a:xfrm>
                    <a:off x="7765519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3" name="円/楕円 512">
                    <a:extLst>
                      <a:ext uri="{FF2B5EF4-FFF2-40B4-BE49-F238E27FC236}">
                        <a16:creationId xmlns:a16="http://schemas.microsoft.com/office/drawing/2014/main" id="{DC5894F7-66DB-7F72-8B77-AC815A6AAC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766109"/>
                    <a:ext cx="140677" cy="140677"/>
                  </a:xfrm>
                  <a:prstGeom prst="ellipse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4" name="円/楕円 513">
                    <a:extLst>
                      <a:ext uri="{FF2B5EF4-FFF2-40B4-BE49-F238E27FC236}">
                        <a16:creationId xmlns:a16="http://schemas.microsoft.com/office/drawing/2014/main" id="{75AAAAA1-4907-DB69-F101-6FB67B895BC0}"/>
                      </a:ext>
                    </a:extLst>
                  </p:cNvPr>
                  <p:cNvSpPr/>
                  <p:nvPr/>
                </p:nvSpPr>
                <p:spPr>
                  <a:xfrm>
                    <a:off x="8704842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4" name="円/楕円 513">
                    <a:extLst>
                      <a:ext uri="{FF2B5EF4-FFF2-40B4-BE49-F238E27FC236}">
                        <a16:creationId xmlns:a16="http://schemas.microsoft.com/office/drawing/2014/main" id="{75AAAAA1-4907-DB69-F101-6FB67B895B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067001"/>
                    <a:ext cx="140677" cy="140677"/>
                  </a:xfrm>
                  <a:prstGeom prst="ellipse">
                    <a:avLst/>
                  </a:prstGeom>
                  <a:blipFill>
                    <a:blip r:embed="rId57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5" name="円/楕円 514">
                    <a:extLst>
                      <a:ext uri="{FF2B5EF4-FFF2-40B4-BE49-F238E27FC236}">
                        <a16:creationId xmlns:a16="http://schemas.microsoft.com/office/drawing/2014/main" id="{F37B7456-23D9-F0AB-A14A-AAF2137AE8ED}"/>
                      </a:ext>
                    </a:extLst>
                  </p:cNvPr>
                  <p:cNvSpPr/>
                  <p:nvPr/>
                </p:nvSpPr>
                <p:spPr>
                  <a:xfrm>
                    <a:off x="7765519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5" name="円/楕円 514">
                    <a:extLst>
                      <a:ext uri="{FF2B5EF4-FFF2-40B4-BE49-F238E27FC236}">
                        <a16:creationId xmlns:a16="http://schemas.microsoft.com/office/drawing/2014/main" id="{F37B7456-23D9-F0AB-A14A-AAF2137AE8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067001"/>
                    <a:ext cx="140677" cy="140677"/>
                  </a:xfrm>
                  <a:prstGeom prst="ellipse">
                    <a:avLst/>
                  </a:prstGeom>
                  <a:blipFill>
                    <a:blip r:embed="rId58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6" name="円/楕円 515">
                    <a:extLst>
                      <a:ext uri="{FF2B5EF4-FFF2-40B4-BE49-F238E27FC236}">
                        <a16:creationId xmlns:a16="http://schemas.microsoft.com/office/drawing/2014/main" id="{CF7AAB06-3F60-1C5D-A548-06D1FFC5BA4F}"/>
                      </a:ext>
                    </a:extLst>
                  </p:cNvPr>
                  <p:cNvSpPr/>
                  <p:nvPr/>
                </p:nvSpPr>
                <p:spPr>
                  <a:xfrm>
                    <a:off x="870484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6" name="円/楕円 515">
                    <a:extLst>
                      <a:ext uri="{FF2B5EF4-FFF2-40B4-BE49-F238E27FC236}">
                        <a16:creationId xmlns:a16="http://schemas.microsoft.com/office/drawing/2014/main" id="{CF7AAB06-3F60-1C5D-A548-06D1FFC5BA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766109"/>
                    <a:ext cx="140677" cy="140677"/>
                  </a:xfrm>
                  <a:prstGeom prst="ellipse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7" name="円/楕円 516">
                    <a:extLst>
                      <a:ext uri="{FF2B5EF4-FFF2-40B4-BE49-F238E27FC236}">
                        <a16:creationId xmlns:a16="http://schemas.microsoft.com/office/drawing/2014/main" id="{D7E5426F-793C-F61E-BE54-14B33F3F7F45}"/>
                      </a:ext>
                    </a:extLst>
                  </p:cNvPr>
                  <p:cNvSpPr/>
                  <p:nvPr/>
                </p:nvSpPr>
                <p:spPr>
                  <a:xfrm>
                    <a:off x="7765519" y="137787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17" name="円/楕円 516">
                    <a:extLst>
                      <a:ext uri="{FF2B5EF4-FFF2-40B4-BE49-F238E27FC236}">
                        <a16:creationId xmlns:a16="http://schemas.microsoft.com/office/drawing/2014/main" id="{D7E5426F-793C-F61E-BE54-14B33F3F7F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377877"/>
                    <a:ext cx="140677" cy="140677"/>
                  </a:xfrm>
                  <a:prstGeom prst="ellipse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8" name="円/楕円 517">
                    <a:extLst>
                      <a:ext uri="{FF2B5EF4-FFF2-40B4-BE49-F238E27FC236}">
                        <a16:creationId xmlns:a16="http://schemas.microsoft.com/office/drawing/2014/main" id="{73F1FBA5-4F8A-018B-0A5A-5A2CA65F5F06}"/>
                      </a:ext>
                    </a:extLst>
                  </p:cNvPr>
                  <p:cNvSpPr/>
                  <p:nvPr/>
                </p:nvSpPr>
                <p:spPr>
                  <a:xfrm>
                    <a:off x="8704842" y="1377877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8" name="円/楕円 517">
                    <a:extLst>
                      <a:ext uri="{FF2B5EF4-FFF2-40B4-BE49-F238E27FC236}">
                        <a16:creationId xmlns:a16="http://schemas.microsoft.com/office/drawing/2014/main" id="{73F1FBA5-4F8A-018B-0A5A-5A2CA65F5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377877"/>
                    <a:ext cx="140677" cy="140677"/>
                  </a:xfrm>
                  <a:prstGeom prst="ellipse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9" name="円/楕円 518">
                    <a:extLst>
                      <a:ext uri="{FF2B5EF4-FFF2-40B4-BE49-F238E27FC236}">
                        <a16:creationId xmlns:a16="http://schemas.microsoft.com/office/drawing/2014/main" id="{CF06449F-9E75-95E5-FC90-E1A518A9B65E}"/>
                      </a:ext>
                    </a:extLst>
                  </p:cNvPr>
                  <p:cNvSpPr/>
                  <p:nvPr/>
                </p:nvSpPr>
                <p:spPr>
                  <a:xfrm>
                    <a:off x="7765519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9" name="円/楕円 518">
                    <a:extLst>
                      <a:ext uri="{FF2B5EF4-FFF2-40B4-BE49-F238E27FC236}">
                        <a16:creationId xmlns:a16="http://schemas.microsoft.com/office/drawing/2014/main" id="{CF06449F-9E75-95E5-FC90-E1A518A9B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688753"/>
                    <a:ext cx="140677" cy="140677"/>
                  </a:xfrm>
                  <a:prstGeom prst="ellipse">
                    <a:avLst/>
                  </a:prstGeom>
                  <a:blipFill>
                    <a:blip r:embed="rId6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円/楕円 519">
                    <a:extLst>
                      <a:ext uri="{FF2B5EF4-FFF2-40B4-BE49-F238E27FC236}">
                        <a16:creationId xmlns:a16="http://schemas.microsoft.com/office/drawing/2014/main" id="{3504116D-75FE-7F9E-E6E5-FE6A7291BFC8}"/>
                      </a:ext>
                    </a:extLst>
                  </p:cNvPr>
                  <p:cNvSpPr/>
                  <p:nvPr/>
                </p:nvSpPr>
                <p:spPr>
                  <a:xfrm>
                    <a:off x="8704842" y="1688753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20" name="円/楕円 519">
                    <a:extLst>
                      <a:ext uri="{FF2B5EF4-FFF2-40B4-BE49-F238E27FC236}">
                        <a16:creationId xmlns:a16="http://schemas.microsoft.com/office/drawing/2014/main" id="{3504116D-75FE-7F9E-E6E5-FE6A7291BF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688753"/>
                    <a:ext cx="140677" cy="140677"/>
                  </a:xfrm>
                  <a:prstGeom prst="ellipse">
                    <a:avLst/>
                  </a:prstGeom>
                  <a:blipFill>
                    <a:blip r:embed="rId6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円/楕円 520">
                    <a:extLst>
                      <a:ext uri="{FF2B5EF4-FFF2-40B4-BE49-F238E27FC236}">
                        <a16:creationId xmlns:a16="http://schemas.microsoft.com/office/drawing/2014/main" id="{C3030732-5AF9-8D71-716C-2E5815D58229}"/>
                      </a:ext>
                    </a:extLst>
                  </p:cNvPr>
                  <p:cNvSpPr/>
                  <p:nvPr/>
                </p:nvSpPr>
                <p:spPr>
                  <a:xfrm>
                    <a:off x="7765519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1" name="円/楕円 520">
                    <a:extLst>
                      <a:ext uri="{FF2B5EF4-FFF2-40B4-BE49-F238E27FC236}">
                        <a16:creationId xmlns:a16="http://schemas.microsoft.com/office/drawing/2014/main" id="{C3030732-5AF9-8D71-716C-2E5815D582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999629"/>
                    <a:ext cx="140677" cy="140677"/>
                  </a:xfrm>
                  <a:prstGeom prst="ellipse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円/楕円 521">
                    <a:extLst>
                      <a:ext uri="{FF2B5EF4-FFF2-40B4-BE49-F238E27FC236}">
                        <a16:creationId xmlns:a16="http://schemas.microsoft.com/office/drawing/2014/main" id="{57AD0AAA-811B-B938-0D45-4F63306ACA61}"/>
                      </a:ext>
                    </a:extLst>
                  </p:cNvPr>
                  <p:cNvSpPr/>
                  <p:nvPr/>
                </p:nvSpPr>
                <p:spPr>
                  <a:xfrm>
                    <a:off x="870484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2" name="円/楕円 521">
                    <a:extLst>
                      <a:ext uri="{FF2B5EF4-FFF2-40B4-BE49-F238E27FC236}">
                        <a16:creationId xmlns:a16="http://schemas.microsoft.com/office/drawing/2014/main" id="{57AD0AAA-811B-B938-0D45-4F63306AC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999629"/>
                    <a:ext cx="140677" cy="140677"/>
                  </a:xfrm>
                  <a:prstGeom prst="ellipse">
                    <a:avLst/>
                  </a:prstGeom>
                  <a:blipFill>
                    <a:blip r:embed="rId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円/楕円 522">
                    <a:extLst>
                      <a:ext uri="{FF2B5EF4-FFF2-40B4-BE49-F238E27FC236}">
                        <a16:creationId xmlns:a16="http://schemas.microsoft.com/office/drawing/2014/main" id="{B229D978-5E97-5D9D-033A-83E213998825}"/>
                      </a:ext>
                    </a:extLst>
                  </p:cNvPr>
                  <p:cNvSpPr/>
                  <p:nvPr/>
                </p:nvSpPr>
                <p:spPr>
                  <a:xfrm>
                    <a:off x="7765519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3" name="円/楕円 522">
                    <a:extLst>
                      <a:ext uri="{FF2B5EF4-FFF2-40B4-BE49-F238E27FC236}">
                        <a16:creationId xmlns:a16="http://schemas.microsoft.com/office/drawing/2014/main" id="{B229D978-5E97-5D9D-033A-83E2139988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2310505"/>
                    <a:ext cx="140677" cy="140677"/>
                  </a:xfrm>
                  <a:prstGeom prst="ellipse">
                    <a:avLst/>
                  </a:prstGeom>
                  <a:blipFill>
                    <a:blip r:embed="rId66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円/楕円 523">
                    <a:extLst>
                      <a:ext uri="{FF2B5EF4-FFF2-40B4-BE49-F238E27FC236}">
                        <a16:creationId xmlns:a16="http://schemas.microsoft.com/office/drawing/2014/main" id="{B0C5721A-297E-997D-BC62-3EC5B0998DB1}"/>
                      </a:ext>
                    </a:extLst>
                  </p:cNvPr>
                  <p:cNvSpPr/>
                  <p:nvPr/>
                </p:nvSpPr>
                <p:spPr>
                  <a:xfrm>
                    <a:off x="870484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4" name="円/楕円 523">
                    <a:extLst>
                      <a:ext uri="{FF2B5EF4-FFF2-40B4-BE49-F238E27FC236}">
                        <a16:creationId xmlns:a16="http://schemas.microsoft.com/office/drawing/2014/main" id="{B0C5721A-297E-997D-BC62-3EC5B0998D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2310505"/>
                    <a:ext cx="140677" cy="140677"/>
                  </a:xfrm>
                  <a:prstGeom prst="ellipse">
                    <a:avLst/>
                  </a:prstGeom>
                  <a:blipFill>
                    <a:blip r:embed="rId67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円/楕円 524">
                    <a:extLst>
                      <a:ext uri="{FF2B5EF4-FFF2-40B4-BE49-F238E27FC236}">
                        <a16:creationId xmlns:a16="http://schemas.microsoft.com/office/drawing/2014/main" id="{02EBF784-550D-B462-F395-60E05ACBF177}"/>
                      </a:ext>
                    </a:extLst>
                  </p:cNvPr>
                  <p:cNvSpPr/>
                  <p:nvPr/>
                </p:nvSpPr>
                <p:spPr>
                  <a:xfrm>
                    <a:off x="7765519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5" name="円/楕円 524">
                    <a:extLst>
                      <a:ext uri="{FF2B5EF4-FFF2-40B4-BE49-F238E27FC236}">
                        <a16:creationId xmlns:a16="http://schemas.microsoft.com/office/drawing/2014/main" id="{02EBF784-550D-B462-F395-60E05ACBF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2611397"/>
                    <a:ext cx="140677" cy="140677"/>
                  </a:xfrm>
                  <a:prstGeom prst="ellipse">
                    <a:avLst/>
                  </a:prstGeom>
                  <a:blipFill>
                    <a:blip r:embed="rId68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円/楕円 525">
                    <a:extLst>
                      <a:ext uri="{FF2B5EF4-FFF2-40B4-BE49-F238E27FC236}">
                        <a16:creationId xmlns:a16="http://schemas.microsoft.com/office/drawing/2014/main" id="{7A621BE8-F1B8-F445-4A9C-FFE69245201D}"/>
                      </a:ext>
                    </a:extLst>
                  </p:cNvPr>
                  <p:cNvSpPr/>
                  <p:nvPr/>
                </p:nvSpPr>
                <p:spPr>
                  <a:xfrm>
                    <a:off x="870484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6" name="円/楕円 525">
                    <a:extLst>
                      <a:ext uri="{FF2B5EF4-FFF2-40B4-BE49-F238E27FC236}">
                        <a16:creationId xmlns:a16="http://schemas.microsoft.com/office/drawing/2014/main" id="{7A621BE8-F1B8-F445-4A9C-FFE6924520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2611397"/>
                    <a:ext cx="140677" cy="140677"/>
                  </a:xfrm>
                  <a:prstGeom prst="ellipse">
                    <a:avLst/>
                  </a:prstGeom>
                  <a:blipFill>
                    <a:blip r:embed="rId69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正方形/長方形 536">
                    <a:extLst>
                      <a:ext uri="{FF2B5EF4-FFF2-40B4-BE49-F238E27FC236}">
                        <a16:creationId xmlns:a16="http://schemas.microsoft.com/office/drawing/2014/main" id="{AB81C60D-5891-9D41-E8A4-2EF6C24BDAD8}"/>
                      </a:ext>
                    </a:extLst>
                  </p:cNvPr>
                  <p:cNvSpPr/>
                  <p:nvPr/>
                </p:nvSpPr>
                <p:spPr>
                  <a:xfrm>
                    <a:off x="8160934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37" name="正方形/長方形 536">
                    <a:extLst>
                      <a:ext uri="{FF2B5EF4-FFF2-40B4-BE49-F238E27FC236}">
                        <a16:creationId xmlns:a16="http://schemas.microsoft.com/office/drawing/2014/main" id="{AB81C60D-5891-9D41-E8A4-2EF6C24BDA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934" y="211460"/>
                    <a:ext cx="289169" cy="289169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0" name="直線コネクタ 539">
                <a:extLst>
                  <a:ext uri="{FF2B5EF4-FFF2-40B4-BE49-F238E27FC236}">
                    <a16:creationId xmlns:a16="http://schemas.microsoft.com/office/drawing/2014/main" id="{59777A97-C777-7667-3F9C-26945F0CC708}"/>
                  </a:ext>
                </a:extLst>
              </p:cNvPr>
              <p:cNvCxnSpPr>
                <a:cxnSpLocks/>
                <a:stCxn id="513" idx="6"/>
                <a:endCxn id="520" idx="2"/>
              </p:cNvCxnSpPr>
              <p:nvPr/>
            </p:nvCxnSpPr>
            <p:spPr>
              <a:xfrm>
                <a:off x="7906196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線コネクタ 551">
                <a:extLst>
                  <a:ext uri="{FF2B5EF4-FFF2-40B4-BE49-F238E27FC236}">
                    <a16:creationId xmlns:a16="http://schemas.microsoft.com/office/drawing/2014/main" id="{04233AA2-B632-B032-39C8-05C985864C8A}"/>
                  </a:ext>
                </a:extLst>
              </p:cNvPr>
              <p:cNvCxnSpPr>
                <a:cxnSpLocks/>
                <a:stCxn id="515" idx="6"/>
                <a:endCxn id="520" idx="2"/>
              </p:cNvCxnSpPr>
              <p:nvPr/>
            </p:nvCxnSpPr>
            <p:spPr>
              <a:xfrm>
                <a:off x="7906196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線コネクタ 552">
                <a:extLst>
                  <a:ext uri="{FF2B5EF4-FFF2-40B4-BE49-F238E27FC236}">
                    <a16:creationId xmlns:a16="http://schemas.microsoft.com/office/drawing/2014/main" id="{51A66299-3192-B24B-892E-7EE42535EB89}"/>
                  </a:ext>
                </a:extLst>
              </p:cNvPr>
              <p:cNvCxnSpPr>
                <a:cxnSpLocks/>
                <a:stCxn id="517" idx="6"/>
                <a:endCxn id="520" idx="2"/>
              </p:cNvCxnSpPr>
              <p:nvPr/>
            </p:nvCxnSpPr>
            <p:spPr>
              <a:xfrm>
                <a:off x="7906196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線コネクタ 553">
                <a:extLst>
                  <a:ext uri="{FF2B5EF4-FFF2-40B4-BE49-F238E27FC236}">
                    <a16:creationId xmlns:a16="http://schemas.microsoft.com/office/drawing/2014/main" id="{016D4B17-2952-3FFF-FEDC-704B62143B25}"/>
                  </a:ext>
                </a:extLst>
              </p:cNvPr>
              <p:cNvCxnSpPr>
                <a:cxnSpLocks/>
                <a:stCxn id="519" idx="6"/>
                <a:endCxn id="520" idx="2"/>
              </p:cNvCxnSpPr>
              <p:nvPr/>
            </p:nvCxnSpPr>
            <p:spPr>
              <a:xfrm>
                <a:off x="7906196" y="1759092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線コネクタ 554">
                <a:extLst>
                  <a:ext uri="{FF2B5EF4-FFF2-40B4-BE49-F238E27FC236}">
                    <a16:creationId xmlns:a16="http://schemas.microsoft.com/office/drawing/2014/main" id="{089940D4-D680-AA50-0ECE-DDF724407B9A}"/>
                  </a:ext>
                </a:extLst>
              </p:cNvPr>
              <p:cNvCxnSpPr>
                <a:cxnSpLocks/>
                <a:stCxn id="521" idx="6"/>
              </p:cNvCxnSpPr>
              <p:nvPr/>
            </p:nvCxnSpPr>
            <p:spPr>
              <a:xfrm flipV="1">
                <a:off x="7906196" y="1759092"/>
                <a:ext cx="783917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線コネクタ 555">
                <a:extLst>
                  <a:ext uri="{FF2B5EF4-FFF2-40B4-BE49-F238E27FC236}">
                    <a16:creationId xmlns:a16="http://schemas.microsoft.com/office/drawing/2014/main" id="{F4292876-0512-3DC5-16B7-03BA31DAF354}"/>
                  </a:ext>
                </a:extLst>
              </p:cNvPr>
              <p:cNvCxnSpPr>
                <a:cxnSpLocks/>
                <a:stCxn id="523" idx="6"/>
                <a:endCxn id="520" idx="2"/>
              </p:cNvCxnSpPr>
              <p:nvPr/>
            </p:nvCxnSpPr>
            <p:spPr>
              <a:xfrm flipV="1">
                <a:off x="7906196" y="1759092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線コネクタ 556">
                <a:extLst>
                  <a:ext uri="{FF2B5EF4-FFF2-40B4-BE49-F238E27FC236}">
                    <a16:creationId xmlns:a16="http://schemas.microsoft.com/office/drawing/2014/main" id="{B5B63381-73FC-1F2F-6291-F02499E15F5F}"/>
                  </a:ext>
                </a:extLst>
              </p:cNvPr>
              <p:cNvCxnSpPr>
                <a:cxnSpLocks/>
                <a:stCxn id="525" idx="6"/>
                <a:endCxn id="520" idx="2"/>
              </p:cNvCxnSpPr>
              <p:nvPr/>
            </p:nvCxnSpPr>
            <p:spPr>
              <a:xfrm flipV="1">
                <a:off x="7906196" y="1759092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円/楕円 568">
                    <a:extLst>
                      <a:ext uri="{FF2B5EF4-FFF2-40B4-BE49-F238E27FC236}">
                        <a16:creationId xmlns:a16="http://schemas.microsoft.com/office/drawing/2014/main" id="{0C3F8CFF-4777-7D6D-71D5-B4FD848928C8}"/>
                      </a:ext>
                    </a:extLst>
                  </p:cNvPr>
                  <p:cNvSpPr/>
                  <p:nvPr/>
                </p:nvSpPr>
                <p:spPr>
                  <a:xfrm>
                    <a:off x="10064209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69" name="円/楕円 568">
                    <a:extLst>
                      <a:ext uri="{FF2B5EF4-FFF2-40B4-BE49-F238E27FC236}">
                        <a16:creationId xmlns:a16="http://schemas.microsoft.com/office/drawing/2014/main" id="{0C3F8CFF-4777-7D6D-71D5-B4FD848928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766109"/>
                    <a:ext cx="140677" cy="140677"/>
                  </a:xfrm>
                  <a:prstGeom prst="ellipse">
                    <a:avLst/>
                  </a:prstGeom>
                  <a:blipFill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円/楕円 569">
                    <a:extLst>
                      <a:ext uri="{FF2B5EF4-FFF2-40B4-BE49-F238E27FC236}">
                        <a16:creationId xmlns:a16="http://schemas.microsoft.com/office/drawing/2014/main" id="{5807C385-7878-BEDF-42A0-62B185A025CA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0" name="円/楕円 569">
                    <a:extLst>
                      <a:ext uri="{FF2B5EF4-FFF2-40B4-BE49-F238E27FC236}">
                        <a16:creationId xmlns:a16="http://schemas.microsoft.com/office/drawing/2014/main" id="{5807C385-7878-BEDF-42A0-62B185A025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067001"/>
                    <a:ext cx="140677" cy="140677"/>
                  </a:xfrm>
                  <a:prstGeom prst="ellipse">
                    <a:avLst/>
                  </a:prstGeom>
                  <a:blipFill>
                    <a:blip r:embed="rId72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円/楕円 570">
                    <a:extLst>
                      <a:ext uri="{FF2B5EF4-FFF2-40B4-BE49-F238E27FC236}">
                        <a16:creationId xmlns:a16="http://schemas.microsoft.com/office/drawing/2014/main" id="{7631CB2E-6650-FC5B-3B9C-B11CDEBC892D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1" name="円/楕円 570">
                    <a:extLst>
                      <a:ext uri="{FF2B5EF4-FFF2-40B4-BE49-F238E27FC236}">
                        <a16:creationId xmlns:a16="http://schemas.microsoft.com/office/drawing/2014/main" id="{7631CB2E-6650-FC5B-3B9C-B11CDEBC89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067001"/>
                    <a:ext cx="140677" cy="140677"/>
                  </a:xfrm>
                  <a:prstGeom prst="ellipse">
                    <a:avLst/>
                  </a:prstGeom>
                  <a:blipFill>
                    <a:blip r:embed="rId7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円/楕円 571">
                    <a:extLst>
                      <a:ext uri="{FF2B5EF4-FFF2-40B4-BE49-F238E27FC236}">
                        <a16:creationId xmlns:a16="http://schemas.microsoft.com/office/drawing/2014/main" id="{802899A9-2103-80E6-0869-86BCB19F6B2C}"/>
                      </a:ext>
                    </a:extLst>
                  </p:cNvPr>
                  <p:cNvSpPr/>
                  <p:nvPr/>
                </p:nvSpPr>
                <p:spPr>
                  <a:xfrm>
                    <a:off x="1100353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2" name="円/楕円 571">
                    <a:extLst>
                      <a:ext uri="{FF2B5EF4-FFF2-40B4-BE49-F238E27FC236}">
                        <a16:creationId xmlns:a16="http://schemas.microsoft.com/office/drawing/2014/main" id="{802899A9-2103-80E6-0869-86BCB19F6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766109"/>
                    <a:ext cx="140677" cy="140677"/>
                  </a:xfrm>
                  <a:prstGeom prst="ellipse">
                    <a:avLst/>
                  </a:prstGeom>
                  <a:blipFill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円/楕円 572">
                    <a:extLst>
                      <a:ext uri="{FF2B5EF4-FFF2-40B4-BE49-F238E27FC236}">
                        <a16:creationId xmlns:a16="http://schemas.microsoft.com/office/drawing/2014/main" id="{337AF7EC-981C-8E59-DB78-70A1A323DCBA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3" name="円/楕円 572">
                    <a:extLst>
                      <a:ext uri="{FF2B5EF4-FFF2-40B4-BE49-F238E27FC236}">
                        <a16:creationId xmlns:a16="http://schemas.microsoft.com/office/drawing/2014/main" id="{337AF7EC-981C-8E59-DB78-70A1A323DC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377877"/>
                    <a:ext cx="140677" cy="140677"/>
                  </a:xfrm>
                  <a:prstGeom prst="ellipse">
                    <a:avLst/>
                  </a:prstGeom>
                  <a:blipFill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円/楕円 573">
                    <a:extLst>
                      <a:ext uri="{FF2B5EF4-FFF2-40B4-BE49-F238E27FC236}">
                        <a16:creationId xmlns:a16="http://schemas.microsoft.com/office/drawing/2014/main" id="{2E606D34-4CF7-0D04-734A-15DBF364D5ED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4" name="円/楕円 573">
                    <a:extLst>
                      <a:ext uri="{FF2B5EF4-FFF2-40B4-BE49-F238E27FC236}">
                        <a16:creationId xmlns:a16="http://schemas.microsoft.com/office/drawing/2014/main" id="{2E606D34-4CF7-0D04-734A-15DBF364D5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377877"/>
                    <a:ext cx="140677" cy="140677"/>
                  </a:xfrm>
                  <a:prstGeom prst="ellipse">
                    <a:avLst/>
                  </a:prstGeom>
                  <a:blipFill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円/楕円 574">
                    <a:extLst>
                      <a:ext uri="{FF2B5EF4-FFF2-40B4-BE49-F238E27FC236}">
                        <a16:creationId xmlns:a16="http://schemas.microsoft.com/office/drawing/2014/main" id="{70D5609B-AD91-6B63-8DFA-06084B940BD3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5" name="円/楕円 574">
                    <a:extLst>
                      <a:ext uri="{FF2B5EF4-FFF2-40B4-BE49-F238E27FC236}">
                        <a16:creationId xmlns:a16="http://schemas.microsoft.com/office/drawing/2014/main" id="{70D5609B-AD91-6B63-8DFA-06084B940B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688753"/>
                    <a:ext cx="140677" cy="140677"/>
                  </a:xfrm>
                  <a:prstGeom prst="ellipse">
                    <a:avLst/>
                  </a:prstGeom>
                  <a:blipFill>
                    <a:blip r:embed="rId7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円/楕円 575">
                    <a:extLst>
                      <a:ext uri="{FF2B5EF4-FFF2-40B4-BE49-F238E27FC236}">
                        <a16:creationId xmlns:a16="http://schemas.microsoft.com/office/drawing/2014/main" id="{48EE56B1-AF54-3A48-45E8-BDA11E24667D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688753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76" name="円/楕円 575">
                    <a:extLst>
                      <a:ext uri="{FF2B5EF4-FFF2-40B4-BE49-F238E27FC236}">
                        <a16:creationId xmlns:a16="http://schemas.microsoft.com/office/drawing/2014/main" id="{48EE56B1-AF54-3A48-45E8-BDA11E2466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688753"/>
                    <a:ext cx="140677" cy="140677"/>
                  </a:xfrm>
                  <a:prstGeom prst="ellipse">
                    <a:avLst/>
                  </a:prstGeom>
                  <a:blipFill>
                    <a:blip r:embed="rId7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円/楕円 576">
                    <a:extLst>
                      <a:ext uri="{FF2B5EF4-FFF2-40B4-BE49-F238E27FC236}">
                        <a16:creationId xmlns:a16="http://schemas.microsoft.com/office/drawing/2014/main" id="{F4CCDECF-D3EF-623B-E5AB-11BF686EB348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7" name="円/楕円 576">
                    <a:extLst>
                      <a:ext uri="{FF2B5EF4-FFF2-40B4-BE49-F238E27FC236}">
                        <a16:creationId xmlns:a16="http://schemas.microsoft.com/office/drawing/2014/main" id="{F4CCDECF-D3EF-623B-E5AB-11BF686EB3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999629"/>
                    <a:ext cx="140677" cy="140677"/>
                  </a:xfrm>
                  <a:prstGeom prst="ellipse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円/楕円 577">
                    <a:extLst>
                      <a:ext uri="{FF2B5EF4-FFF2-40B4-BE49-F238E27FC236}">
                        <a16:creationId xmlns:a16="http://schemas.microsoft.com/office/drawing/2014/main" id="{E36F2A4D-1A6B-A9CA-8568-015794DAA3C4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8" name="円/楕円 577">
                    <a:extLst>
                      <a:ext uri="{FF2B5EF4-FFF2-40B4-BE49-F238E27FC236}">
                        <a16:creationId xmlns:a16="http://schemas.microsoft.com/office/drawing/2014/main" id="{E36F2A4D-1A6B-A9CA-8568-015794DAA3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999629"/>
                    <a:ext cx="140677" cy="140677"/>
                  </a:xfrm>
                  <a:prstGeom prst="ellipse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円/楕円 578">
                    <a:extLst>
                      <a:ext uri="{FF2B5EF4-FFF2-40B4-BE49-F238E27FC236}">
                        <a16:creationId xmlns:a16="http://schemas.microsoft.com/office/drawing/2014/main" id="{2A17B7A6-DE2A-D761-B016-06CD1B5A8F53}"/>
                      </a:ext>
                    </a:extLst>
                  </p:cNvPr>
                  <p:cNvSpPr/>
                  <p:nvPr/>
                </p:nvSpPr>
                <p:spPr>
                  <a:xfrm>
                    <a:off x="10064209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9" name="円/楕円 578">
                    <a:extLst>
                      <a:ext uri="{FF2B5EF4-FFF2-40B4-BE49-F238E27FC236}">
                        <a16:creationId xmlns:a16="http://schemas.microsoft.com/office/drawing/2014/main" id="{2A17B7A6-DE2A-D761-B016-06CD1B5A8F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2310505"/>
                    <a:ext cx="140677" cy="140677"/>
                  </a:xfrm>
                  <a:prstGeom prst="ellipse">
                    <a:avLst/>
                  </a:prstGeom>
                  <a:blipFill>
                    <a:blip r:embed="rId8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円/楕円 579">
                    <a:extLst>
                      <a:ext uri="{FF2B5EF4-FFF2-40B4-BE49-F238E27FC236}">
                        <a16:creationId xmlns:a16="http://schemas.microsoft.com/office/drawing/2014/main" id="{2F78EF5D-1DC0-79B2-1169-E7AFF652E268}"/>
                      </a:ext>
                    </a:extLst>
                  </p:cNvPr>
                  <p:cNvSpPr/>
                  <p:nvPr/>
                </p:nvSpPr>
                <p:spPr>
                  <a:xfrm>
                    <a:off x="1100353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80" name="円/楕円 579">
                    <a:extLst>
                      <a:ext uri="{FF2B5EF4-FFF2-40B4-BE49-F238E27FC236}">
                        <a16:creationId xmlns:a16="http://schemas.microsoft.com/office/drawing/2014/main" id="{2F78EF5D-1DC0-79B2-1169-E7AFF652E2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2310505"/>
                    <a:ext cx="140677" cy="140677"/>
                  </a:xfrm>
                  <a:prstGeom prst="ellipse">
                    <a:avLst/>
                  </a:prstGeom>
                  <a:blipFill>
                    <a:blip r:embed="rId82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円/楕円 580">
                    <a:extLst>
                      <a:ext uri="{FF2B5EF4-FFF2-40B4-BE49-F238E27FC236}">
                        <a16:creationId xmlns:a16="http://schemas.microsoft.com/office/drawing/2014/main" id="{578C0193-652C-FC52-C992-23E693A5DEE3}"/>
                      </a:ext>
                    </a:extLst>
                  </p:cNvPr>
                  <p:cNvSpPr/>
                  <p:nvPr/>
                </p:nvSpPr>
                <p:spPr>
                  <a:xfrm>
                    <a:off x="10064209" y="261139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1" name="円/楕円 580">
                    <a:extLst>
                      <a:ext uri="{FF2B5EF4-FFF2-40B4-BE49-F238E27FC236}">
                        <a16:creationId xmlns:a16="http://schemas.microsoft.com/office/drawing/2014/main" id="{578C0193-652C-FC52-C992-23E693A5DE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2611397"/>
                    <a:ext cx="140677" cy="140677"/>
                  </a:xfrm>
                  <a:prstGeom prst="ellipse">
                    <a:avLst/>
                  </a:prstGeom>
                  <a:blipFill>
                    <a:blip r:embed="rId83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2" name="円/楕円 581">
                    <a:extLst>
                      <a:ext uri="{FF2B5EF4-FFF2-40B4-BE49-F238E27FC236}">
                        <a16:creationId xmlns:a16="http://schemas.microsoft.com/office/drawing/2014/main" id="{20304B36-1340-5E03-5242-A764A3DFE441}"/>
                      </a:ext>
                    </a:extLst>
                  </p:cNvPr>
                  <p:cNvSpPr/>
                  <p:nvPr/>
                </p:nvSpPr>
                <p:spPr>
                  <a:xfrm>
                    <a:off x="1100353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82" name="円/楕円 581">
                    <a:extLst>
                      <a:ext uri="{FF2B5EF4-FFF2-40B4-BE49-F238E27FC236}">
                        <a16:creationId xmlns:a16="http://schemas.microsoft.com/office/drawing/2014/main" id="{20304B36-1340-5E03-5242-A764A3DFE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2611397"/>
                    <a:ext cx="140677" cy="140677"/>
                  </a:xfrm>
                  <a:prstGeom prst="ellipse">
                    <a:avLst/>
                  </a:prstGeom>
                  <a:blipFill>
                    <a:blip r:embed="rId84"/>
                    <a:stretch>
                      <a:fillRect l="-714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3" name="正方形/長方形 582">
                    <a:extLst>
                      <a:ext uri="{FF2B5EF4-FFF2-40B4-BE49-F238E27FC236}">
                        <a16:creationId xmlns:a16="http://schemas.microsoft.com/office/drawing/2014/main" id="{306A4F67-9AD8-F302-F7A4-2B210732911E}"/>
                      </a:ext>
                    </a:extLst>
                  </p:cNvPr>
                  <p:cNvSpPr/>
                  <p:nvPr/>
                </p:nvSpPr>
                <p:spPr>
                  <a:xfrm>
                    <a:off x="10459624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83" name="正方形/長方形 582">
                    <a:extLst>
                      <a:ext uri="{FF2B5EF4-FFF2-40B4-BE49-F238E27FC236}">
                        <a16:creationId xmlns:a16="http://schemas.microsoft.com/office/drawing/2014/main" id="{306A4F67-9AD8-F302-F7A4-2B21073291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624" y="211460"/>
                    <a:ext cx="289169" cy="289169"/>
                  </a:xfrm>
                  <a:prstGeom prst="rect">
                    <a:avLst/>
                  </a:prstGeom>
                  <a:blipFill>
                    <a:blip r:embed="rId85"/>
                    <a:stretch>
                      <a:fillRect l="-41667" r="-8333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3" name="角丸四角形 702">
                <a:extLst>
                  <a:ext uri="{FF2B5EF4-FFF2-40B4-BE49-F238E27FC236}">
                    <a16:creationId xmlns:a16="http://schemas.microsoft.com/office/drawing/2014/main" id="{C9C24906-D300-285C-0711-17C1A1F41C02}"/>
                  </a:ext>
                </a:extLst>
              </p:cNvPr>
              <p:cNvSpPr/>
              <p:nvPr/>
            </p:nvSpPr>
            <p:spPr>
              <a:xfrm>
                <a:off x="234097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4" name="角丸四角形 703">
                <a:extLst>
                  <a:ext uri="{FF2B5EF4-FFF2-40B4-BE49-F238E27FC236}">
                    <a16:creationId xmlns:a16="http://schemas.microsoft.com/office/drawing/2014/main" id="{FCB214D9-CC43-172D-7255-84C565AAAD2E}"/>
                  </a:ext>
                </a:extLst>
              </p:cNvPr>
              <p:cNvSpPr/>
              <p:nvPr/>
            </p:nvSpPr>
            <p:spPr>
              <a:xfrm>
                <a:off x="2546233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5" name="角丸四角形 704">
                <a:extLst>
                  <a:ext uri="{FF2B5EF4-FFF2-40B4-BE49-F238E27FC236}">
                    <a16:creationId xmlns:a16="http://schemas.microsoft.com/office/drawing/2014/main" id="{9211DD23-899B-199D-5272-3A192E943339}"/>
                  </a:ext>
                </a:extLst>
              </p:cNvPr>
              <p:cNvSpPr/>
              <p:nvPr/>
            </p:nvSpPr>
            <p:spPr>
              <a:xfrm>
                <a:off x="4845005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角丸四角形 705">
                <a:extLst>
                  <a:ext uri="{FF2B5EF4-FFF2-40B4-BE49-F238E27FC236}">
                    <a16:creationId xmlns:a16="http://schemas.microsoft.com/office/drawing/2014/main" id="{B6C01425-5D09-485E-83A5-C8B0D67FEA1A}"/>
                  </a:ext>
                </a:extLst>
              </p:cNvPr>
              <p:cNvSpPr/>
              <p:nvPr/>
            </p:nvSpPr>
            <p:spPr>
              <a:xfrm>
                <a:off x="7152042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角丸四角形 706">
                <a:extLst>
                  <a:ext uri="{FF2B5EF4-FFF2-40B4-BE49-F238E27FC236}">
                    <a16:creationId xmlns:a16="http://schemas.microsoft.com/office/drawing/2014/main" id="{8139604B-F5ED-E6E6-FC2B-0E20728A9E1A}"/>
                  </a:ext>
                </a:extLst>
              </p:cNvPr>
              <p:cNvSpPr/>
              <p:nvPr/>
            </p:nvSpPr>
            <p:spPr>
              <a:xfrm>
                <a:off x="9450732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" name="テキスト ボックス 715">
                    <a:extLst>
                      <a:ext uri="{FF2B5EF4-FFF2-40B4-BE49-F238E27FC236}">
                        <a16:creationId xmlns:a16="http://schemas.microsoft.com/office/drawing/2014/main" id="{1207179D-3EF9-75AD-907C-7F008267C5A4}"/>
                      </a:ext>
                    </a:extLst>
                  </p:cNvPr>
                  <p:cNvSpPr txBox="1"/>
                  <p:nvPr/>
                </p:nvSpPr>
                <p:spPr>
                  <a:xfrm>
                    <a:off x="829424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16" name="テキスト ボックス 715">
                    <a:extLst>
                      <a:ext uri="{FF2B5EF4-FFF2-40B4-BE49-F238E27FC236}">
                        <a16:creationId xmlns:a16="http://schemas.microsoft.com/office/drawing/2014/main" id="{1207179D-3EF9-75AD-907C-7F008267C5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424" y="455233"/>
                    <a:ext cx="19236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7" name="テキスト ボックス 716">
                    <a:extLst>
                      <a:ext uri="{FF2B5EF4-FFF2-40B4-BE49-F238E27FC236}">
                        <a16:creationId xmlns:a16="http://schemas.microsoft.com/office/drawing/2014/main" id="{C6A6DBC8-7B95-D24E-F114-E8A0D7ED6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777544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17" name="テキスト ボックス 716">
                    <a:extLst>
                      <a:ext uri="{FF2B5EF4-FFF2-40B4-BE49-F238E27FC236}">
                        <a16:creationId xmlns:a16="http://schemas.microsoft.com/office/drawing/2014/main" id="{C6A6DBC8-7B95-D24E-F114-E8A0D7ED65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7544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24813531-481A-C2CA-8FA2-8B62F541FE43}"/>
                      </a:ext>
                    </a:extLst>
                  </p:cNvPr>
                  <p:cNvSpPr/>
                  <p:nvPr/>
                </p:nvSpPr>
                <p:spPr>
                  <a:xfrm>
                    <a:off x="6564788" y="1303441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24813531-481A-C2CA-8FA2-8B62F541FE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4788" y="1303441"/>
                    <a:ext cx="656784" cy="289169"/>
                  </a:xfrm>
                  <a:prstGeom prst="rect">
                    <a:avLst/>
                  </a:prstGeom>
                  <a:blipFill>
                    <a:blip r:embed="rId86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458FDA4-CE06-9022-6EBE-2347DECAD4FD}"/>
                  </a:ext>
                </a:extLst>
              </p:cNvPr>
              <p:cNvCxnSpPr>
                <a:cxnSpLocks/>
                <a:stCxn id="461" idx="6"/>
                <a:endCxn id="466" idx="2"/>
              </p:cNvCxnSpPr>
              <p:nvPr/>
            </p:nvCxnSpPr>
            <p:spPr>
              <a:xfrm>
                <a:off x="5599159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A24B891D-F2EC-67B7-2495-C753D1F64BD5}"/>
                  </a:ext>
                </a:extLst>
              </p:cNvPr>
              <p:cNvCxnSpPr>
                <a:cxnSpLocks/>
                <a:stCxn id="465" idx="6"/>
                <a:endCxn id="466" idx="2"/>
              </p:cNvCxnSpPr>
              <p:nvPr/>
            </p:nvCxnSpPr>
            <p:spPr>
              <a:xfrm>
                <a:off x="5599159" y="144821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5DF79A9F-ED2C-E82C-3297-A2CD1905B485}"/>
                  </a:ext>
                </a:extLst>
              </p:cNvPr>
              <p:cNvCxnSpPr>
                <a:cxnSpLocks/>
                <a:stCxn id="467" idx="6"/>
                <a:endCxn id="466" idx="2"/>
              </p:cNvCxnSpPr>
              <p:nvPr/>
            </p:nvCxnSpPr>
            <p:spPr>
              <a:xfrm flipV="1">
                <a:off x="5599159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519A8D3-7A63-0300-920E-7CDD98468031}"/>
                  </a:ext>
                </a:extLst>
              </p:cNvPr>
              <p:cNvCxnSpPr>
                <a:cxnSpLocks/>
                <a:stCxn id="469" idx="6"/>
                <a:endCxn id="466" idx="2"/>
              </p:cNvCxnSpPr>
              <p:nvPr/>
            </p:nvCxnSpPr>
            <p:spPr>
              <a:xfrm flipV="1">
                <a:off x="5599159" y="1448216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2ADDE7DC-EB1B-298E-1C3F-73870EFD85D9}"/>
                  </a:ext>
                </a:extLst>
              </p:cNvPr>
              <p:cNvCxnSpPr>
                <a:cxnSpLocks/>
                <a:stCxn id="471" idx="6"/>
                <a:endCxn id="466" idx="2"/>
              </p:cNvCxnSpPr>
              <p:nvPr/>
            </p:nvCxnSpPr>
            <p:spPr>
              <a:xfrm flipV="1">
                <a:off x="5599159" y="1448216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66CF3925-E3DF-F881-6539-E93C8A3E3BCF}"/>
                  </a:ext>
                </a:extLst>
              </p:cNvPr>
              <p:cNvCxnSpPr>
                <a:cxnSpLocks/>
                <a:stCxn id="517" idx="6"/>
                <a:endCxn id="516" idx="2"/>
              </p:cNvCxnSpPr>
              <p:nvPr/>
            </p:nvCxnSpPr>
            <p:spPr>
              <a:xfrm flipV="1">
                <a:off x="7906196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52C9EFBB-A311-8B43-F7F4-AEA647DCC66A}"/>
                  </a:ext>
                </a:extLst>
              </p:cNvPr>
              <p:cNvCxnSpPr>
                <a:cxnSpLocks/>
                <a:stCxn id="517" idx="6"/>
                <a:endCxn id="514" idx="2"/>
              </p:cNvCxnSpPr>
              <p:nvPr/>
            </p:nvCxnSpPr>
            <p:spPr>
              <a:xfrm flipV="1">
                <a:off x="7906196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8F783B9-E780-60C3-2C64-B8C38421E69B}"/>
                  </a:ext>
                </a:extLst>
              </p:cNvPr>
              <p:cNvCxnSpPr>
                <a:cxnSpLocks/>
                <a:stCxn id="517" idx="6"/>
                <a:endCxn id="518" idx="2"/>
              </p:cNvCxnSpPr>
              <p:nvPr/>
            </p:nvCxnSpPr>
            <p:spPr>
              <a:xfrm>
                <a:off x="7906196" y="144821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CD9639F9-C673-B7B3-D585-F0E6B9A8E6DD}"/>
                  </a:ext>
                </a:extLst>
              </p:cNvPr>
              <p:cNvCxnSpPr>
                <a:cxnSpLocks/>
                <a:stCxn id="517" idx="6"/>
                <a:endCxn id="522" idx="2"/>
              </p:cNvCxnSpPr>
              <p:nvPr/>
            </p:nvCxnSpPr>
            <p:spPr>
              <a:xfrm>
                <a:off x="7906196" y="1448216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E5279CE-02F2-CD1E-4A0D-8429C64607AE}"/>
                  </a:ext>
                </a:extLst>
              </p:cNvPr>
              <p:cNvCxnSpPr>
                <a:cxnSpLocks/>
                <a:stCxn id="517" idx="6"/>
                <a:endCxn id="524" idx="2"/>
              </p:cNvCxnSpPr>
              <p:nvPr/>
            </p:nvCxnSpPr>
            <p:spPr>
              <a:xfrm>
                <a:off x="7906196" y="1448216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A8FEA899-50A0-5ABE-233D-60E9788FAB1D}"/>
                  </a:ext>
                </a:extLst>
              </p:cNvPr>
              <p:cNvCxnSpPr>
                <a:cxnSpLocks/>
                <a:stCxn id="581" idx="6"/>
                <a:endCxn id="582" idx="2"/>
              </p:cNvCxnSpPr>
              <p:nvPr/>
            </p:nvCxnSpPr>
            <p:spPr>
              <a:xfrm>
                <a:off x="10204886" y="268173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0B2402D6-B560-EC7E-FF66-D5BA1390CE4B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 flipV="1">
                <a:off x="10204886" y="1759092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C4B3CA22-8498-2C4A-03EF-7DEC2CC89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6196" y="1448216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B0058F5-1031-4FB7-70E8-7CE170820D98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 flipV="1">
                <a:off x="10204886" y="206996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コネクタ 451">
                <a:extLst>
                  <a:ext uri="{FF2B5EF4-FFF2-40B4-BE49-F238E27FC236}">
                    <a16:creationId xmlns:a16="http://schemas.microsoft.com/office/drawing/2014/main" id="{9E723542-08CB-3E3E-D6A2-2C6FE6E4BADF}"/>
                  </a:ext>
                </a:extLst>
              </p:cNvPr>
              <p:cNvCxnSpPr>
                <a:cxnSpLocks/>
                <a:stCxn id="581" idx="6"/>
                <a:endCxn id="580" idx="2"/>
              </p:cNvCxnSpPr>
              <p:nvPr/>
            </p:nvCxnSpPr>
            <p:spPr>
              <a:xfrm flipV="1">
                <a:off x="10204886" y="2380844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線コネクタ 454">
                <a:extLst>
                  <a:ext uri="{FF2B5EF4-FFF2-40B4-BE49-F238E27FC236}">
                    <a16:creationId xmlns:a16="http://schemas.microsoft.com/office/drawing/2014/main" id="{BE7FF030-5167-394C-196E-FCCC23F81AE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10204886" y="1448216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線コネクタ 457">
                <a:extLst>
                  <a:ext uri="{FF2B5EF4-FFF2-40B4-BE49-F238E27FC236}">
                    <a16:creationId xmlns:a16="http://schemas.microsoft.com/office/drawing/2014/main" id="{B47137C2-505E-820F-001A-4F801C5FFE16}"/>
                  </a:ext>
                </a:extLst>
              </p:cNvPr>
              <p:cNvCxnSpPr>
                <a:cxnSpLocks/>
                <a:stCxn id="581" idx="6"/>
                <a:endCxn id="570" idx="2"/>
              </p:cNvCxnSpPr>
              <p:nvPr/>
            </p:nvCxnSpPr>
            <p:spPr>
              <a:xfrm flipV="1">
                <a:off x="10204886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直線コネクタ 474">
                <a:extLst>
                  <a:ext uri="{FF2B5EF4-FFF2-40B4-BE49-F238E27FC236}">
                    <a16:creationId xmlns:a16="http://schemas.microsoft.com/office/drawing/2014/main" id="{BCD049C1-856B-2A0A-6666-E7A84E5520A9}"/>
                  </a:ext>
                </a:extLst>
              </p:cNvPr>
              <p:cNvCxnSpPr>
                <a:cxnSpLocks/>
                <a:stCxn id="581" idx="6"/>
                <a:endCxn id="572" idx="2"/>
              </p:cNvCxnSpPr>
              <p:nvPr/>
            </p:nvCxnSpPr>
            <p:spPr>
              <a:xfrm flipV="1">
                <a:off x="10204886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直線コネクタ 478">
                <a:extLst>
                  <a:ext uri="{FF2B5EF4-FFF2-40B4-BE49-F238E27FC236}">
                    <a16:creationId xmlns:a16="http://schemas.microsoft.com/office/drawing/2014/main" id="{C288C4D5-4FCD-F57A-0A33-39A3E4D45666}"/>
                  </a:ext>
                </a:extLst>
              </p:cNvPr>
              <p:cNvCxnSpPr>
                <a:cxnSpLocks/>
                <a:stCxn id="579" idx="6"/>
                <a:endCxn id="576" idx="2"/>
              </p:cNvCxnSpPr>
              <p:nvPr/>
            </p:nvCxnSpPr>
            <p:spPr>
              <a:xfrm flipV="1">
                <a:off x="10204886" y="1759092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線コネクタ 481">
                <a:extLst>
                  <a:ext uri="{FF2B5EF4-FFF2-40B4-BE49-F238E27FC236}">
                    <a16:creationId xmlns:a16="http://schemas.microsoft.com/office/drawing/2014/main" id="{FAA9AB13-1A86-1E33-6312-9E8C3F180D25}"/>
                  </a:ext>
                </a:extLst>
              </p:cNvPr>
              <p:cNvCxnSpPr>
                <a:cxnSpLocks/>
                <a:stCxn id="577" idx="6"/>
                <a:endCxn id="576" idx="2"/>
              </p:cNvCxnSpPr>
              <p:nvPr/>
            </p:nvCxnSpPr>
            <p:spPr>
              <a:xfrm flipV="1">
                <a:off x="10204886" y="1759092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直線コネクタ 487">
                <a:extLst>
                  <a:ext uri="{FF2B5EF4-FFF2-40B4-BE49-F238E27FC236}">
                    <a16:creationId xmlns:a16="http://schemas.microsoft.com/office/drawing/2014/main" id="{50DE5F15-2A00-A226-8AE7-6D8BF655DC3E}"/>
                  </a:ext>
                </a:extLst>
              </p:cNvPr>
              <p:cNvCxnSpPr>
                <a:cxnSpLocks/>
                <a:stCxn id="575" idx="6"/>
                <a:endCxn id="576" idx="2"/>
              </p:cNvCxnSpPr>
              <p:nvPr/>
            </p:nvCxnSpPr>
            <p:spPr>
              <a:xfrm>
                <a:off x="10204886" y="1759092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線コネクタ 496">
                <a:extLst>
                  <a:ext uri="{FF2B5EF4-FFF2-40B4-BE49-F238E27FC236}">
                    <a16:creationId xmlns:a16="http://schemas.microsoft.com/office/drawing/2014/main" id="{3E6F1906-D6A7-B147-BE97-AC777553FBE4}"/>
                  </a:ext>
                </a:extLst>
              </p:cNvPr>
              <p:cNvCxnSpPr>
                <a:cxnSpLocks/>
                <a:stCxn id="573" idx="6"/>
                <a:endCxn id="576" idx="2"/>
              </p:cNvCxnSpPr>
              <p:nvPr/>
            </p:nvCxnSpPr>
            <p:spPr>
              <a:xfrm>
                <a:off x="10204886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線コネクタ 500">
                <a:extLst>
                  <a:ext uri="{FF2B5EF4-FFF2-40B4-BE49-F238E27FC236}">
                    <a16:creationId xmlns:a16="http://schemas.microsoft.com/office/drawing/2014/main" id="{FBCDA200-C76B-1534-BEA2-A8160E66F3A8}"/>
                  </a:ext>
                </a:extLst>
              </p:cNvPr>
              <p:cNvCxnSpPr>
                <a:cxnSpLocks/>
                <a:stCxn id="571" idx="6"/>
                <a:endCxn id="576" idx="2"/>
              </p:cNvCxnSpPr>
              <p:nvPr/>
            </p:nvCxnSpPr>
            <p:spPr>
              <a:xfrm>
                <a:off x="10204886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線コネクタ 503">
                <a:extLst>
                  <a:ext uri="{FF2B5EF4-FFF2-40B4-BE49-F238E27FC236}">
                    <a16:creationId xmlns:a16="http://schemas.microsoft.com/office/drawing/2014/main" id="{823F3B5A-14D4-176A-6567-7BCF7552DC50}"/>
                  </a:ext>
                </a:extLst>
              </p:cNvPr>
              <p:cNvCxnSpPr>
                <a:cxnSpLocks/>
                <a:stCxn id="569" idx="6"/>
                <a:endCxn id="576" idx="2"/>
              </p:cNvCxnSpPr>
              <p:nvPr/>
            </p:nvCxnSpPr>
            <p:spPr>
              <a:xfrm>
                <a:off x="10204886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7" name="正方形/長方形 506">
                    <a:extLst>
                      <a:ext uri="{FF2B5EF4-FFF2-40B4-BE49-F238E27FC236}">
                        <a16:creationId xmlns:a16="http://schemas.microsoft.com/office/drawing/2014/main" id="{3676332A-66CF-9B80-0F5E-E699FC11B9FC}"/>
                      </a:ext>
                    </a:extLst>
                  </p:cNvPr>
                  <p:cNvSpPr/>
                  <p:nvPr/>
                </p:nvSpPr>
                <p:spPr>
                  <a:xfrm>
                    <a:off x="7206412" y="1303440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07" name="正方形/長方形 506">
                    <a:extLst>
                      <a:ext uri="{FF2B5EF4-FFF2-40B4-BE49-F238E27FC236}">
                        <a16:creationId xmlns:a16="http://schemas.microsoft.com/office/drawing/2014/main" id="{3676332A-66CF-9B80-0F5E-E699FC11B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6412" y="1303440"/>
                    <a:ext cx="606018" cy="289169"/>
                  </a:xfrm>
                  <a:prstGeom prst="rect">
                    <a:avLst/>
                  </a:prstGeom>
                  <a:blipFill>
                    <a:blip r:embed="rId87"/>
                    <a:stretch>
                      <a:fillRect l="-4082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9" name="正方形/長方形 638">
                    <a:extLst>
                      <a:ext uri="{FF2B5EF4-FFF2-40B4-BE49-F238E27FC236}">
                        <a16:creationId xmlns:a16="http://schemas.microsoft.com/office/drawing/2014/main" id="{BD5CAB76-E18C-E905-1F3C-DE392B077DDF}"/>
                      </a:ext>
                    </a:extLst>
                  </p:cNvPr>
                  <p:cNvSpPr/>
                  <p:nvPr/>
                </p:nvSpPr>
                <p:spPr>
                  <a:xfrm>
                    <a:off x="11167993" y="1604568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39" name="正方形/長方形 638">
                    <a:extLst>
                      <a:ext uri="{FF2B5EF4-FFF2-40B4-BE49-F238E27FC236}">
                        <a16:creationId xmlns:a16="http://schemas.microsoft.com/office/drawing/2014/main" id="{BD5CAB76-E18C-E905-1F3C-DE392B077D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993" y="1604568"/>
                    <a:ext cx="656784" cy="289169"/>
                  </a:xfrm>
                  <a:prstGeom prst="rect">
                    <a:avLst/>
                  </a:prstGeom>
                  <a:blipFill>
                    <a:blip r:embed="rId88"/>
                    <a:stretch>
                      <a:fillRect l="-5660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0" name="正方形/長方形 639">
                    <a:extLst>
                      <a:ext uri="{FF2B5EF4-FFF2-40B4-BE49-F238E27FC236}">
                        <a16:creationId xmlns:a16="http://schemas.microsoft.com/office/drawing/2014/main" id="{0FDC7E12-67B8-3AD9-B353-DB9B2427AF9E}"/>
                      </a:ext>
                    </a:extLst>
                  </p:cNvPr>
                  <p:cNvSpPr/>
                  <p:nvPr/>
                </p:nvSpPr>
                <p:spPr>
                  <a:xfrm>
                    <a:off x="9465088" y="2522280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40" name="正方形/長方形 639">
                    <a:extLst>
                      <a:ext uri="{FF2B5EF4-FFF2-40B4-BE49-F238E27FC236}">
                        <a16:creationId xmlns:a16="http://schemas.microsoft.com/office/drawing/2014/main" id="{0FDC7E12-67B8-3AD9-B353-DB9B2427AF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088" y="2522280"/>
                    <a:ext cx="656784" cy="289169"/>
                  </a:xfrm>
                  <a:prstGeom prst="rect">
                    <a:avLst/>
                  </a:prstGeom>
                  <a:blipFill>
                    <a:blip r:embed="rId89"/>
                    <a:stretch>
                      <a:fillRect l="-3846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5BB35F71-2243-4B00-9B95-7BA74D66F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4430" y="1482884"/>
              <a:ext cx="798646" cy="11466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771</Words>
  <Application>Microsoft Office PowerPoint</Application>
  <PresentationFormat>ワイド画面</PresentationFormat>
  <Paragraphs>673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内田　智之</cp:lastModifiedBy>
  <cp:revision>36</cp:revision>
  <dcterms:created xsi:type="dcterms:W3CDTF">2024-05-17T01:03:25Z</dcterms:created>
  <dcterms:modified xsi:type="dcterms:W3CDTF">2025-10-14T07:19:55Z</dcterms:modified>
</cp:coreProperties>
</file>