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94683"/>
  </p:normalViewPr>
  <p:slideViewPr>
    <p:cSldViewPr snapToGrid="0">
      <p:cViewPr>
        <p:scale>
          <a:sx n="120" d="100"/>
          <a:sy n="120" d="100"/>
        </p:scale>
        <p:origin x="656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27.png"/><Relationship Id="rId14" Type="http://schemas.openxmlformats.org/officeDocument/2006/relationships/image" Target="../media/image25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27.png"/><Relationship Id="rId21" Type="http://schemas.openxmlformats.org/officeDocument/2006/relationships/image" Target="../media/image130.png"/><Relationship Id="rId42" Type="http://schemas.openxmlformats.org/officeDocument/2006/relationships/image" Target="../media/image151.png"/><Relationship Id="rId47" Type="http://schemas.openxmlformats.org/officeDocument/2006/relationships/image" Target="../media/image156.png"/><Relationship Id="rId63" Type="http://schemas.openxmlformats.org/officeDocument/2006/relationships/image" Target="../media/image172.png"/><Relationship Id="rId68" Type="http://schemas.openxmlformats.org/officeDocument/2006/relationships/image" Target="../media/image177.png"/><Relationship Id="rId84" Type="http://schemas.openxmlformats.org/officeDocument/2006/relationships/image" Target="../media/image193.png"/><Relationship Id="rId89" Type="http://schemas.openxmlformats.org/officeDocument/2006/relationships/image" Target="../media/image198.png"/><Relationship Id="rId112" Type="http://schemas.openxmlformats.org/officeDocument/2006/relationships/image" Target="../media/image222.png"/><Relationship Id="rId16" Type="http://schemas.openxmlformats.org/officeDocument/2006/relationships/image" Target="../media/image125.png"/><Relationship Id="rId107" Type="http://schemas.openxmlformats.org/officeDocument/2006/relationships/image" Target="../media/image217.png"/><Relationship Id="rId11" Type="http://schemas.openxmlformats.org/officeDocument/2006/relationships/image" Target="../media/image120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74" Type="http://schemas.openxmlformats.org/officeDocument/2006/relationships/image" Target="../media/image183.png"/><Relationship Id="rId79" Type="http://schemas.openxmlformats.org/officeDocument/2006/relationships/image" Target="../media/image188.png"/><Relationship Id="rId102" Type="http://schemas.openxmlformats.org/officeDocument/2006/relationships/image" Target="../media/image212.png"/><Relationship Id="rId123" Type="http://schemas.openxmlformats.org/officeDocument/2006/relationships/image" Target="../media/image233.png"/><Relationship Id="rId128" Type="http://schemas.openxmlformats.org/officeDocument/2006/relationships/image" Target="../media/image238.png"/><Relationship Id="rId5" Type="http://schemas.openxmlformats.org/officeDocument/2006/relationships/image" Target="../media/image114.png"/><Relationship Id="rId90" Type="http://schemas.openxmlformats.org/officeDocument/2006/relationships/image" Target="../media/image199.png"/><Relationship Id="rId95" Type="http://schemas.openxmlformats.org/officeDocument/2006/relationships/image" Target="../media/image205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43" Type="http://schemas.openxmlformats.org/officeDocument/2006/relationships/image" Target="../media/image152.png"/><Relationship Id="rId48" Type="http://schemas.openxmlformats.org/officeDocument/2006/relationships/image" Target="../media/image157.png"/><Relationship Id="rId64" Type="http://schemas.openxmlformats.org/officeDocument/2006/relationships/image" Target="../media/image173.png"/><Relationship Id="rId69" Type="http://schemas.openxmlformats.org/officeDocument/2006/relationships/image" Target="../media/image178.png"/><Relationship Id="rId113" Type="http://schemas.openxmlformats.org/officeDocument/2006/relationships/image" Target="../media/image223.png"/><Relationship Id="rId118" Type="http://schemas.openxmlformats.org/officeDocument/2006/relationships/image" Target="../media/image228.png"/><Relationship Id="rId80" Type="http://schemas.openxmlformats.org/officeDocument/2006/relationships/image" Target="../media/image189.png"/><Relationship Id="rId85" Type="http://schemas.openxmlformats.org/officeDocument/2006/relationships/image" Target="../media/image194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Relationship Id="rId59" Type="http://schemas.openxmlformats.org/officeDocument/2006/relationships/image" Target="../media/image168.png"/><Relationship Id="rId103" Type="http://schemas.openxmlformats.org/officeDocument/2006/relationships/image" Target="../media/image213.png"/><Relationship Id="rId108" Type="http://schemas.openxmlformats.org/officeDocument/2006/relationships/image" Target="../media/image218.png"/><Relationship Id="rId124" Type="http://schemas.openxmlformats.org/officeDocument/2006/relationships/image" Target="../media/image234.png"/><Relationship Id="rId129" Type="http://schemas.openxmlformats.org/officeDocument/2006/relationships/image" Target="../media/image239.png"/><Relationship Id="rId54" Type="http://schemas.openxmlformats.org/officeDocument/2006/relationships/image" Target="../media/image163.png"/><Relationship Id="rId70" Type="http://schemas.openxmlformats.org/officeDocument/2006/relationships/image" Target="../media/image179.png"/><Relationship Id="rId75" Type="http://schemas.openxmlformats.org/officeDocument/2006/relationships/image" Target="../media/image184.png"/><Relationship Id="rId91" Type="http://schemas.openxmlformats.org/officeDocument/2006/relationships/image" Target="../media/image201.png"/><Relationship Id="rId96" Type="http://schemas.openxmlformats.org/officeDocument/2006/relationships/image" Target="../media/image20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49" Type="http://schemas.openxmlformats.org/officeDocument/2006/relationships/image" Target="../media/image158.png"/><Relationship Id="rId114" Type="http://schemas.openxmlformats.org/officeDocument/2006/relationships/image" Target="../media/image224.png"/><Relationship Id="rId119" Type="http://schemas.openxmlformats.org/officeDocument/2006/relationships/image" Target="../media/image229.png"/><Relationship Id="rId44" Type="http://schemas.openxmlformats.org/officeDocument/2006/relationships/image" Target="../media/image153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81" Type="http://schemas.openxmlformats.org/officeDocument/2006/relationships/image" Target="../media/image190.png"/><Relationship Id="rId86" Type="http://schemas.openxmlformats.org/officeDocument/2006/relationships/image" Target="../media/image195.png"/><Relationship Id="rId130" Type="http://schemas.openxmlformats.org/officeDocument/2006/relationships/image" Target="../media/image240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9" Type="http://schemas.openxmlformats.org/officeDocument/2006/relationships/image" Target="../media/image148.png"/><Relationship Id="rId109" Type="http://schemas.openxmlformats.org/officeDocument/2006/relationships/image" Target="../media/image219.png"/><Relationship Id="rId34" Type="http://schemas.openxmlformats.org/officeDocument/2006/relationships/image" Target="../media/image143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76" Type="http://schemas.openxmlformats.org/officeDocument/2006/relationships/image" Target="../media/image185.png"/><Relationship Id="rId97" Type="http://schemas.openxmlformats.org/officeDocument/2006/relationships/image" Target="../media/image207.png"/><Relationship Id="rId104" Type="http://schemas.openxmlformats.org/officeDocument/2006/relationships/image" Target="../media/image214.png"/><Relationship Id="rId120" Type="http://schemas.openxmlformats.org/officeDocument/2006/relationships/image" Target="../media/image230.png"/><Relationship Id="rId125" Type="http://schemas.openxmlformats.org/officeDocument/2006/relationships/image" Target="../media/image235.png"/><Relationship Id="rId7" Type="http://schemas.openxmlformats.org/officeDocument/2006/relationships/image" Target="../media/image116.png"/><Relationship Id="rId71" Type="http://schemas.openxmlformats.org/officeDocument/2006/relationships/image" Target="../media/image180.png"/><Relationship Id="rId92" Type="http://schemas.openxmlformats.org/officeDocument/2006/relationships/image" Target="../media/image202.png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138.png"/><Relationship Id="rId24" Type="http://schemas.openxmlformats.org/officeDocument/2006/relationships/image" Target="../media/image133.png"/><Relationship Id="rId40" Type="http://schemas.openxmlformats.org/officeDocument/2006/relationships/image" Target="../media/image149.png"/><Relationship Id="rId45" Type="http://schemas.openxmlformats.org/officeDocument/2006/relationships/image" Target="../media/image154.png"/><Relationship Id="rId66" Type="http://schemas.openxmlformats.org/officeDocument/2006/relationships/image" Target="../media/image175.png"/><Relationship Id="rId87" Type="http://schemas.openxmlformats.org/officeDocument/2006/relationships/image" Target="../media/image196.png"/><Relationship Id="rId110" Type="http://schemas.openxmlformats.org/officeDocument/2006/relationships/image" Target="../media/image220.png"/><Relationship Id="rId115" Type="http://schemas.openxmlformats.org/officeDocument/2006/relationships/image" Target="../media/image225.png"/><Relationship Id="rId131" Type="http://schemas.openxmlformats.org/officeDocument/2006/relationships/image" Target="../media/image241.png"/><Relationship Id="rId61" Type="http://schemas.openxmlformats.org/officeDocument/2006/relationships/image" Target="../media/image170.png"/><Relationship Id="rId82" Type="http://schemas.openxmlformats.org/officeDocument/2006/relationships/image" Target="../media/image191.png"/><Relationship Id="rId19" Type="http://schemas.openxmlformats.org/officeDocument/2006/relationships/image" Target="../media/image128.png"/><Relationship Id="rId14" Type="http://schemas.openxmlformats.org/officeDocument/2006/relationships/image" Target="../media/image123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56" Type="http://schemas.openxmlformats.org/officeDocument/2006/relationships/image" Target="../media/image165.png"/><Relationship Id="rId77" Type="http://schemas.openxmlformats.org/officeDocument/2006/relationships/image" Target="../media/image186.png"/><Relationship Id="rId100" Type="http://schemas.openxmlformats.org/officeDocument/2006/relationships/image" Target="../media/image210.png"/><Relationship Id="rId105" Type="http://schemas.openxmlformats.org/officeDocument/2006/relationships/image" Target="../media/image215.png"/><Relationship Id="rId126" Type="http://schemas.openxmlformats.org/officeDocument/2006/relationships/image" Target="../media/image236.png"/><Relationship Id="rId8" Type="http://schemas.openxmlformats.org/officeDocument/2006/relationships/image" Target="../media/image117.png"/><Relationship Id="rId51" Type="http://schemas.openxmlformats.org/officeDocument/2006/relationships/image" Target="../media/image160.png"/><Relationship Id="rId72" Type="http://schemas.openxmlformats.org/officeDocument/2006/relationships/image" Target="../media/image181.png"/><Relationship Id="rId93" Type="http://schemas.openxmlformats.org/officeDocument/2006/relationships/image" Target="../media/image203.png"/><Relationship Id="rId98" Type="http://schemas.openxmlformats.org/officeDocument/2006/relationships/image" Target="../media/image208.png"/><Relationship Id="rId121" Type="http://schemas.openxmlformats.org/officeDocument/2006/relationships/image" Target="../media/image231.png"/><Relationship Id="rId3" Type="http://schemas.openxmlformats.org/officeDocument/2006/relationships/image" Target="../media/image24.png"/><Relationship Id="rId25" Type="http://schemas.openxmlformats.org/officeDocument/2006/relationships/image" Target="../media/image134.png"/><Relationship Id="rId46" Type="http://schemas.openxmlformats.org/officeDocument/2006/relationships/image" Target="../media/image155.png"/><Relationship Id="rId67" Type="http://schemas.openxmlformats.org/officeDocument/2006/relationships/image" Target="../media/image176.png"/><Relationship Id="rId116" Type="http://schemas.openxmlformats.org/officeDocument/2006/relationships/image" Target="../media/image226.png"/><Relationship Id="rId20" Type="http://schemas.openxmlformats.org/officeDocument/2006/relationships/image" Target="../media/image129.png"/><Relationship Id="rId41" Type="http://schemas.openxmlformats.org/officeDocument/2006/relationships/image" Target="../media/image150.png"/><Relationship Id="rId62" Type="http://schemas.openxmlformats.org/officeDocument/2006/relationships/image" Target="../media/image171.png"/><Relationship Id="rId83" Type="http://schemas.openxmlformats.org/officeDocument/2006/relationships/image" Target="../media/image192.png"/><Relationship Id="rId88" Type="http://schemas.openxmlformats.org/officeDocument/2006/relationships/image" Target="../media/image197.png"/><Relationship Id="rId111" Type="http://schemas.openxmlformats.org/officeDocument/2006/relationships/image" Target="../media/image221.png"/><Relationship Id="rId15" Type="http://schemas.openxmlformats.org/officeDocument/2006/relationships/image" Target="../media/image124.png"/><Relationship Id="rId36" Type="http://schemas.openxmlformats.org/officeDocument/2006/relationships/image" Target="../media/image145.png"/><Relationship Id="rId57" Type="http://schemas.openxmlformats.org/officeDocument/2006/relationships/image" Target="../media/image166.png"/><Relationship Id="rId106" Type="http://schemas.openxmlformats.org/officeDocument/2006/relationships/image" Target="../media/image216.png"/><Relationship Id="rId127" Type="http://schemas.openxmlformats.org/officeDocument/2006/relationships/image" Target="../media/image237.png"/><Relationship Id="rId10" Type="http://schemas.openxmlformats.org/officeDocument/2006/relationships/image" Target="../media/image119.png"/><Relationship Id="rId31" Type="http://schemas.openxmlformats.org/officeDocument/2006/relationships/image" Target="../media/image140.png"/><Relationship Id="rId52" Type="http://schemas.openxmlformats.org/officeDocument/2006/relationships/image" Target="../media/image161.png"/><Relationship Id="rId73" Type="http://schemas.openxmlformats.org/officeDocument/2006/relationships/image" Target="../media/image182.png"/><Relationship Id="rId78" Type="http://schemas.openxmlformats.org/officeDocument/2006/relationships/image" Target="../media/image187.png"/><Relationship Id="rId94" Type="http://schemas.openxmlformats.org/officeDocument/2006/relationships/image" Target="../media/image204.png"/><Relationship Id="rId99" Type="http://schemas.openxmlformats.org/officeDocument/2006/relationships/image" Target="../media/image209.png"/><Relationship Id="rId101" Type="http://schemas.openxmlformats.org/officeDocument/2006/relationships/image" Target="../media/image211.png"/><Relationship Id="rId122" Type="http://schemas.openxmlformats.org/officeDocument/2006/relationships/image" Target="../media/image232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26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角丸四角形 733">
            <a:extLst>
              <a:ext uri="{FF2B5EF4-FFF2-40B4-BE49-F238E27FC236}">
                <a16:creationId xmlns:a16="http://schemas.microsoft.com/office/drawing/2014/main" id="{46A0E6C4-C0C3-F1F5-15F2-81AEDFDF70E3}"/>
              </a:ext>
            </a:extLst>
          </p:cNvPr>
          <p:cNvSpPr/>
          <p:nvPr/>
        </p:nvSpPr>
        <p:spPr>
          <a:xfrm>
            <a:off x="5936887" y="3891734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5" name="角丸四角形 734">
            <a:extLst>
              <a:ext uri="{FF2B5EF4-FFF2-40B4-BE49-F238E27FC236}">
                <a16:creationId xmlns:a16="http://schemas.microsoft.com/office/drawing/2014/main" id="{88F9CA31-4A7E-50F1-919D-97307C7E413D}"/>
              </a:ext>
            </a:extLst>
          </p:cNvPr>
          <p:cNvSpPr/>
          <p:nvPr/>
        </p:nvSpPr>
        <p:spPr>
          <a:xfrm>
            <a:off x="4985278" y="3891734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020676A5-6606-5A85-F404-4D1275687560}"/>
                  </a:ext>
                </a:extLst>
              </p:cNvPr>
              <p:cNvSpPr txBox="1"/>
              <p:nvPr/>
            </p:nvSpPr>
            <p:spPr>
              <a:xfrm>
                <a:off x="5100774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6" name="テキスト ボックス 735">
                <a:extLst>
                  <a:ext uri="{FF2B5EF4-FFF2-40B4-BE49-F238E27FC236}">
                    <a16:creationId xmlns:a16="http://schemas.microsoft.com/office/drawing/2014/main" id="{020676A5-6606-5A85-F404-4D1275687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0774" y="3767561"/>
                <a:ext cx="192360" cy="276999"/>
              </a:xfrm>
              <a:prstGeom prst="rect">
                <a:avLst/>
              </a:prstGeom>
              <a:blipFill>
                <a:blip r:embed="rId3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EA566295-F4B2-5068-3BA0-2069F179452E}"/>
                  </a:ext>
                </a:extLst>
              </p:cNvPr>
              <p:cNvSpPr txBox="1"/>
              <p:nvPr/>
            </p:nvSpPr>
            <p:spPr>
              <a:xfrm>
                <a:off x="6048894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7" name="テキスト ボックス 736">
                <a:extLst>
                  <a:ext uri="{FF2B5EF4-FFF2-40B4-BE49-F238E27FC236}">
                    <a16:creationId xmlns:a16="http://schemas.microsoft.com/office/drawing/2014/main" id="{EA566295-F4B2-5068-3BA0-2069F1794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94" y="3767561"/>
                <a:ext cx="192360" cy="276999"/>
              </a:xfrm>
              <a:prstGeom prst="rect">
                <a:avLst/>
              </a:prstGeom>
              <a:blipFill>
                <a:blip r:embed="rId4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0" name="角丸四角形 729">
            <a:extLst>
              <a:ext uri="{FF2B5EF4-FFF2-40B4-BE49-F238E27FC236}">
                <a16:creationId xmlns:a16="http://schemas.microsoft.com/office/drawing/2014/main" id="{C60A8A48-1ED9-7FC7-EAF1-17CA54F79A6B}"/>
              </a:ext>
            </a:extLst>
          </p:cNvPr>
          <p:cNvSpPr/>
          <p:nvPr/>
        </p:nvSpPr>
        <p:spPr>
          <a:xfrm>
            <a:off x="10878375" y="581922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1" name="角丸四角形 730">
            <a:extLst>
              <a:ext uri="{FF2B5EF4-FFF2-40B4-BE49-F238E27FC236}">
                <a16:creationId xmlns:a16="http://schemas.microsoft.com/office/drawing/2014/main" id="{2A5B3B17-F626-5590-D88F-1810747B746E}"/>
              </a:ext>
            </a:extLst>
          </p:cNvPr>
          <p:cNvSpPr/>
          <p:nvPr/>
        </p:nvSpPr>
        <p:spPr>
          <a:xfrm>
            <a:off x="9926766" y="581922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2" name="テキスト ボックス 731">
                <a:extLst>
                  <a:ext uri="{FF2B5EF4-FFF2-40B4-BE49-F238E27FC236}">
                    <a16:creationId xmlns:a16="http://schemas.microsoft.com/office/drawing/2014/main" id="{7B4E218F-072F-24E4-ACA5-0B4E6B95F744}"/>
                  </a:ext>
                </a:extLst>
              </p:cNvPr>
              <p:cNvSpPr txBox="1"/>
              <p:nvPr/>
            </p:nvSpPr>
            <p:spPr>
              <a:xfrm>
                <a:off x="10042262" y="45774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2" name="テキスト ボックス 731">
                <a:extLst>
                  <a:ext uri="{FF2B5EF4-FFF2-40B4-BE49-F238E27FC236}">
                    <a16:creationId xmlns:a16="http://schemas.microsoft.com/office/drawing/2014/main" id="{7B4E218F-072F-24E4-ACA5-0B4E6B95F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2262" y="457749"/>
                <a:ext cx="192360" cy="276999"/>
              </a:xfrm>
              <a:prstGeom prst="rect">
                <a:avLst/>
              </a:prstGeom>
              <a:blipFill>
                <a:blip r:embed="rId5"/>
                <a:stretch>
                  <a:fillRect l="-1875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3" name="テキスト ボックス 732">
                <a:extLst>
                  <a:ext uri="{FF2B5EF4-FFF2-40B4-BE49-F238E27FC236}">
                    <a16:creationId xmlns:a16="http://schemas.microsoft.com/office/drawing/2014/main" id="{A8AB21F4-CD0B-D44B-C89A-6F03E070926F}"/>
                  </a:ext>
                </a:extLst>
              </p:cNvPr>
              <p:cNvSpPr txBox="1"/>
              <p:nvPr/>
            </p:nvSpPr>
            <p:spPr>
              <a:xfrm>
                <a:off x="10990382" y="457749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33" name="テキスト ボックス 732">
                <a:extLst>
                  <a:ext uri="{FF2B5EF4-FFF2-40B4-BE49-F238E27FC236}">
                    <a16:creationId xmlns:a16="http://schemas.microsoft.com/office/drawing/2014/main" id="{A8AB21F4-CD0B-D44B-C89A-6F03E070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0382" y="457749"/>
                <a:ext cx="192360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6" name="角丸四角形 725">
            <a:extLst>
              <a:ext uri="{FF2B5EF4-FFF2-40B4-BE49-F238E27FC236}">
                <a16:creationId xmlns:a16="http://schemas.microsoft.com/office/drawing/2014/main" id="{7FB27C7A-CB55-0F14-8478-F543FC47B318}"/>
              </a:ext>
            </a:extLst>
          </p:cNvPr>
          <p:cNvSpPr/>
          <p:nvPr/>
        </p:nvSpPr>
        <p:spPr>
          <a:xfrm>
            <a:off x="8580966" y="579406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7" name="角丸四角形 726">
            <a:extLst>
              <a:ext uri="{FF2B5EF4-FFF2-40B4-BE49-F238E27FC236}">
                <a16:creationId xmlns:a16="http://schemas.microsoft.com/office/drawing/2014/main" id="{5877C970-0842-0D6E-2B5D-FD656DC92300}"/>
              </a:ext>
            </a:extLst>
          </p:cNvPr>
          <p:cNvSpPr/>
          <p:nvPr/>
        </p:nvSpPr>
        <p:spPr>
          <a:xfrm>
            <a:off x="7629357" y="579406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7092C0C-4D4C-811F-4457-484720843C28}"/>
                  </a:ext>
                </a:extLst>
              </p:cNvPr>
              <p:cNvSpPr txBox="1"/>
              <p:nvPr/>
            </p:nvSpPr>
            <p:spPr>
              <a:xfrm>
                <a:off x="7744853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8" name="テキスト ボックス 727">
                <a:extLst>
                  <a:ext uri="{FF2B5EF4-FFF2-40B4-BE49-F238E27FC236}">
                    <a16:creationId xmlns:a16="http://schemas.microsoft.com/office/drawing/2014/main" id="{67092C0C-4D4C-811F-4457-48472084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853" y="455233"/>
                <a:ext cx="192360" cy="276999"/>
              </a:xfrm>
              <a:prstGeom prst="rect">
                <a:avLst/>
              </a:prstGeom>
              <a:blipFill>
                <a:blip r:embed="rId7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3D3897FA-F57B-80B2-8B65-F946A53A8680}"/>
                  </a:ext>
                </a:extLst>
              </p:cNvPr>
              <p:cNvSpPr txBox="1"/>
              <p:nvPr/>
            </p:nvSpPr>
            <p:spPr>
              <a:xfrm>
                <a:off x="8692973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9" name="テキスト ボックス 728">
                <a:extLst>
                  <a:ext uri="{FF2B5EF4-FFF2-40B4-BE49-F238E27FC236}">
                    <a16:creationId xmlns:a16="http://schemas.microsoft.com/office/drawing/2014/main" id="{3D3897FA-F57B-80B2-8B65-F946A53A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973" y="455233"/>
                <a:ext cx="192360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2" name="角丸四角形 721">
            <a:extLst>
              <a:ext uri="{FF2B5EF4-FFF2-40B4-BE49-F238E27FC236}">
                <a16:creationId xmlns:a16="http://schemas.microsoft.com/office/drawing/2014/main" id="{517D0D38-6D03-B958-E964-5C207ADFB875}"/>
              </a:ext>
            </a:extLst>
          </p:cNvPr>
          <p:cNvSpPr/>
          <p:nvPr/>
        </p:nvSpPr>
        <p:spPr>
          <a:xfrm>
            <a:off x="6271856" y="579406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3" name="角丸四角形 722">
            <a:extLst>
              <a:ext uri="{FF2B5EF4-FFF2-40B4-BE49-F238E27FC236}">
                <a16:creationId xmlns:a16="http://schemas.microsoft.com/office/drawing/2014/main" id="{A9D42A02-E7EA-C13F-24DF-B3F392BFE4DA}"/>
              </a:ext>
            </a:extLst>
          </p:cNvPr>
          <p:cNvSpPr/>
          <p:nvPr/>
        </p:nvSpPr>
        <p:spPr>
          <a:xfrm>
            <a:off x="5320247" y="579406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4" name="テキスト ボックス 723">
                <a:extLst>
                  <a:ext uri="{FF2B5EF4-FFF2-40B4-BE49-F238E27FC236}">
                    <a16:creationId xmlns:a16="http://schemas.microsoft.com/office/drawing/2014/main" id="{78995EC6-6CCA-4F3C-6583-A88FEE457241}"/>
                  </a:ext>
                </a:extLst>
              </p:cNvPr>
              <p:cNvSpPr txBox="1"/>
              <p:nvPr/>
            </p:nvSpPr>
            <p:spPr>
              <a:xfrm>
                <a:off x="5435743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4" name="テキスト ボックス 723">
                <a:extLst>
                  <a:ext uri="{FF2B5EF4-FFF2-40B4-BE49-F238E27FC236}">
                    <a16:creationId xmlns:a16="http://schemas.microsoft.com/office/drawing/2014/main" id="{78995EC6-6CCA-4F3C-6583-A88FEE457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5743" y="455233"/>
                <a:ext cx="192360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5" name="テキスト ボックス 724">
                <a:extLst>
                  <a:ext uri="{FF2B5EF4-FFF2-40B4-BE49-F238E27FC236}">
                    <a16:creationId xmlns:a16="http://schemas.microsoft.com/office/drawing/2014/main" id="{3CA34D28-4F2D-45D2-4B4E-2019CCE5A342}"/>
                  </a:ext>
                </a:extLst>
              </p:cNvPr>
              <p:cNvSpPr txBox="1"/>
              <p:nvPr/>
            </p:nvSpPr>
            <p:spPr>
              <a:xfrm>
                <a:off x="6383863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5" name="テキスト ボックス 724">
                <a:extLst>
                  <a:ext uri="{FF2B5EF4-FFF2-40B4-BE49-F238E27FC236}">
                    <a16:creationId xmlns:a16="http://schemas.microsoft.com/office/drawing/2014/main" id="{3CA34D28-4F2D-45D2-4B4E-2019CCE5A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63" y="455233"/>
                <a:ext cx="192360" cy="276999"/>
              </a:xfrm>
              <a:prstGeom prst="rect">
                <a:avLst/>
              </a:prstGeom>
              <a:blipFill>
                <a:blip r:embed="rId7"/>
                <a:stretch>
                  <a:fillRect l="-1875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" name="角丸四角形 717">
            <a:extLst>
              <a:ext uri="{FF2B5EF4-FFF2-40B4-BE49-F238E27FC236}">
                <a16:creationId xmlns:a16="http://schemas.microsoft.com/office/drawing/2014/main" id="{A4648BD3-21EC-544A-87A1-9EFF26BB0BDF}"/>
              </a:ext>
            </a:extLst>
          </p:cNvPr>
          <p:cNvSpPr/>
          <p:nvPr/>
        </p:nvSpPr>
        <p:spPr>
          <a:xfrm>
            <a:off x="3980113" y="579406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9" name="角丸四角形 718">
            <a:extLst>
              <a:ext uri="{FF2B5EF4-FFF2-40B4-BE49-F238E27FC236}">
                <a16:creationId xmlns:a16="http://schemas.microsoft.com/office/drawing/2014/main" id="{0729DFE3-BE3E-9E3C-9191-5D0AD06F17D4}"/>
              </a:ext>
            </a:extLst>
          </p:cNvPr>
          <p:cNvSpPr/>
          <p:nvPr/>
        </p:nvSpPr>
        <p:spPr>
          <a:xfrm>
            <a:off x="3028504" y="579406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0" name="テキスト ボックス 719">
                <a:extLst>
                  <a:ext uri="{FF2B5EF4-FFF2-40B4-BE49-F238E27FC236}">
                    <a16:creationId xmlns:a16="http://schemas.microsoft.com/office/drawing/2014/main" id="{85DAD666-5987-EE02-7A2E-DD33699FD6E9}"/>
                  </a:ext>
                </a:extLst>
              </p:cNvPr>
              <p:cNvSpPr txBox="1"/>
              <p:nvPr/>
            </p:nvSpPr>
            <p:spPr>
              <a:xfrm>
                <a:off x="3144000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0" name="テキスト ボックス 719">
                <a:extLst>
                  <a:ext uri="{FF2B5EF4-FFF2-40B4-BE49-F238E27FC236}">
                    <a16:creationId xmlns:a16="http://schemas.microsoft.com/office/drawing/2014/main" id="{85DAD666-5987-EE02-7A2E-DD33699FD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000" y="455233"/>
                <a:ext cx="192360" cy="276999"/>
              </a:xfrm>
              <a:prstGeom prst="rect">
                <a:avLst/>
              </a:prstGeom>
              <a:blipFill>
                <a:blip r:embed="rId8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21" name="テキスト ボックス 720">
                <a:extLst>
                  <a:ext uri="{FF2B5EF4-FFF2-40B4-BE49-F238E27FC236}">
                    <a16:creationId xmlns:a16="http://schemas.microsoft.com/office/drawing/2014/main" id="{83B6A101-3E58-5AC5-DDAA-945B4EF24ECB}"/>
                  </a:ext>
                </a:extLst>
              </p:cNvPr>
              <p:cNvSpPr txBox="1"/>
              <p:nvPr/>
            </p:nvSpPr>
            <p:spPr>
              <a:xfrm>
                <a:off x="4092120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21" name="テキスト ボックス 720">
                <a:extLst>
                  <a:ext uri="{FF2B5EF4-FFF2-40B4-BE49-F238E27FC236}">
                    <a16:creationId xmlns:a16="http://schemas.microsoft.com/office/drawing/2014/main" id="{83B6A101-3E58-5AC5-DDAA-945B4EF2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120" y="455233"/>
                <a:ext cx="192360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5" name="角丸四角形 714">
            <a:extLst>
              <a:ext uri="{FF2B5EF4-FFF2-40B4-BE49-F238E27FC236}">
                <a16:creationId xmlns:a16="http://schemas.microsoft.com/office/drawing/2014/main" id="{7E7296A1-EE82-14A1-C97F-2C0CF8DDFC2E}"/>
              </a:ext>
            </a:extLst>
          </p:cNvPr>
          <p:cNvSpPr/>
          <p:nvPr/>
        </p:nvSpPr>
        <p:spPr>
          <a:xfrm>
            <a:off x="1665537" y="579406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4" name="角丸四角形 713">
            <a:extLst>
              <a:ext uri="{FF2B5EF4-FFF2-40B4-BE49-F238E27FC236}">
                <a16:creationId xmlns:a16="http://schemas.microsoft.com/office/drawing/2014/main" id="{A4B3F88C-2C53-6448-C283-20BA20AC41EF}"/>
              </a:ext>
            </a:extLst>
          </p:cNvPr>
          <p:cNvSpPr/>
          <p:nvPr/>
        </p:nvSpPr>
        <p:spPr>
          <a:xfrm>
            <a:off x="713928" y="579406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88948959-402E-2CD6-7DC7-DD7BD5AABC50}"/>
                  </a:ext>
                </a:extLst>
              </p:cNvPr>
              <p:cNvSpPr/>
              <p:nvPr/>
            </p:nvSpPr>
            <p:spPr>
              <a:xfrm>
                <a:off x="272886" y="673953"/>
                <a:ext cx="606017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6" name="正方形/長方形 55">
                <a:extLst>
                  <a:ext uri="{FF2B5EF4-FFF2-40B4-BE49-F238E27FC236}">
                    <a16:creationId xmlns:a16="http://schemas.microsoft.com/office/drawing/2014/main" id="{88948959-402E-2CD6-7DC7-DD7BD5AAB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86" y="673953"/>
                <a:ext cx="606017" cy="289169"/>
              </a:xfrm>
              <a:prstGeom prst="rect">
                <a:avLst/>
              </a:prstGeom>
              <a:blipFill>
                <a:blip r:embed="rId10"/>
                <a:stretch>
                  <a:fillRect l="-6122" b="-86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1ADE71B-3DD9-81D1-60D9-B67A406D01D6}"/>
                  </a:ext>
                </a:extLst>
              </p:cNvPr>
              <p:cNvSpPr/>
              <p:nvPr/>
            </p:nvSpPr>
            <p:spPr>
              <a:xfrm>
                <a:off x="1876933" y="695033"/>
                <a:ext cx="796431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B1ADE71B-3DD9-81D1-60D9-B67A406D01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933" y="695033"/>
                <a:ext cx="796431" cy="289169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9F688BA1-9DE2-8908-71C5-CF560A2435CB}"/>
                  </a:ext>
                </a:extLst>
              </p:cNvPr>
              <p:cNvSpPr/>
              <p:nvPr/>
            </p:nvSpPr>
            <p:spPr>
              <a:xfrm>
                <a:off x="847574" y="766109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円/楕円 2">
                <a:extLst>
                  <a:ext uri="{FF2B5EF4-FFF2-40B4-BE49-F238E27FC236}">
                    <a16:creationId xmlns:a16="http://schemas.microsoft.com/office/drawing/2014/main" id="{9F688BA1-9DE2-8908-71C5-CF560A2435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766109"/>
                <a:ext cx="140677" cy="14067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C90E272-5F91-ACB3-5719-CE3F9C0CF66D}"/>
                  </a:ext>
                </a:extLst>
              </p:cNvPr>
              <p:cNvSpPr/>
              <p:nvPr/>
            </p:nvSpPr>
            <p:spPr>
              <a:xfrm>
                <a:off x="1786897" y="766109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" name="円/楕円 3">
                <a:extLst>
                  <a:ext uri="{FF2B5EF4-FFF2-40B4-BE49-F238E27FC236}">
                    <a16:creationId xmlns:a16="http://schemas.microsoft.com/office/drawing/2014/main" id="{FC90E272-5F91-ACB3-5719-CE3F9C0CF6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766109"/>
                <a:ext cx="140677" cy="140677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C63B2DA4-51D3-946C-9CE3-AEE2268B708D}"/>
                  </a:ext>
                </a:extLst>
              </p:cNvPr>
              <p:cNvSpPr/>
              <p:nvPr/>
            </p:nvSpPr>
            <p:spPr>
              <a:xfrm>
                <a:off x="847574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" name="円/楕円 4">
                <a:extLst>
                  <a:ext uri="{FF2B5EF4-FFF2-40B4-BE49-F238E27FC236}">
                    <a16:creationId xmlns:a16="http://schemas.microsoft.com/office/drawing/2014/main" id="{C63B2DA4-51D3-946C-9CE3-AEE2268B70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1067001"/>
                <a:ext cx="140677" cy="140677"/>
              </a:xfrm>
              <a:prstGeom prst="ellipse">
                <a:avLst/>
              </a:prstGeom>
              <a:blipFill>
                <a:blip r:embed="rId14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60BD3335-4880-AE46-0AE8-53892E10DF41}"/>
                  </a:ext>
                </a:extLst>
              </p:cNvPr>
              <p:cNvSpPr/>
              <p:nvPr/>
            </p:nvSpPr>
            <p:spPr>
              <a:xfrm>
                <a:off x="1786897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60BD3335-4880-AE46-0AE8-53892E10DF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1067001"/>
                <a:ext cx="140677" cy="140677"/>
              </a:xfrm>
              <a:prstGeom prst="ellipse">
                <a:avLst/>
              </a:prstGeom>
              <a:blipFill>
                <a:blip r:embed="rId1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4D7B059-DFCF-4867-361C-483A003CEE3D}"/>
                  </a:ext>
                </a:extLst>
              </p:cNvPr>
              <p:cNvSpPr/>
              <p:nvPr/>
            </p:nvSpPr>
            <p:spPr>
              <a:xfrm>
                <a:off x="847574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34D7B059-DFCF-4867-361C-483A003CEE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1377877"/>
                <a:ext cx="140677" cy="140677"/>
              </a:xfrm>
              <a:prstGeom prst="ellipse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90DA3282-5FB0-BC3B-89E4-28962B46D653}"/>
                  </a:ext>
                </a:extLst>
              </p:cNvPr>
              <p:cNvSpPr/>
              <p:nvPr/>
            </p:nvSpPr>
            <p:spPr>
              <a:xfrm>
                <a:off x="1786897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8" name="円/楕円 7">
                <a:extLst>
                  <a:ext uri="{FF2B5EF4-FFF2-40B4-BE49-F238E27FC236}">
                    <a16:creationId xmlns:a16="http://schemas.microsoft.com/office/drawing/2014/main" id="{90DA3282-5FB0-BC3B-89E4-28962B46D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1377877"/>
                <a:ext cx="140677" cy="140677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58512A3-FB36-AECF-7A34-3B24F9C9341A}"/>
                  </a:ext>
                </a:extLst>
              </p:cNvPr>
              <p:cNvSpPr/>
              <p:nvPr/>
            </p:nvSpPr>
            <p:spPr>
              <a:xfrm>
                <a:off x="847574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9" name="円/楕円 8">
                <a:extLst>
                  <a:ext uri="{FF2B5EF4-FFF2-40B4-BE49-F238E27FC236}">
                    <a16:creationId xmlns:a16="http://schemas.microsoft.com/office/drawing/2014/main" id="{658512A3-FB36-AECF-7A34-3B24F9C93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1688753"/>
                <a:ext cx="140677" cy="140677"/>
              </a:xfrm>
              <a:prstGeom prst="ellipse">
                <a:avLst/>
              </a:prstGeom>
              <a:blipFill>
                <a:blip r:embed="rId18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3B3A315-CFF1-95A3-1489-5BD4EEE8E158}"/>
                  </a:ext>
                </a:extLst>
              </p:cNvPr>
              <p:cNvSpPr/>
              <p:nvPr/>
            </p:nvSpPr>
            <p:spPr>
              <a:xfrm>
                <a:off x="1786897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0" name="円/楕円 9">
                <a:extLst>
                  <a:ext uri="{FF2B5EF4-FFF2-40B4-BE49-F238E27FC236}">
                    <a16:creationId xmlns:a16="http://schemas.microsoft.com/office/drawing/2014/main" id="{13B3A315-CFF1-95A3-1489-5BD4EEE8E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1688753"/>
                <a:ext cx="140677" cy="140677"/>
              </a:xfrm>
              <a:prstGeom prst="ellipse">
                <a:avLst/>
              </a:prstGeom>
              <a:blipFill>
                <a:blip r:embed="rId19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8DA6B1B1-1944-B142-B793-003A7792CABF}"/>
                  </a:ext>
                </a:extLst>
              </p:cNvPr>
              <p:cNvSpPr/>
              <p:nvPr/>
            </p:nvSpPr>
            <p:spPr>
              <a:xfrm>
                <a:off x="847574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1" name="円/楕円 10">
                <a:extLst>
                  <a:ext uri="{FF2B5EF4-FFF2-40B4-BE49-F238E27FC236}">
                    <a16:creationId xmlns:a16="http://schemas.microsoft.com/office/drawing/2014/main" id="{8DA6B1B1-1944-B142-B793-003A7792C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1999629"/>
                <a:ext cx="140677" cy="140677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B581A20E-DEEB-2C79-612D-2DA508646466}"/>
                  </a:ext>
                </a:extLst>
              </p:cNvPr>
              <p:cNvSpPr/>
              <p:nvPr/>
            </p:nvSpPr>
            <p:spPr>
              <a:xfrm>
                <a:off x="1786897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2" name="円/楕円 11">
                <a:extLst>
                  <a:ext uri="{FF2B5EF4-FFF2-40B4-BE49-F238E27FC236}">
                    <a16:creationId xmlns:a16="http://schemas.microsoft.com/office/drawing/2014/main" id="{B581A20E-DEEB-2C79-612D-2DA508646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1999629"/>
                <a:ext cx="140677" cy="14067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A6DFFAE2-BC87-C6F2-734E-62A017803C76}"/>
                  </a:ext>
                </a:extLst>
              </p:cNvPr>
              <p:cNvSpPr/>
              <p:nvPr/>
            </p:nvSpPr>
            <p:spPr>
              <a:xfrm>
                <a:off x="847574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" name="円/楕円 12">
                <a:extLst>
                  <a:ext uri="{FF2B5EF4-FFF2-40B4-BE49-F238E27FC236}">
                    <a16:creationId xmlns:a16="http://schemas.microsoft.com/office/drawing/2014/main" id="{A6DFFAE2-BC87-C6F2-734E-62A017803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2310505"/>
                <a:ext cx="140677" cy="140677"/>
              </a:xfrm>
              <a:prstGeom prst="ellipse">
                <a:avLst/>
              </a:prstGeom>
              <a:blipFill>
                <a:blip r:embed="rId22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E126D07-8A57-0DE0-AF35-1F0E3E98D815}"/>
                  </a:ext>
                </a:extLst>
              </p:cNvPr>
              <p:cNvSpPr/>
              <p:nvPr/>
            </p:nvSpPr>
            <p:spPr>
              <a:xfrm>
                <a:off x="1786897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8E126D07-8A57-0DE0-AF35-1F0E3E98D8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2310505"/>
                <a:ext cx="140677" cy="140677"/>
              </a:xfrm>
              <a:prstGeom prst="ellipse">
                <a:avLst/>
              </a:prstGeom>
              <a:blipFill>
                <a:blip r:embed="rId23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B4822320-FEF2-D344-6DB4-A699BD673B90}"/>
                  </a:ext>
                </a:extLst>
              </p:cNvPr>
              <p:cNvSpPr/>
              <p:nvPr/>
            </p:nvSpPr>
            <p:spPr>
              <a:xfrm>
                <a:off x="847574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B4822320-FEF2-D344-6DB4-A699BD673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574" y="2611397"/>
                <a:ext cx="140677" cy="140677"/>
              </a:xfrm>
              <a:prstGeom prst="ellipse">
                <a:avLst/>
              </a:prstGeom>
              <a:blipFill>
                <a:blip r:embed="rId24"/>
                <a:stretch>
                  <a:fillRect l="-7692" r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A7890A5-0C5E-61FF-FC0E-D64B5CB892AE}"/>
                  </a:ext>
                </a:extLst>
              </p:cNvPr>
              <p:cNvSpPr/>
              <p:nvPr/>
            </p:nvSpPr>
            <p:spPr>
              <a:xfrm>
                <a:off x="1786897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6" name="円/楕円 15">
                <a:extLst>
                  <a:ext uri="{FF2B5EF4-FFF2-40B4-BE49-F238E27FC236}">
                    <a16:creationId xmlns:a16="http://schemas.microsoft.com/office/drawing/2014/main" id="{1A7890A5-0C5E-61FF-FC0E-D64B5CB892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897" y="2611397"/>
                <a:ext cx="140677" cy="140677"/>
              </a:xfrm>
              <a:prstGeom prst="ellipse">
                <a:avLst/>
              </a:prstGeom>
              <a:blipFill>
                <a:blip r:embed="rId25"/>
                <a:stretch>
                  <a:fillRect l="-7692" r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8F806DD-3731-6AE6-DA11-E41B0EE54C44}"/>
                  </a:ext>
                </a:extLst>
              </p:cNvPr>
              <p:cNvSpPr/>
              <p:nvPr/>
            </p:nvSpPr>
            <p:spPr>
              <a:xfrm>
                <a:off x="1242989" y="211460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" name="正方形/長方形 52">
                <a:extLst>
                  <a:ext uri="{FF2B5EF4-FFF2-40B4-BE49-F238E27FC236}">
                    <a16:creationId xmlns:a16="http://schemas.microsoft.com/office/drawing/2014/main" id="{48F806DD-3731-6AE6-DA11-E41B0EE54C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989" y="211460"/>
                <a:ext cx="289169" cy="289169"/>
              </a:xfrm>
              <a:prstGeom prst="rect">
                <a:avLst/>
              </a:prstGeom>
              <a:blipFill>
                <a:blip r:embed="rId26"/>
                <a:stretch>
                  <a:fillRect l="-25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E0C3327-7F04-073D-927F-BF29558A1E33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988251" y="836448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07BAB0E-61D5-50AA-0332-84D6F0819912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988251" y="836448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24110BE-0C05-53AB-CFDA-53071CFB94AE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988251" y="83644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BB335D36-67D0-1DBF-302F-2119DC03F923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988251" y="836448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1225557-51BC-AE4C-7FED-DDBEFF54090A}"/>
              </a:ext>
            </a:extLst>
          </p:cNvPr>
          <p:cNvCxnSpPr>
            <a:cxnSpLocks/>
            <a:stCxn id="3" idx="6"/>
            <a:endCxn id="12" idx="2"/>
          </p:cNvCxnSpPr>
          <p:nvPr/>
        </p:nvCxnSpPr>
        <p:spPr>
          <a:xfrm>
            <a:off x="988251" y="836448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3D96F172-7DF5-19AB-B79F-FDA87C85C987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988251" y="836448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9C1D8A3C-D4DA-F835-61EF-855422E0A137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988251" y="836448"/>
            <a:ext cx="798646" cy="18452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E31747A-8B33-16A2-795F-0698E1A62EE1}"/>
              </a:ext>
            </a:extLst>
          </p:cNvPr>
          <p:cNvCxnSpPr>
            <a:cxnSpLocks/>
            <a:stCxn id="5" idx="6"/>
            <a:endCxn id="4" idx="2"/>
          </p:cNvCxnSpPr>
          <p:nvPr/>
        </p:nvCxnSpPr>
        <p:spPr>
          <a:xfrm flipV="1">
            <a:off x="988251" y="836448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AE323075-6559-8170-3428-A3E8BDC43FFC}"/>
              </a:ext>
            </a:extLst>
          </p:cNvPr>
          <p:cNvCxnSpPr>
            <a:cxnSpLocks/>
            <a:stCxn id="7" idx="6"/>
            <a:endCxn id="4" idx="2"/>
          </p:cNvCxnSpPr>
          <p:nvPr/>
        </p:nvCxnSpPr>
        <p:spPr>
          <a:xfrm flipV="1">
            <a:off x="988251" y="83644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721B2E4C-A4E3-9670-932B-6B5A03540840}"/>
              </a:ext>
            </a:extLst>
          </p:cNvPr>
          <p:cNvCxnSpPr>
            <a:cxnSpLocks/>
            <a:stCxn id="9" idx="6"/>
            <a:endCxn id="4" idx="2"/>
          </p:cNvCxnSpPr>
          <p:nvPr/>
        </p:nvCxnSpPr>
        <p:spPr>
          <a:xfrm flipV="1">
            <a:off x="988251" y="836448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CFC99487-3A49-179B-573E-26A19EAB8DF1}"/>
              </a:ext>
            </a:extLst>
          </p:cNvPr>
          <p:cNvCxnSpPr>
            <a:cxnSpLocks/>
            <a:stCxn id="11" idx="6"/>
            <a:endCxn id="4" idx="2"/>
          </p:cNvCxnSpPr>
          <p:nvPr/>
        </p:nvCxnSpPr>
        <p:spPr>
          <a:xfrm flipV="1">
            <a:off x="988251" y="836448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CFAA05C0-C787-6DD0-8476-F5D9D60A7DB6}"/>
              </a:ext>
            </a:extLst>
          </p:cNvPr>
          <p:cNvCxnSpPr>
            <a:cxnSpLocks/>
            <a:stCxn id="13" idx="6"/>
            <a:endCxn id="4" idx="2"/>
          </p:cNvCxnSpPr>
          <p:nvPr/>
        </p:nvCxnSpPr>
        <p:spPr>
          <a:xfrm flipV="1">
            <a:off x="988251" y="836448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6D70CDEB-E4DC-7455-FF4B-D44E9F3BF7E1}"/>
              </a:ext>
            </a:extLst>
          </p:cNvPr>
          <p:cNvCxnSpPr>
            <a:cxnSpLocks/>
            <a:stCxn id="15" idx="6"/>
            <a:endCxn id="4" idx="2"/>
          </p:cNvCxnSpPr>
          <p:nvPr/>
        </p:nvCxnSpPr>
        <p:spPr>
          <a:xfrm flipV="1">
            <a:off x="988251" y="836448"/>
            <a:ext cx="798646" cy="18452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E77DD7-6349-1A3F-FF35-1A7F9C44B8CC}"/>
                  </a:ext>
                </a:extLst>
              </p:cNvPr>
              <p:cNvSpPr/>
              <p:nvPr/>
            </p:nvSpPr>
            <p:spPr>
              <a:xfrm>
                <a:off x="2579841" y="977615"/>
                <a:ext cx="60601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8" name="正方形/長方形 157">
                <a:extLst>
                  <a:ext uri="{FF2B5EF4-FFF2-40B4-BE49-F238E27FC236}">
                    <a16:creationId xmlns:a16="http://schemas.microsoft.com/office/drawing/2014/main" id="{6DE77DD7-6349-1A3F-FF35-1A7F9C44B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841" y="977615"/>
                <a:ext cx="606018" cy="289169"/>
              </a:xfrm>
              <a:prstGeom prst="rect">
                <a:avLst/>
              </a:prstGeom>
              <a:blipFill>
                <a:blip r:embed="rId27"/>
                <a:stretch>
                  <a:fillRect l="-612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5E13C3D7-68AF-1F24-3119-282A3B0B3DFA}"/>
                  </a:ext>
                </a:extLst>
              </p:cNvPr>
              <p:cNvSpPr/>
              <p:nvPr/>
            </p:nvSpPr>
            <p:spPr>
              <a:xfrm>
                <a:off x="4257833" y="995408"/>
                <a:ext cx="656784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9" name="正方形/長方形 158">
                <a:extLst>
                  <a:ext uri="{FF2B5EF4-FFF2-40B4-BE49-F238E27FC236}">
                    <a16:creationId xmlns:a16="http://schemas.microsoft.com/office/drawing/2014/main" id="{5E13C3D7-68AF-1F24-3119-282A3B0B3D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7833" y="995408"/>
                <a:ext cx="656784" cy="289169"/>
              </a:xfrm>
              <a:prstGeom prst="rect">
                <a:avLst/>
              </a:prstGeom>
              <a:blipFill>
                <a:blip r:embed="rId28"/>
                <a:stretch>
                  <a:fillRect l="-3846"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11B76ACD-D435-A1F2-B1CB-D502578AD9F3}"/>
                  </a:ext>
                </a:extLst>
              </p:cNvPr>
              <p:cNvSpPr/>
              <p:nvPr/>
            </p:nvSpPr>
            <p:spPr>
              <a:xfrm>
                <a:off x="3159710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3" name="円/楕円 132">
                <a:extLst>
                  <a:ext uri="{FF2B5EF4-FFF2-40B4-BE49-F238E27FC236}">
                    <a16:creationId xmlns:a16="http://schemas.microsoft.com/office/drawing/2014/main" id="{11B76ACD-D435-A1F2-B1CB-D502578AD9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766109"/>
                <a:ext cx="140677" cy="140677"/>
              </a:xfrm>
              <a:prstGeom prst="ellipse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219F3823-9BCE-C43D-2440-99903F5B1869}"/>
                  </a:ext>
                </a:extLst>
              </p:cNvPr>
              <p:cNvSpPr/>
              <p:nvPr/>
            </p:nvSpPr>
            <p:spPr>
              <a:xfrm>
                <a:off x="4099033" y="1067001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4" name="円/楕円 133">
                <a:extLst>
                  <a:ext uri="{FF2B5EF4-FFF2-40B4-BE49-F238E27FC236}">
                    <a16:creationId xmlns:a16="http://schemas.microsoft.com/office/drawing/2014/main" id="{219F3823-9BCE-C43D-2440-99903F5B1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1067001"/>
                <a:ext cx="140677" cy="140677"/>
              </a:xfrm>
              <a:prstGeom prst="ellipse">
                <a:avLst/>
              </a:prstGeom>
              <a:blipFill>
                <a:blip r:embed="rId3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76F1EDA-F003-94F1-D65C-BCCBBA324279}"/>
                  </a:ext>
                </a:extLst>
              </p:cNvPr>
              <p:cNvSpPr/>
              <p:nvPr/>
            </p:nvSpPr>
            <p:spPr>
              <a:xfrm>
                <a:off x="3159710" y="1067001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35" name="円/楕円 134">
                <a:extLst>
                  <a:ext uri="{FF2B5EF4-FFF2-40B4-BE49-F238E27FC236}">
                    <a16:creationId xmlns:a16="http://schemas.microsoft.com/office/drawing/2014/main" id="{576F1EDA-F003-94F1-D65C-BCCBBA3242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1067001"/>
                <a:ext cx="140677" cy="140677"/>
              </a:xfrm>
              <a:prstGeom prst="ellipse">
                <a:avLst/>
              </a:prstGeom>
              <a:blipFill>
                <a:blip r:embed="rId3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E4EA653-6AD0-4AB9-0449-1A185DEB02B2}"/>
                  </a:ext>
                </a:extLst>
              </p:cNvPr>
              <p:cNvSpPr/>
              <p:nvPr/>
            </p:nvSpPr>
            <p:spPr>
              <a:xfrm>
                <a:off x="4099033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6" name="円/楕円 135">
                <a:extLst>
                  <a:ext uri="{FF2B5EF4-FFF2-40B4-BE49-F238E27FC236}">
                    <a16:creationId xmlns:a16="http://schemas.microsoft.com/office/drawing/2014/main" id="{DE4EA653-6AD0-4AB9-0449-1A185DEB0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766109"/>
                <a:ext cx="140677" cy="140677"/>
              </a:xfrm>
              <a:prstGeom prst="ellipse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594A683B-34EA-DD09-D298-847C1AECF7C5}"/>
                  </a:ext>
                </a:extLst>
              </p:cNvPr>
              <p:cNvSpPr/>
              <p:nvPr/>
            </p:nvSpPr>
            <p:spPr>
              <a:xfrm>
                <a:off x="3159710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7" name="円/楕円 136">
                <a:extLst>
                  <a:ext uri="{FF2B5EF4-FFF2-40B4-BE49-F238E27FC236}">
                    <a16:creationId xmlns:a16="http://schemas.microsoft.com/office/drawing/2014/main" id="{594A683B-34EA-DD09-D298-847C1AECF7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1377877"/>
                <a:ext cx="140677" cy="140677"/>
              </a:xfrm>
              <a:prstGeom prst="ellipse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FB708D2-7CBA-3626-0BC8-65DF38157F5C}"/>
                  </a:ext>
                </a:extLst>
              </p:cNvPr>
              <p:cNvSpPr/>
              <p:nvPr/>
            </p:nvSpPr>
            <p:spPr>
              <a:xfrm>
                <a:off x="4099033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8" name="円/楕円 137">
                <a:extLst>
                  <a:ext uri="{FF2B5EF4-FFF2-40B4-BE49-F238E27FC236}">
                    <a16:creationId xmlns:a16="http://schemas.microsoft.com/office/drawing/2014/main" id="{BFB708D2-7CBA-3626-0BC8-65DF38157F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1377877"/>
                <a:ext cx="140677" cy="140677"/>
              </a:xfrm>
              <a:prstGeom prst="ellipse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3E83D3BC-574D-C0C9-4081-8A1D84CC54A1}"/>
                  </a:ext>
                </a:extLst>
              </p:cNvPr>
              <p:cNvSpPr/>
              <p:nvPr/>
            </p:nvSpPr>
            <p:spPr>
              <a:xfrm>
                <a:off x="3159710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39" name="円/楕円 138">
                <a:extLst>
                  <a:ext uri="{FF2B5EF4-FFF2-40B4-BE49-F238E27FC236}">
                    <a16:creationId xmlns:a16="http://schemas.microsoft.com/office/drawing/2014/main" id="{3E83D3BC-574D-C0C9-4081-8A1D84CC5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1688753"/>
                <a:ext cx="140677" cy="140677"/>
              </a:xfrm>
              <a:prstGeom prst="ellipse">
                <a:avLst/>
              </a:prstGeom>
              <a:blipFill>
                <a:blip r:embed="rId3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円/楕円 139">
                <a:extLst>
                  <a:ext uri="{FF2B5EF4-FFF2-40B4-BE49-F238E27FC236}">
                    <a16:creationId xmlns:a16="http://schemas.microsoft.com/office/drawing/2014/main" id="{53CC7592-1FB6-EC53-4550-F415AA90B2B5}"/>
                  </a:ext>
                </a:extLst>
              </p:cNvPr>
              <p:cNvSpPr/>
              <p:nvPr/>
            </p:nvSpPr>
            <p:spPr>
              <a:xfrm>
                <a:off x="4099033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0" name="円/楕円 139">
                <a:extLst>
                  <a:ext uri="{FF2B5EF4-FFF2-40B4-BE49-F238E27FC236}">
                    <a16:creationId xmlns:a16="http://schemas.microsoft.com/office/drawing/2014/main" id="{53CC7592-1FB6-EC53-4550-F415AA90B2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1688753"/>
                <a:ext cx="140677" cy="140677"/>
              </a:xfrm>
              <a:prstGeom prst="ellipse">
                <a:avLst/>
              </a:prstGeom>
              <a:blipFill>
                <a:blip r:embed="rId36"/>
                <a:stretch>
                  <a:fillRect l="-7692" r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A756037A-76C7-D5E8-5B6F-5B6D62E7B213}"/>
                  </a:ext>
                </a:extLst>
              </p:cNvPr>
              <p:cNvSpPr/>
              <p:nvPr/>
            </p:nvSpPr>
            <p:spPr>
              <a:xfrm>
                <a:off x="3159710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1" name="円/楕円 140">
                <a:extLst>
                  <a:ext uri="{FF2B5EF4-FFF2-40B4-BE49-F238E27FC236}">
                    <a16:creationId xmlns:a16="http://schemas.microsoft.com/office/drawing/2014/main" id="{A756037A-76C7-D5E8-5B6F-5B6D62E7B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1999629"/>
                <a:ext cx="140677" cy="140677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円/楕円 141">
                <a:extLst>
                  <a:ext uri="{FF2B5EF4-FFF2-40B4-BE49-F238E27FC236}">
                    <a16:creationId xmlns:a16="http://schemas.microsoft.com/office/drawing/2014/main" id="{ED28054C-9E2C-A2D2-1FFD-35D9D5AA423C}"/>
                  </a:ext>
                </a:extLst>
              </p:cNvPr>
              <p:cNvSpPr/>
              <p:nvPr/>
            </p:nvSpPr>
            <p:spPr>
              <a:xfrm>
                <a:off x="4099033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2" name="円/楕円 141">
                <a:extLst>
                  <a:ext uri="{FF2B5EF4-FFF2-40B4-BE49-F238E27FC236}">
                    <a16:creationId xmlns:a16="http://schemas.microsoft.com/office/drawing/2014/main" id="{ED28054C-9E2C-A2D2-1FFD-35D9D5AA4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1999629"/>
                <a:ext cx="140677" cy="140677"/>
              </a:xfrm>
              <a:prstGeom prst="ellipse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円/楕円 142">
                <a:extLst>
                  <a:ext uri="{FF2B5EF4-FFF2-40B4-BE49-F238E27FC236}">
                    <a16:creationId xmlns:a16="http://schemas.microsoft.com/office/drawing/2014/main" id="{A2210483-33DD-54D2-A691-700961251611}"/>
                  </a:ext>
                </a:extLst>
              </p:cNvPr>
              <p:cNvSpPr/>
              <p:nvPr/>
            </p:nvSpPr>
            <p:spPr>
              <a:xfrm>
                <a:off x="3159710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3" name="円/楕円 142">
                <a:extLst>
                  <a:ext uri="{FF2B5EF4-FFF2-40B4-BE49-F238E27FC236}">
                    <a16:creationId xmlns:a16="http://schemas.microsoft.com/office/drawing/2014/main" id="{A2210483-33DD-54D2-A691-700961251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2310505"/>
                <a:ext cx="140677" cy="140677"/>
              </a:xfrm>
              <a:prstGeom prst="ellipse">
                <a:avLst/>
              </a:prstGeom>
              <a:blipFill>
                <a:blip r:embed="rId23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円/楕円 143">
                <a:extLst>
                  <a:ext uri="{FF2B5EF4-FFF2-40B4-BE49-F238E27FC236}">
                    <a16:creationId xmlns:a16="http://schemas.microsoft.com/office/drawing/2014/main" id="{F22B32A4-A5C8-4113-8942-DC71C1A909A3}"/>
                  </a:ext>
                </a:extLst>
              </p:cNvPr>
              <p:cNvSpPr/>
              <p:nvPr/>
            </p:nvSpPr>
            <p:spPr>
              <a:xfrm>
                <a:off x="4099033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4" name="円/楕円 143">
                <a:extLst>
                  <a:ext uri="{FF2B5EF4-FFF2-40B4-BE49-F238E27FC236}">
                    <a16:creationId xmlns:a16="http://schemas.microsoft.com/office/drawing/2014/main" id="{F22B32A4-A5C8-4113-8942-DC71C1A909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2310505"/>
                <a:ext cx="140677" cy="140677"/>
              </a:xfrm>
              <a:prstGeom prst="ellipse">
                <a:avLst/>
              </a:prstGeom>
              <a:blipFill>
                <a:blip r:embed="rId38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7495FA3-54CF-C247-75FB-B03939C5D51F}"/>
                  </a:ext>
                </a:extLst>
              </p:cNvPr>
              <p:cNvSpPr/>
              <p:nvPr/>
            </p:nvSpPr>
            <p:spPr>
              <a:xfrm>
                <a:off x="3159710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5" name="円/楕円 144">
                <a:extLst>
                  <a:ext uri="{FF2B5EF4-FFF2-40B4-BE49-F238E27FC236}">
                    <a16:creationId xmlns:a16="http://schemas.microsoft.com/office/drawing/2014/main" id="{67495FA3-54CF-C247-75FB-B03939C5D5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710" y="2611397"/>
                <a:ext cx="140677" cy="140677"/>
              </a:xfrm>
              <a:prstGeom prst="ellipse">
                <a:avLst/>
              </a:prstGeom>
              <a:blipFill>
                <a:blip r:embed="rId25"/>
                <a:stretch>
                  <a:fillRect l="-7692" r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84DBD8CD-5128-AAF2-0000-764DDDF261C3}"/>
                  </a:ext>
                </a:extLst>
              </p:cNvPr>
              <p:cNvSpPr/>
              <p:nvPr/>
            </p:nvSpPr>
            <p:spPr>
              <a:xfrm>
                <a:off x="4099033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146" name="円/楕円 145">
                <a:extLst>
                  <a:ext uri="{FF2B5EF4-FFF2-40B4-BE49-F238E27FC236}">
                    <a16:creationId xmlns:a16="http://schemas.microsoft.com/office/drawing/2014/main" id="{84DBD8CD-5128-AAF2-0000-764DDDF261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9033" y="2611397"/>
                <a:ext cx="140677" cy="140677"/>
              </a:xfrm>
              <a:prstGeom prst="ellipse">
                <a:avLst/>
              </a:prstGeom>
              <a:blipFill>
                <a:blip r:embed="rId39"/>
                <a:stretch>
                  <a:fillRect l="-7692" r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022431BF-D84A-4FA3-6E61-44543AA44130}"/>
                  </a:ext>
                </a:extLst>
              </p:cNvPr>
              <p:cNvSpPr/>
              <p:nvPr/>
            </p:nvSpPr>
            <p:spPr>
              <a:xfrm>
                <a:off x="3555125" y="211460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157" name="正方形/長方形 156">
                <a:extLst>
                  <a:ext uri="{FF2B5EF4-FFF2-40B4-BE49-F238E27FC236}">
                    <a16:creationId xmlns:a16="http://schemas.microsoft.com/office/drawing/2014/main" id="{022431BF-D84A-4FA3-6E61-44543AA44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125" y="211460"/>
                <a:ext cx="289169" cy="289169"/>
              </a:xfrm>
              <a:prstGeom prst="rect">
                <a:avLst/>
              </a:prstGeom>
              <a:blipFill>
                <a:blip r:embed="rId40"/>
                <a:stretch>
                  <a:fillRect l="-25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1A4AA0D2-C505-EAB4-73C0-1FD2A4B087EC}"/>
              </a:ext>
            </a:extLst>
          </p:cNvPr>
          <p:cNvCxnSpPr>
            <a:stCxn id="133" idx="6"/>
            <a:endCxn id="134" idx="2"/>
          </p:cNvCxnSpPr>
          <p:nvPr/>
        </p:nvCxnSpPr>
        <p:spPr>
          <a:xfrm>
            <a:off x="3300387" y="836448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C669366-80A1-017F-43FF-F6D1DEDCCE8D}"/>
              </a:ext>
            </a:extLst>
          </p:cNvPr>
          <p:cNvCxnSpPr>
            <a:cxnSpLocks/>
            <a:stCxn id="135" idx="6"/>
            <a:endCxn id="136" idx="2"/>
          </p:cNvCxnSpPr>
          <p:nvPr/>
        </p:nvCxnSpPr>
        <p:spPr>
          <a:xfrm flipV="1">
            <a:off x="3300387" y="836448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1DD82CF-35EC-28DE-8EFA-D2D3791497AB}"/>
              </a:ext>
            </a:extLst>
          </p:cNvPr>
          <p:cNvCxnSpPr>
            <a:cxnSpLocks/>
            <a:stCxn id="135" idx="6"/>
            <a:endCxn id="138" idx="2"/>
          </p:cNvCxnSpPr>
          <p:nvPr/>
        </p:nvCxnSpPr>
        <p:spPr>
          <a:xfrm>
            <a:off x="3300387" y="1137340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FC4E40A1-2E18-F3A4-1FDC-525881A0527E}"/>
              </a:ext>
            </a:extLst>
          </p:cNvPr>
          <p:cNvCxnSpPr>
            <a:cxnSpLocks/>
            <a:stCxn id="135" idx="6"/>
            <a:endCxn id="140" idx="2"/>
          </p:cNvCxnSpPr>
          <p:nvPr/>
        </p:nvCxnSpPr>
        <p:spPr>
          <a:xfrm>
            <a:off x="3300387" y="1137340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BD3D002B-92C1-536C-0942-57DF0CDED37F}"/>
              </a:ext>
            </a:extLst>
          </p:cNvPr>
          <p:cNvCxnSpPr>
            <a:cxnSpLocks/>
            <a:stCxn id="135" idx="6"/>
            <a:endCxn id="142" idx="2"/>
          </p:cNvCxnSpPr>
          <p:nvPr/>
        </p:nvCxnSpPr>
        <p:spPr>
          <a:xfrm>
            <a:off x="3300387" y="1137340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363AEE17-A893-DCF2-E9EB-88BF9CF812B2}"/>
              </a:ext>
            </a:extLst>
          </p:cNvPr>
          <p:cNvCxnSpPr>
            <a:cxnSpLocks/>
            <a:stCxn id="135" idx="6"/>
            <a:endCxn id="144" idx="2"/>
          </p:cNvCxnSpPr>
          <p:nvPr/>
        </p:nvCxnSpPr>
        <p:spPr>
          <a:xfrm>
            <a:off x="3300387" y="1137340"/>
            <a:ext cx="798646" cy="12435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7DDD7700-0769-7147-6E30-A451DA451A0C}"/>
              </a:ext>
            </a:extLst>
          </p:cNvPr>
          <p:cNvCxnSpPr>
            <a:cxnSpLocks/>
            <a:stCxn id="135" idx="6"/>
            <a:endCxn id="146" idx="2"/>
          </p:cNvCxnSpPr>
          <p:nvPr/>
        </p:nvCxnSpPr>
        <p:spPr>
          <a:xfrm>
            <a:off x="3300387" y="1137340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659995FA-44CD-880C-5F8C-C5D37CF0AC99}"/>
              </a:ext>
            </a:extLst>
          </p:cNvPr>
          <p:cNvCxnSpPr>
            <a:cxnSpLocks/>
            <a:stCxn id="135" idx="6"/>
            <a:endCxn id="134" idx="2"/>
          </p:cNvCxnSpPr>
          <p:nvPr/>
        </p:nvCxnSpPr>
        <p:spPr>
          <a:xfrm>
            <a:off x="3300387" y="1137340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709E894A-2207-E007-7EF1-BD29D831DC01}"/>
              </a:ext>
            </a:extLst>
          </p:cNvPr>
          <p:cNvCxnSpPr>
            <a:cxnSpLocks/>
            <a:stCxn id="137" idx="6"/>
            <a:endCxn id="134" idx="2"/>
          </p:cNvCxnSpPr>
          <p:nvPr/>
        </p:nvCxnSpPr>
        <p:spPr>
          <a:xfrm flipV="1">
            <a:off x="3300387" y="1137340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B2534C08-3E1E-F349-8F9D-2CB6C27E9EB2}"/>
              </a:ext>
            </a:extLst>
          </p:cNvPr>
          <p:cNvCxnSpPr>
            <a:cxnSpLocks/>
            <a:stCxn id="139" idx="6"/>
            <a:endCxn id="134" idx="2"/>
          </p:cNvCxnSpPr>
          <p:nvPr/>
        </p:nvCxnSpPr>
        <p:spPr>
          <a:xfrm flipV="1">
            <a:off x="3300387" y="1137340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8B548F0B-4452-892E-9BE8-1AD9D911CBC3}"/>
              </a:ext>
            </a:extLst>
          </p:cNvPr>
          <p:cNvCxnSpPr>
            <a:cxnSpLocks/>
            <a:stCxn id="141" idx="6"/>
            <a:endCxn id="134" idx="2"/>
          </p:cNvCxnSpPr>
          <p:nvPr/>
        </p:nvCxnSpPr>
        <p:spPr>
          <a:xfrm flipV="1">
            <a:off x="3300387" y="1137340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59825385-1CEC-D678-512E-E33FBA5AF00B}"/>
              </a:ext>
            </a:extLst>
          </p:cNvPr>
          <p:cNvCxnSpPr>
            <a:cxnSpLocks/>
            <a:stCxn id="143" idx="6"/>
            <a:endCxn id="134" idx="2"/>
          </p:cNvCxnSpPr>
          <p:nvPr/>
        </p:nvCxnSpPr>
        <p:spPr>
          <a:xfrm flipV="1">
            <a:off x="3300387" y="1137340"/>
            <a:ext cx="798646" cy="12435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D0E22958-8D86-6AD8-BDCC-3A21164708BC}"/>
              </a:ext>
            </a:extLst>
          </p:cNvPr>
          <p:cNvCxnSpPr>
            <a:cxnSpLocks/>
            <a:stCxn id="145" idx="6"/>
            <a:endCxn id="134" idx="2"/>
          </p:cNvCxnSpPr>
          <p:nvPr/>
        </p:nvCxnSpPr>
        <p:spPr>
          <a:xfrm flipV="1">
            <a:off x="3300387" y="1137340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8E928A51-F452-B0C3-E477-09E5FE9224D3}"/>
                  </a:ext>
                </a:extLst>
              </p:cNvPr>
              <p:cNvSpPr/>
              <p:nvPr/>
            </p:nvSpPr>
            <p:spPr>
              <a:xfrm>
                <a:off x="4890595" y="977615"/>
                <a:ext cx="60601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486" name="正方形/長方形 485">
                <a:extLst>
                  <a:ext uri="{FF2B5EF4-FFF2-40B4-BE49-F238E27FC236}">
                    <a16:creationId xmlns:a16="http://schemas.microsoft.com/office/drawing/2014/main" id="{8E928A51-F452-B0C3-E477-09E5FE9224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595" y="977615"/>
                <a:ext cx="606018" cy="289169"/>
              </a:xfrm>
              <a:prstGeom prst="rect">
                <a:avLst/>
              </a:prstGeom>
              <a:blipFill>
                <a:blip r:embed="rId41"/>
                <a:stretch>
                  <a:fillRect l="-4082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C8E357FD-6814-724C-1E71-484FD05A0CBC}"/>
                  </a:ext>
                </a:extLst>
              </p:cNvPr>
              <p:cNvSpPr/>
              <p:nvPr/>
            </p:nvSpPr>
            <p:spPr>
              <a:xfrm>
                <a:off x="6041186" y="2851641"/>
                <a:ext cx="104437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487" name="正方形/長方形 486">
                <a:extLst>
                  <a:ext uri="{FF2B5EF4-FFF2-40B4-BE49-F238E27FC236}">
                    <a16:creationId xmlns:a16="http://schemas.microsoft.com/office/drawing/2014/main" id="{C8E357FD-6814-724C-1E71-484FD05A0C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186" y="2851641"/>
                <a:ext cx="1044378" cy="289169"/>
              </a:xfrm>
              <a:prstGeom prst="rect">
                <a:avLst/>
              </a:prstGeom>
              <a:blipFill>
                <a:blip r:embed="rId42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円/楕円 460">
                <a:extLst>
                  <a:ext uri="{FF2B5EF4-FFF2-40B4-BE49-F238E27FC236}">
                    <a16:creationId xmlns:a16="http://schemas.microsoft.com/office/drawing/2014/main" id="{D540B809-0049-43D5-9E54-322C8A954104}"/>
                  </a:ext>
                </a:extLst>
              </p:cNvPr>
              <p:cNvSpPr/>
              <p:nvPr/>
            </p:nvSpPr>
            <p:spPr>
              <a:xfrm>
                <a:off x="5458482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1" name="円/楕円 460">
                <a:extLst>
                  <a:ext uri="{FF2B5EF4-FFF2-40B4-BE49-F238E27FC236}">
                    <a16:creationId xmlns:a16="http://schemas.microsoft.com/office/drawing/2014/main" id="{D540B809-0049-43D5-9E54-322C8A9541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766109"/>
                <a:ext cx="140677" cy="140677"/>
              </a:xfrm>
              <a:prstGeom prst="ellipse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2" name="円/楕円 461">
                <a:extLst>
                  <a:ext uri="{FF2B5EF4-FFF2-40B4-BE49-F238E27FC236}">
                    <a16:creationId xmlns:a16="http://schemas.microsoft.com/office/drawing/2014/main" id="{83E0760D-646D-51EE-A0AB-DACC2C263E1D}"/>
                  </a:ext>
                </a:extLst>
              </p:cNvPr>
              <p:cNvSpPr/>
              <p:nvPr/>
            </p:nvSpPr>
            <p:spPr>
              <a:xfrm>
                <a:off x="6397805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2" name="円/楕円 461">
                <a:extLst>
                  <a:ext uri="{FF2B5EF4-FFF2-40B4-BE49-F238E27FC236}">
                    <a16:creationId xmlns:a16="http://schemas.microsoft.com/office/drawing/2014/main" id="{83E0760D-646D-51EE-A0AB-DACC2C263E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1067001"/>
                <a:ext cx="140677" cy="140677"/>
              </a:xfrm>
              <a:prstGeom prst="ellipse">
                <a:avLst/>
              </a:prstGeom>
              <a:blipFill>
                <a:blip r:embed="rId4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3" name="円/楕円 462">
                <a:extLst>
                  <a:ext uri="{FF2B5EF4-FFF2-40B4-BE49-F238E27FC236}">
                    <a16:creationId xmlns:a16="http://schemas.microsoft.com/office/drawing/2014/main" id="{449037FE-4F82-0CCF-EB5D-FB2047205ECC}"/>
                  </a:ext>
                </a:extLst>
              </p:cNvPr>
              <p:cNvSpPr/>
              <p:nvPr/>
            </p:nvSpPr>
            <p:spPr>
              <a:xfrm>
                <a:off x="5458482" y="1067001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63" name="円/楕円 462">
                <a:extLst>
                  <a:ext uri="{FF2B5EF4-FFF2-40B4-BE49-F238E27FC236}">
                    <a16:creationId xmlns:a16="http://schemas.microsoft.com/office/drawing/2014/main" id="{449037FE-4F82-0CCF-EB5D-FB2047205E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1067001"/>
                <a:ext cx="140677" cy="140677"/>
              </a:xfrm>
              <a:prstGeom prst="ellipse">
                <a:avLst/>
              </a:prstGeom>
              <a:blipFill>
                <a:blip r:embed="rId4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円/楕円 463">
                <a:extLst>
                  <a:ext uri="{FF2B5EF4-FFF2-40B4-BE49-F238E27FC236}">
                    <a16:creationId xmlns:a16="http://schemas.microsoft.com/office/drawing/2014/main" id="{124066E6-D6E1-59F1-1759-1080F0ED000C}"/>
                  </a:ext>
                </a:extLst>
              </p:cNvPr>
              <p:cNvSpPr/>
              <p:nvPr/>
            </p:nvSpPr>
            <p:spPr>
              <a:xfrm>
                <a:off x="6397805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4" name="円/楕円 463">
                <a:extLst>
                  <a:ext uri="{FF2B5EF4-FFF2-40B4-BE49-F238E27FC236}">
                    <a16:creationId xmlns:a16="http://schemas.microsoft.com/office/drawing/2014/main" id="{124066E6-D6E1-59F1-1759-1080F0ED0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766109"/>
                <a:ext cx="140677" cy="140677"/>
              </a:xfrm>
              <a:prstGeom prst="ellipse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5" name="円/楕円 464">
                <a:extLst>
                  <a:ext uri="{FF2B5EF4-FFF2-40B4-BE49-F238E27FC236}">
                    <a16:creationId xmlns:a16="http://schemas.microsoft.com/office/drawing/2014/main" id="{A767F92E-B8BE-A2AC-4DA9-B3AA0F15908A}"/>
                  </a:ext>
                </a:extLst>
              </p:cNvPr>
              <p:cNvSpPr/>
              <p:nvPr/>
            </p:nvSpPr>
            <p:spPr>
              <a:xfrm>
                <a:off x="5458482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5" name="円/楕円 464">
                <a:extLst>
                  <a:ext uri="{FF2B5EF4-FFF2-40B4-BE49-F238E27FC236}">
                    <a16:creationId xmlns:a16="http://schemas.microsoft.com/office/drawing/2014/main" id="{A767F92E-B8BE-A2AC-4DA9-B3AA0F159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1377877"/>
                <a:ext cx="140677" cy="140677"/>
              </a:xfrm>
              <a:prstGeom prst="ellipse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円/楕円 465">
                <a:extLst>
                  <a:ext uri="{FF2B5EF4-FFF2-40B4-BE49-F238E27FC236}">
                    <a16:creationId xmlns:a16="http://schemas.microsoft.com/office/drawing/2014/main" id="{160D21A9-7CAF-A488-7C2F-CC1212C2A10B}"/>
                  </a:ext>
                </a:extLst>
              </p:cNvPr>
              <p:cNvSpPr/>
              <p:nvPr/>
            </p:nvSpPr>
            <p:spPr>
              <a:xfrm>
                <a:off x="6397805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6" name="円/楕円 465">
                <a:extLst>
                  <a:ext uri="{FF2B5EF4-FFF2-40B4-BE49-F238E27FC236}">
                    <a16:creationId xmlns:a16="http://schemas.microsoft.com/office/drawing/2014/main" id="{160D21A9-7CAF-A488-7C2F-CC1212C2A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1377877"/>
                <a:ext cx="140677" cy="140677"/>
              </a:xfrm>
              <a:prstGeom prst="ellipse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7" name="円/楕円 466">
                <a:extLst>
                  <a:ext uri="{FF2B5EF4-FFF2-40B4-BE49-F238E27FC236}">
                    <a16:creationId xmlns:a16="http://schemas.microsoft.com/office/drawing/2014/main" id="{0F8E9ED3-FD02-F778-1440-1138CD1057A0}"/>
                  </a:ext>
                </a:extLst>
              </p:cNvPr>
              <p:cNvSpPr/>
              <p:nvPr/>
            </p:nvSpPr>
            <p:spPr>
              <a:xfrm>
                <a:off x="5458482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7" name="円/楕円 466">
                <a:extLst>
                  <a:ext uri="{FF2B5EF4-FFF2-40B4-BE49-F238E27FC236}">
                    <a16:creationId xmlns:a16="http://schemas.microsoft.com/office/drawing/2014/main" id="{0F8E9ED3-FD02-F778-1440-1138CD1057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1688753"/>
                <a:ext cx="140677" cy="140677"/>
              </a:xfrm>
              <a:prstGeom prst="ellipse">
                <a:avLst/>
              </a:prstGeom>
              <a:blipFill>
                <a:blip r:embed="rId49"/>
                <a:stretch>
                  <a:fillRect l="-7692" r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円/楕円 467">
                <a:extLst>
                  <a:ext uri="{FF2B5EF4-FFF2-40B4-BE49-F238E27FC236}">
                    <a16:creationId xmlns:a16="http://schemas.microsoft.com/office/drawing/2014/main" id="{00F3DDAB-05F8-1740-3820-8153F5132362}"/>
                  </a:ext>
                </a:extLst>
              </p:cNvPr>
              <p:cNvSpPr/>
              <p:nvPr/>
            </p:nvSpPr>
            <p:spPr>
              <a:xfrm>
                <a:off x="6397805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8" name="円/楕円 467">
                <a:extLst>
                  <a:ext uri="{FF2B5EF4-FFF2-40B4-BE49-F238E27FC236}">
                    <a16:creationId xmlns:a16="http://schemas.microsoft.com/office/drawing/2014/main" id="{00F3DDAB-05F8-1740-3820-8153F5132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1688753"/>
                <a:ext cx="140677" cy="140677"/>
              </a:xfrm>
              <a:prstGeom prst="ellipse">
                <a:avLst/>
              </a:prstGeom>
              <a:blipFill>
                <a:blip r:embed="rId5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円/楕円 468">
                <a:extLst>
                  <a:ext uri="{FF2B5EF4-FFF2-40B4-BE49-F238E27FC236}">
                    <a16:creationId xmlns:a16="http://schemas.microsoft.com/office/drawing/2014/main" id="{2B07382A-5211-DD9A-485A-3EDFAE62F6FF}"/>
                  </a:ext>
                </a:extLst>
              </p:cNvPr>
              <p:cNvSpPr/>
              <p:nvPr/>
            </p:nvSpPr>
            <p:spPr>
              <a:xfrm>
                <a:off x="5458482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69" name="円/楕円 468">
                <a:extLst>
                  <a:ext uri="{FF2B5EF4-FFF2-40B4-BE49-F238E27FC236}">
                    <a16:creationId xmlns:a16="http://schemas.microsoft.com/office/drawing/2014/main" id="{2B07382A-5211-DD9A-485A-3EDFAE62F6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1999629"/>
                <a:ext cx="140677" cy="140677"/>
              </a:xfrm>
              <a:prstGeom prst="ellipse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0" name="円/楕円 469">
                <a:extLst>
                  <a:ext uri="{FF2B5EF4-FFF2-40B4-BE49-F238E27FC236}">
                    <a16:creationId xmlns:a16="http://schemas.microsoft.com/office/drawing/2014/main" id="{C9A0BD69-0CB7-3502-849C-6AFB4E7FFCB1}"/>
                  </a:ext>
                </a:extLst>
              </p:cNvPr>
              <p:cNvSpPr/>
              <p:nvPr/>
            </p:nvSpPr>
            <p:spPr>
              <a:xfrm>
                <a:off x="6397805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0" name="円/楕円 469">
                <a:extLst>
                  <a:ext uri="{FF2B5EF4-FFF2-40B4-BE49-F238E27FC236}">
                    <a16:creationId xmlns:a16="http://schemas.microsoft.com/office/drawing/2014/main" id="{C9A0BD69-0CB7-3502-849C-6AFB4E7FF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1999629"/>
                <a:ext cx="140677" cy="140677"/>
              </a:xfrm>
              <a:prstGeom prst="ellipse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1" name="円/楕円 470">
                <a:extLst>
                  <a:ext uri="{FF2B5EF4-FFF2-40B4-BE49-F238E27FC236}">
                    <a16:creationId xmlns:a16="http://schemas.microsoft.com/office/drawing/2014/main" id="{EB80BEFB-2EC1-AFF1-B4C5-85CE0DF01283}"/>
                  </a:ext>
                </a:extLst>
              </p:cNvPr>
              <p:cNvSpPr/>
              <p:nvPr/>
            </p:nvSpPr>
            <p:spPr>
              <a:xfrm>
                <a:off x="5458482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1" name="円/楕円 470">
                <a:extLst>
                  <a:ext uri="{FF2B5EF4-FFF2-40B4-BE49-F238E27FC236}">
                    <a16:creationId xmlns:a16="http://schemas.microsoft.com/office/drawing/2014/main" id="{EB80BEFB-2EC1-AFF1-B4C5-85CE0DF01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2310505"/>
                <a:ext cx="140677" cy="140677"/>
              </a:xfrm>
              <a:prstGeom prst="ellipse">
                <a:avLst/>
              </a:prstGeom>
              <a:blipFill>
                <a:blip r:embed="rId53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2" name="円/楕円 471">
                <a:extLst>
                  <a:ext uri="{FF2B5EF4-FFF2-40B4-BE49-F238E27FC236}">
                    <a16:creationId xmlns:a16="http://schemas.microsoft.com/office/drawing/2014/main" id="{45D4B6F1-333E-AA4D-938B-39880DB0BB2A}"/>
                  </a:ext>
                </a:extLst>
              </p:cNvPr>
              <p:cNvSpPr/>
              <p:nvPr/>
            </p:nvSpPr>
            <p:spPr>
              <a:xfrm>
                <a:off x="6397805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2" name="円/楕円 471">
                <a:extLst>
                  <a:ext uri="{FF2B5EF4-FFF2-40B4-BE49-F238E27FC236}">
                    <a16:creationId xmlns:a16="http://schemas.microsoft.com/office/drawing/2014/main" id="{45D4B6F1-333E-AA4D-938B-39880DB0BB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2310505"/>
                <a:ext cx="140677" cy="140677"/>
              </a:xfrm>
              <a:prstGeom prst="ellipse">
                <a:avLst/>
              </a:prstGeom>
              <a:blipFill>
                <a:blip r:embed="rId54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3" name="円/楕円 472">
                <a:extLst>
                  <a:ext uri="{FF2B5EF4-FFF2-40B4-BE49-F238E27FC236}">
                    <a16:creationId xmlns:a16="http://schemas.microsoft.com/office/drawing/2014/main" id="{4F331FDA-96F1-2227-44F9-0BD8812776F2}"/>
                  </a:ext>
                </a:extLst>
              </p:cNvPr>
              <p:cNvSpPr/>
              <p:nvPr/>
            </p:nvSpPr>
            <p:spPr>
              <a:xfrm>
                <a:off x="5458482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3" name="円/楕円 472">
                <a:extLst>
                  <a:ext uri="{FF2B5EF4-FFF2-40B4-BE49-F238E27FC236}">
                    <a16:creationId xmlns:a16="http://schemas.microsoft.com/office/drawing/2014/main" id="{4F331FDA-96F1-2227-44F9-0BD8812776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8482" y="2611397"/>
                <a:ext cx="140677" cy="140677"/>
              </a:xfrm>
              <a:prstGeom prst="ellipse">
                <a:avLst/>
              </a:prstGeom>
              <a:blipFill>
                <a:blip r:embed="rId55"/>
                <a:stretch>
                  <a:fillRect l="-7692" r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4" name="円/楕円 473">
                <a:extLst>
                  <a:ext uri="{FF2B5EF4-FFF2-40B4-BE49-F238E27FC236}">
                    <a16:creationId xmlns:a16="http://schemas.microsoft.com/office/drawing/2014/main" id="{1D4CF353-DBCB-BF21-EAAB-308AA120DCE2}"/>
                  </a:ext>
                </a:extLst>
              </p:cNvPr>
              <p:cNvSpPr/>
              <p:nvPr/>
            </p:nvSpPr>
            <p:spPr>
              <a:xfrm>
                <a:off x="6397805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474" name="円/楕円 473">
                <a:extLst>
                  <a:ext uri="{FF2B5EF4-FFF2-40B4-BE49-F238E27FC236}">
                    <a16:creationId xmlns:a16="http://schemas.microsoft.com/office/drawing/2014/main" id="{1D4CF353-DBCB-BF21-EAAB-308AA120DC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7805" y="2611397"/>
                <a:ext cx="140677" cy="140677"/>
              </a:xfrm>
              <a:prstGeom prst="ellipse">
                <a:avLst/>
              </a:prstGeom>
              <a:blipFill>
                <a:blip r:embed="rId56"/>
                <a:stretch>
                  <a:fillRect l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B305BA75-1BAB-00F3-B3CA-EDF80B23A3D7}"/>
                  </a:ext>
                </a:extLst>
              </p:cNvPr>
              <p:cNvSpPr/>
              <p:nvPr/>
            </p:nvSpPr>
            <p:spPr>
              <a:xfrm>
                <a:off x="5853897" y="211460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85" name="正方形/長方形 484">
                <a:extLst>
                  <a:ext uri="{FF2B5EF4-FFF2-40B4-BE49-F238E27FC236}">
                    <a16:creationId xmlns:a16="http://schemas.microsoft.com/office/drawing/2014/main" id="{B305BA75-1BAB-00F3-B3CA-EDF80B23A3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3897" y="211460"/>
                <a:ext cx="289169" cy="289169"/>
              </a:xfrm>
              <a:prstGeom prst="rect">
                <a:avLst/>
              </a:prstGeom>
              <a:blipFill>
                <a:blip r:embed="rId57"/>
                <a:stretch>
                  <a:fillRect l="-25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B47D9DA7-7D30-E097-3D35-58008037DB74}"/>
              </a:ext>
            </a:extLst>
          </p:cNvPr>
          <p:cNvCxnSpPr>
            <a:cxnSpLocks/>
            <a:stCxn id="463" idx="6"/>
            <a:endCxn id="464" idx="2"/>
          </p:cNvCxnSpPr>
          <p:nvPr/>
        </p:nvCxnSpPr>
        <p:spPr>
          <a:xfrm flipV="1">
            <a:off x="5599159" y="836448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B0649629-0873-316D-3586-CA8EBB2C5C0D}"/>
              </a:ext>
            </a:extLst>
          </p:cNvPr>
          <p:cNvCxnSpPr>
            <a:cxnSpLocks/>
            <a:stCxn id="463" idx="6"/>
            <a:endCxn id="466" idx="2"/>
          </p:cNvCxnSpPr>
          <p:nvPr/>
        </p:nvCxnSpPr>
        <p:spPr>
          <a:xfrm>
            <a:off x="5599159" y="1137340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401CDB24-1FB9-A3D3-F93D-604B6E3F60C7}"/>
              </a:ext>
            </a:extLst>
          </p:cNvPr>
          <p:cNvCxnSpPr>
            <a:cxnSpLocks/>
            <a:stCxn id="463" idx="6"/>
            <a:endCxn id="468" idx="2"/>
          </p:cNvCxnSpPr>
          <p:nvPr/>
        </p:nvCxnSpPr>
        <p:spPr>
          <a:xfrm>
            <a:off x="5599159" y="1137340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305DF8AB-2B0F-99AA-19C5-667C294C72F4}"/>
              </a:ext>
            </a:extLst>
          </p:cNvPr>
          <p:cNvCxnSpPr>
            <a:cxnSpLocks/>
            <a:stCxn id="463" idx="6"/>
            <a:endCxn id="470" idx="2"/>
          </p:cNvCxnSpPr>
          <p:nvPr/>
        </p:nvCxnSpPr>
        <p:spPr>
          <a:xfrm>
            <a:off x="5599159" y="1137340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06984FAB-AB11-DF6C-4462-D57F8DFD4418}"/>
              </a:ext>
            </a:extLst>
          </p:cNvPr>
          <p:cNvCxnSpPr>
            <a:cxnSpLocks/>
            <a:stCxn id="463" idx="6"/>
            <a:endCxn id="472" idx="2"/>
          </p:cNvCxnSpPr>
          <p:nvPr/>
        </p:nvCxnSpPr>
        <p:spPr>
          <a:xfrm>
            <a:off x="5599159" y="1137340"/>
            <a:ext cx="798646" cy="124350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57218D0-2AA8-B255-90BD-7F4CA0014A92}"/>
              </a:ext>
            </a:extLst>
          </p:cNvPr>
          <p:cNvCxnSpPr>
            <a:cxnSpLocks/>
            <a:stCxn id="463" idx="6"/>
            <a:endCxn id="474" idx="2"/>
          </p:cNvCxnSpPr>
          <p:nvPr/>
        </p:nvCxnSpPr>
        <p:spPr>
          <a:xfrm>
            <a:off x="5599159" y="1137340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6F3FF6F8-695A-6871-27B6-DF31A25586A7}"/>
              </a:ext>
            </a:extLst>
          </p:cNvPr>
          <p:cNvCxnSpPr>
            <a:cxnSpLocks/>
            <a:stCxn id="463" idx="6"/>
            <a:endCxn id="462" idx="2"/>
          </p:cNvCxnSpPr>
          <p:nvPr/>
        </p:nvCxnSpPr>
        <p:spPr>
          <a:xfrm>
            <a:off x="5599159" y="1137340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正方形/長方形 538">
                <a:extLst>
                  <a:ext uri="{FF2B5EF4-FFF2-40B4-BE49-F238E27FC236}">
                    <a16:creationId xmlns:a16="http://schemas.microsoft.com/office/drawing/2014/main" id="{FCA411FB-3BE3-AD0E-3297-5FBF56319494}"/>
                  </a:ext>
                </a:extLst>
              </p:cNvPr>
              <p:cNvSpPr/>
              <p:nvPr/>
            </p:nvSpPr>
            <p:spPr>
              <a:xfrm>
                <a:off x="8872053" y="1292808"/>
                <a:ext cx="656784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39" name="正方形/長方形 538">
                <a:extLst>
                  <a:ext uri="{FF2B5EF4-FFF2-40B4-BE49-F238E27FC236}">
                    <a16:creationId xmlns:a16="http://schemas.microsoft.com/office/drawing/2014/main" id="{FCA411FB-3BE3-AD0E-3297-5FBF563194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053" y="1292808"/>
                <a:ext cx="656784" cy="289169"/>
              </a:xfrm>
              <a:prstGeom prst="rect">
                <a:avLst/>
              </a:prstGeom>
              <a:blipFill>
                <a:blip r:embed="rId58"/>
                <a:stretch>
                  <a:fillRect l="-3774" b="-833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FB638751-F189-2A43-DB39-702F755E1629}"/>
                  </a:ext>
                </a:extLst>
              </p:cNvPr>
              <p:cNvSpPr/>
              <p:nvPr/>
            </p:nvSpPr>
            <p:spPr>
              <a:xfrm>
                <a:off x="7765519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3" name="円/楕円 512">
                <a:extLst>
                  <a:ext uri="{FF2B5EF4-FFF2-40B4-BE49-F238E27FC236}">
                    <a16:creationId xmlns:a16="http://schemas.microsoft.com/office/drawing/2014/main" id="{FB638751-F189-2A43-DB39-702F755E1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766109"/>
                <a:ext cx="140677" cy="140677"/>
              </a:xfrm>
              <a:prstGeom prst="ellipse">
                <a:avLst/>
              </a:prstGeom>
              <a:blipFill>
                <a:blip r:embed="rId5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02AB8E9C-422A-90FD-3D15-B85DEEDAAB85}"/>
                  </a:ext>
                </a:extLst>
              </p:cNvPr>
              <p:cNvSpPr/>
              <p:nvPr/>
            </p:nvSpPr>
            <p:spPr>
              <a:xfrm>
                <a:off x="8704842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4" name="円/楕円 513">
                <a:extLst>
                  <a:ext uri="{FF2B5EF4-FFF2-40B4-BE49-F238E27FC236}">
                    <a16:creationId xmlns:a16="http://schemas.microsoft.com/office/drawing/2014/main" id="{02AB8E9C-422A-90FD-3D15-B85DEEDAA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1067001"/>
                <a:ext cx="140677" cy="140677"/>
              </a:xfrm>
              <a:prstGeom prst="ellipse">
                <a:avLst/>
              </a:prstGeom>
              <a:blipFill>
                <a:blip r:embed="rId6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F76D853B-543D-D872-6973-966210CBC409}"/>
                  </a:ext>
                </a:extLst>
              </p:cNvPr>
              <p:cNvSpPr/>
              <p:nvPr/>
            </p:nvSpPr>
            <p:spPr>
              <a:xfrm>
                <a:off x="7765519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5" name="円/楕円 514">
                <a:extLst>
                  <a:ext uri="{FF2B5EF4-FFF2-40B4-BE49-F238E27FC236}">
                    <a16:creationId xmlns:a16="http://schemas.microsoft.com/office/drawing/2014/main" id="{F76D853B-543D-D872-6973-966210CBC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1067001"/>
                <a:ext cx="140677" cy="140677"/>
              </a:xfrm>
              <a:prstGeom prst="ellipse">
                <a:avLst/>
              </a:prstGeom>
              <a:blipFill>
                <a:blip r:embed="rId6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EF76ED43-3727-AE95-56ED-85C3E6E62849}"/>
                  </a:ext>
                </a:extLst>
              </p:cNvPr>
              <p:cNvSpPr/>
              <p:nvPr/>
            </p:nvSpPr>
            <p:spPr>
              <a:xfrm>
                <a:off x="8704842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6" name="円/楕円 515">
                <a:extLst>
                  <a:ext uri="{FF2B5EF4-FFF2-40B4-BE49-F238E27FC236}">
                    <a16:creationId xmlns:a16="http://schemas.microsoft.com/office/drawing/2014/main" id="{EF76ED43-3727-AE95-56ED-85C3E6E62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766109"/>
                <a:ext cx="140677" cy="140677"/>
              </a:xfrm>
              <a:prstGeom prst="ellipse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E8F33B10-9EBD-08ED-C5FA-B9D9EB8E5CAA}"/>
                  </a:ext>
                </a:extLst>
              </p:cNvPr>
              <p:cNvSpPr/>
              <p:nvPr/>
            </p:nvSpPr>
            <p:spPr>
              <a:xfrm>
                <a:off x="7765519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7" name="円/楕円 516">
                <a:extLst>
                  <a:ext uri="{FF2B5EF4-FFF2-40B4-BE49-F238E27FC236}">
                    <a16:creationId xmlns:a16="http://schemas.microsoft.com/office/drawing/2014/main" id="{E8F33B10-9EBD-08ED-C5FA-B9D9EB8E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1377877"/>
                <a:ext cx="140677" cy="140677"/>
              </a:xfrm>
              <a:prstGeom prst="ellipse">
                <a:avLst/>
              </a:prstGeom>
              <a:blipFill>
                <a:blip r:embed="rId6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2A9942AE-1839-BC20-3B60-D6D83484076F}"/>
                  </a:ext>
                </a:extLst>
              </p:cNvPr>
              <p:cNvSpPr/>
              <p:nvPr/>
            </p:nvSpPr>
            <p:spPr>
              <a:xfrm>
                <a:off x="8704842" y="1377877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518" name="円/楕円 517">
                <a:extLst>
                  <a:ext uri="{FF2B5EF4-FFF2-40B4-BE49-F238E27FC236}">
                    <a16:creationId xmlns:a16="http://schemas.microsoft.com/office/drawing/2014/main" id="{2A9942AE-1839-BC20-3B60-D6D8348407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1377877"/>
                <a:ext cx="140677" cy="140677"/>
              </a:xfrm>
              <a:prstGeom prst="ellipse">
                <a:avLst/>
              </a:prstGeom>
              <a:blipFill>
                <a:blip r:embed="rId6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820C1AE8-EE96-3873-7096-4F8BFC0EA5C7}"/>
                  </a:ext>
                </a:extLst>
              </p:cNvPr>
              <p:cNvSpPr/>
              <p:nvPr/>
            </p:nvSpPr>
            <p:spPr>
              <a:xfrm>
                <a:off x="7765519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19" name="円/楕円 518">
                <a:extLst>
                  <a:ext uri="{FF2B5EF4-FFF2-40B4-BE49-F238E27FC236}">
                    <a16:creationId xmlns:a16="http://schemas.microsoft.com/office/drawing/2014/main" id="{820C1AE8-EE96-3873-7096-4F8BFC0EA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1688753"/>
                <a:ext cx="140677" cy="140677"/>
              </a:xfrm>
              <a:prstGeom prst="ellipse">
                <a:avLst/>
              </a:prstGeom>
              <a:blipFill>
                <a:blip r:embed="rId6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547724C6-CB02-185E-30A4-0456A739B2EE}"/>
                  </a:ext>
                </a:extLst>
              </p:cNvPr>
              <p:cNvSpPr/>
              <p:nvPr/>
            </p:nvSpPr>
            <p:spPr>
              <a:xfrm>
                <a:off x="8704842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0" name="円/楕円 519">
                <a:extLst>
                  <a:ext uri="{FF2B5EF4-FFF2-40B4-BE49-F238E27FC236}">
                    <a16:creationId xmlns:a16="http://schemas.microsoft.com/office/drawing/2014/main" id="{547724C6-CB02-185E-30A4-0456A739B2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1688753"/>
                <a:ext cx="140677" cy="140677"/>
              </a:xfrm>
              <a:prstGeom prst="ellipse">
                <a:avLst/>
              </a:prstGeom>
              <a:blipFill>
                <a:blip r:embed="rId6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E92E375D-8594-A363-8B8A-380174C554AB}"/>
                  </a:ext>
                </a:extLst>
              </p:cNvPr>
              <p:cNvSpPr/>
              <p:nvPr/>
            </p:nvSpPr>
            <p:spPr>
              <a:xfrm>
                <a:off x="7765519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1" name="円/楕円 520">
                <a:extLst>
                  <a:ext uri="{FF2B5EF4-FFF2-40B4-BE49-F238E27FC236}">
                    <a16:creationId xmlns:a16="http://schemas.microsoft.com/office/drawing/2014/main" id="{E92E375D-8594-A363-8B8A-380174C554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1999629"/>
                <a:ext cx="140677" cy="140677"/>
              </a:xfrm>
              <a:prstGeom prst="ellipse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3E5AE2F6-1374-4941-8745-B6A42D6278C0}"/>
                  </a:ext>
                </a:extLst>
              </p:cNvPr>
              <p:cNvSpPr/>
              <p:nvPr/>
            </p:nvSpPr>
            <p:spPr>
              <a:xfrm>
                <a:off x="8704842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2" name="円/楕円 521">
                <a:extLst>
                  <a:ext uri="{FF2B5EF4-FFF2-40B4-BE49-F238E27FC236}">
                    <a16:creationId xmlns:a16="http://schemas.microsoft.com/office/drawing/2014/main" id="{3E5AE2F6-1374-4941-8745-B6A42D627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1999629"/>
                <a:ext cx="140677" cy="140677"/>
              </a:xfrm>
              <a:prstGeom prst="ellipse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3" name="円/楕円 522">
                <a:extLst>
                  <a:ext uri="{FF2B5EF4-FFF2-40B4-BE49-F238E27FC236}">
                    <a16:creationId xmlns:a16="http://schemas.microsoft.com/office/drawing/2014/main" id="{A1D0BE39-EC36-A4CB-2F30-D3957921B473}"/>
                  </a:ext>
                </a:extLst>
              </p:cNvPr>
              <p:cNvSpPr/>
              <p:nvPr/>
            </p:nvSpPr>
            <p:spPr>
              <a:xfrm>
                <a:off x="7765519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3" name="円/楕円 522">
                <a:extLst>
                  <a:ext uri="{FF2B5EF4-FFF2-40B4-BE49-F238E27FC236}">
                    <a16:creationId xmlns:a16="http://schemas.microsoft.com/office/drawing/2014/main" id="{A1D0BE39-EC36-A4CB-2F30-D3957921B4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2310505"/>
                <a:ext cx="140677" cy="140677"/>
              </a:xfrm>
              <a:prstGeom prst="ellipse">
                <a:avLst/>
              </a:prstGeom>
              <a:blipFill>
                <a:blip r:embed="rId69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4" name="円/楕円 523">
                <a:extLst>
                  <a:ext uri="{FF2B5EF4-FFF2-40B4-BE49-F238E27FC236}">
                    <a16:creationId xmlns:a16="http://schemas.microsoft.com/office/drawing/2014/main" id="{1A04BA68-FB76-A968-1BFE-98B61E81CD5B}"/>
                  </a:ext>
                </a:extLst>
              </p:cNvPr>
              <p:cNvSpPr/>
              <p:nvPr/>
            </p:nvSpPr>
            <p:spPr>
              <a:xfrm>
                <a:off x="8704842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4" name="円/楕円 523">
                <a:extLst>
                  <a:ext uri="{FF2B5EF4-FFF2-40B4-BE49-F238E27FC236}">
                    <a16:creationId xmlns:a16="http://schemas.microsoft.com/office/drawing/2014/main" id="{1A04BA68-FB76-A968-1BFE-98B61E81CD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2310505"/>
                <a:ext cx="140677" cy="140677"/>
              </a:xfrm>
              <a:prstGeom prst="ellipse">
                <a:avLst/>
              </a:prstGeom>
              <a:blipFill>
                <a:blip r:embed="rId70"/>
                <a:stretch>
                  <a:fillRect l="-7143" t="-7692" r="-714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5" name="円/楕円 524">
                <a:extLst>
                  <a:ext uri="{FF2B5EF4-FFF2-40B4-BE49-F238E27FC236}">
                    <a16:creationId xmlns:a16="http://schemas.microsoft.com/office/drawing/2014/main" id="{7D9A5231-282A-C831-7A65-7B6B7B90DB56}"/>
                  </a:ext>
                </a:extLst>
              </p:cNvPr>
              <p:cNvSpPr/>
              <p:nvPr/>
            </p:nvSpPr>
            <p:spPr>
              <a:xfrm>
                <a:off x="7765519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5" name="円/楕円 524">
                <a:extLst>
                  <a:ext uri="{FF2B5EF4-FFF2-40B4-BE49-F238E27FC236}">
                    <a16:creationId xmlns:a16="http://schemas.microsoft.com/office/drawing/2014/main" id="{7D9A5231-282A-C831-7A65-7B6B7B90D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519" y="2611397"/>
                <a:ext cx="140677" cy="140677"/>
              </a:xfrm>
              <a:prstGeom prst="ellipse">
                <a:avLst/>
              </a:prstGeom>
              <a:blipFill>
                <a:blip r:embed="rId71"/>
                <a:stretch>
                  <a:fillRect l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6" name="円/楕円 525">
                <a:extLst>
                  <a:ext uri="{FF2B5EF4-FFF2-40B4-BE49-F238E27FC236}">
                    <a16:creationId xmlns:a16="http://schemas.microsoft.com/office/drawing/2014/main" id="{F492C715-530D-0E2A-9277-EC9ACAB5D678}"/>
                  </a:ext>
                </a:extLst>
              </p:cNvPr>
              <p:cNvSpPr/>
              <p:nvPr/>
            </p:nvSpPr>
            <p:spPr>
              <a:xfrm>
                <a:off x="8704842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26" name="円/楕円 525">
                <a:extLst>
                  <a:ext uri="{FF2B5EF4-FFF2-40B4-BE49-F238E27FC236}">
                    <a16:creationId xmlns:a16="http://schemas.microsoft.com/office/drawing/2014/main" id="{F492C715-530D-0E2A-9277-EC9ACAB5D6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842" y="2611397"/>
                <a:ext cx="140677" cy="140677"/>
              </a:xfrm>
              <a:prstGeom prst="ellipse">
                <a:avLst/>
              </a:prstGeom>
              <a:blipFill>
                <a:blip r:embed="rId7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7C118585-CAFD-F471-BC51-F1A51B570741}"/>
                  </a:ext>
                </a:extLst>
              </p:cNvPr>
              <p:cNvSpPr/>
              <p:nvPr/>
            </p:nvSpPr>
            <p:spPr>
              <a:xfrm>
                <a:off x="8160934" y="211460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37" name="正方形/長方形 536">
                <a:extLst>
                  <a:ext uri="{FF2B5EF4-FFF2-40B4-BE49-F238E27FC236}">
                    <a16:creationId xmlns:a16="http://schemas.microsoft.com/office/drawing/2014/main" id="{7C118585-CAFD-F471-BC51-F1A51B570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0934" y="211460"/>
                <a:ext cx="289169" cy="289169"/>
              </a:xfrm>
              <a:prstGeom prst="rect">
                <a:avLst/>
              </a:prstGeom>
              <a:blipFill>
                <a:blip r:embed="rId73"/>
                <a:stretch>
                  <a:fillRect l="-25000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673ACF61-E5DE-BDA0-4A07-A43DB470EF4D}"/>
              </a:ext>
            </a:extLst>
          </p:cNvPr>
          <p:cNvCxnSpPr>
            <a:cxnSpLocks/>
            <a:stCxn id="513" idx="6"/>
            <a:endCxn id="518" idx="2"/>
          </p:cNvCxnSpPr>
          <p:nvPr/>
        </p:nvCxnSpPr>
        <p:spPr>
          <a:xfrm>
            <a:off x="7906196" y="836448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44B7FA99-8B41-71CB-34D1-90A7850DE45B}"/>
              </a:ext>
            </a:extLst>
          </p:cNvPr>
          <p:cNvCxnSpPr>
            <a:cxnSpLocks/>
            <a:stCxn id="515" idx="6"/>
            <a:endCxn id="518" idx="2"/>
          </p:cNvCxnSpPr>
          <p:nvPr/>
        </p:nvCxnSpPr>
        <p:spPr>
          <a:xfrm>
            <a:off x="7906196" y="1137340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BB6A536D-4C72-6C47-6AB0-8E65A6098A13}"/>
              </a:ext>
            </a:extLst>
          </p:cNvPr>
          <p:cNvCxnSpPr>
            <a:cxnSpLocks/>
            <a:stCxn id="517" idx="6"/>
            <a:endCxn id="518" idx="2"/>
          </p:cNvCxnSpPr>
          <p:nvPr/>
        </p:nvCxnSpPr>
        <p:spPr>
          <a:xfrm>
            <a:off x="7906196" y="1448216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C2296738-B00A-5307-C04C-D02A8953D6A4}"/>
              </a:ext>
            </a:extLst>
          </p:cNvPr>
          <p:cNvCxnSpPr>
            <a:cxnSpLocks/>
            <a:stCxn id="519" idx="6"/>
            <a:endCxn id="518" idx="2"/>
          </p:cNvCxnSpPr>
          <p:nvPr/>
        </p:nvCxnSpPr>
        <p:spPr>
          <a:xfrm flipV="1">
            <a:off x="7906196" y="1448216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0848EACF-39D6-D396-FB6B-9713166F5065}"/>
              </a:ext>
            </a:extLst>
          </p:cNvPr>
          <p:cNvCxnSpPr>
            <a:cxnSpLocks/>
            <a:stCxn id="521" idx="6"/>
            <a:endCxn id="518" idx="2"/>
          </p:cNvCxnSpPr>
          <p:nvPr/>
        </p:nvCxnSpPr>
        <p:spPr>
          <a:xfrm flipV="1">
            <a:off x="7906196" y="1448216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2A26EDAB-C80E-D3B5-D884-4CA9F1DD5C32}"/>
              </a:ext>
            </a:extLst>
          </p:cNvPr>
          <p:cNvCxnSpPr>
            <a:cxnSpLocks/>
            <a:stCxn id="523" idx="6"/>
            <a:endCxn id="518" idx="2"/>
          </p:cNvCxnSpPr>
          <p:nvPr/>
        </p:nvCxnSpPr>
        <p:spPr>
          <a:xfrm flipV="1">
            <a:off x="7906196" y="1448216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B66DF3C7-C71E-C3BA-D24A-0562288FD70B}"/>
              </a:ext>
            </a:extLst>
          </p:cNvPr>
          <p:cNvCxnSpPr>
            <a:cxnSpLocks/>
            <a:stCxn id="525" idx="6"/>
            <a:endCxn id="518" idx="2"/>
          </p:cNvCxnSpPr>
          <p:nvPr/>
        </p:nvCxnSpPr>
        <p:spPr>
          <a:xfrm flipV="1">
            <a:off x="7906196" y="1448216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8E57FC90-3DE2-71E5-BBD9-128A0FA20EBE}"/>
                  </a:ext>
                </a:extLst>
              </p:cNvPr>
              <p:cNvSpPr/>
              <p:nvPr/>
            </p:nvSpPr>
            <p:spPr>
              <a:xfrm>
                <a:off x="7338253" y="2851641"/>
                <a:ext cx="104437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63" name="正方形/長方形 562">
                <a:extLst>
                  <a:ext uri="{FF2B5EF4-FFF2-40B4-BE49-F238E27FC236}">
                    <a16:creationId xmlns:a16="http://schemas.microsoft.com/office/drawing/2014/main" id="{8E57FC90-3DE2-71E5-BBD9-128A0FA20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253" y="2851641"/>
                <a:ext cx="1044378" cy="289169"/>
              </a:xfrm>
              <a:prstGeom prst="rect">
                <a:avLst/>
              </a:prstGeom>
              <a:blipFill>
                <a:blip r:embed="rId74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9" name="円/楕円 568">
                <a:extLst>
                  <a:ext uri="{FF2B5EF4-FFF2-40B4-BE49-F238E27FC236}">
                    <a16:creationId xmlns:a16="http://schemas.microsoft.com/office/drawing/2014/main" id="{2C97C2FE-87D9-28A8-101A-3A930263DF8C}"/>
                  </a:ext>
                </a:extLst>
              </p:cNvPr>
              <p:cNvSpPr/>
              <p:nvPr/>
            </p:nvSpPr>
            <p:spPr>
              <a:xfrm>
                <a:off x="10064209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69" name="円/楕円 568">
                <a:extLst>
                  <a:ext uri="{FF2B5EF4-FFF2-40B4-BE49-F238E27FC236}">
                    <a16:creationId xmlns:a16="http://schemas.microsoft.com/office/drawing/2014/main" id="{2C97C2FE-87D9-28A8-101A-3A930263DF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766109"/>
                <a:ext cx="140677" cy="140677"/>
              </a:xfrm>
              <a:prstGeom prst="ellipse">
                <a:avLst/>
              </a:prstGeom>
              <a:blipFill>
                <a:blip r:embed="rId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0" name="円/楕円 569">
                <a:extLst>
                  <a:ext uri="{FF2B5EF4-FFF2-40B4-BE49-F238E27FC236}">
                    <a16:creationId xmlns:a16="http://schemas.microsoft.com/office/drawing/2014/main" id="{A261C785-3EDE-210A-34F2-5221BAB1C75E}"/>
                  </a:ext>
                </a:extLst>
              </p:cNvPr>
              <p:cNvSpPr/>
              <p:nvPr/>
            </p:nvSpPr>
            <p:spPr>
              <a:xfrm>
                <a:off x="11003532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0" name="円/楕円 569">
                <a:extLst>
                  <a:ext uri="{FF2B5EF4-FFF2-40B4-BE49-F238E27FC236}">
                    <a16:creationId xmlns:a16="http://schemas.microsoft.com/office/drawing/2014/main" id="{A261C785-3EDE-210A-34F2-5221BAB1C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1067001"/>
                <a:ext cx="140677" cy="140677"/>
              </a:xfrm>
              <a:prstGeom prst="ellipse">
                <a:avLst/>
              </a:prstGeom>
              <a:blipFill>
                <a:blip r:embed="rId76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1" name="円/楕円 570">
                <a:extLst>
                  <a:ext uri="{FF2B5EF4-FFF2-40B4-BE49-F238E27FC236}">
                    <a16:creationId xmlns:a16="http://schemas.microsoft.com/office/drawing/2014/main" id="{02D1731F-5507-9405-2C4B-B1E14F5FCF03}"/>
                  </a:ext>
                </a:extLst>
              </p:cNvPr>
              <p:cNvSpPr/>
              <p:nvPr/>
            </p:nvSpPr>
            <p:spPr>
              <a:xfrm>
                <a:off x="10064209" y="1067001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1" name="円/楕円 570">
                <a:extLst>
                  <a:ext uri="{FF2B5EF4-FFF2-40B4-BE49-F238E27FC236}">
                    <a16:creationId xmlns:a16="http://schemas.microsoft.com/office/drawing/2014/main" id="{02D1731F-5507-9405-2C4B-B1E14F5FCF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1067001"/>
                <a:ext cx="140677" cy="140677"/>
              </a:xfrm>
              <a:prstGeom prst="ellipse">
                <a:avLst/>
              </a:prstGeom>
              <a:blipFill>
                <a:blip r:embed="rId77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2" name="円/楕円 571">
                <a:extLst>
                  <a:ext uri="{FF2B5EF4-FFF2-40B4-BE49-F238E27FC236}">
                    <a16:creationId xmlns:a16="http://schemas.microsoft.com/office/drawing/2014/main" id="{9357ED24-B73D-01D1-C244-D77F5068CE5C}"/>
                  </a:ext>
                </a:extLst>
              </p:cNvPr>
              <p:cNvSpPr/>
              <p:nvPr/>
            </p:nvSpPr>
            <p:spPr>
              <a:xfrm>
                <a:off x="11003532" y="76610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2" name="円/楕円 571">
                <a:extLst>
                  <a:ext uri="{FF2B5EF4-FFF2-40B4-BE49-F238E27FC236}">
                    <a16:creationId xmlns:a16="http://schemas.microsoft.com/office/drawing/2014/main" id="{9357ED24-B73D-01D1-C244-D77F5068CE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766109"/>
                <a:ext cx="140677" cy="140677"/>
              </a:xfrm>
              <a:prstGeom prst="ellipse">
                <a:avLst/>
              </a:prstGeom>
              <a:blipFill>
                <a:blip r:embed="rId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3" name="円/楕円 572">
                <a:extLst>
                  <a:ext uri="{FF2B5EF4-FFF2-40B4-BE49-F238E27FC236}">
                    <a16:creationId xmlns:a16="http://schemas.microsoft.com/office/drawing/2014/main" id="{33CF7D3B-6A74-EE89-CA29-9253A5515767}"/>
                  </a:ext>
                </a:extLst>
              </p:cNvPr>
              <p:cNvSpPr/>
              <p:nvPr/>
            </p:nvSpPr>
            <p:spPr>
              <a:xfrm>
                <a:off x="10064209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3" name="円/楕円 572">
                <a:extLst>
                  <a:ext uri="{FF2B5EF4-FFF2-40B4-BE49-F238E27FC236}">
                    <a16:creationId xmlns:a16="http://schemas.microsoft.com/office/drawing/2014/main" id="{33CF7D3B-6A74-EE89-CA29-9253A5515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1377877"/>
                <a:ext cx="140677" cy="140677"/>
              </a:xfrm>
              <a:prstGeom prst="ellipse">
                <a:avLst/>
              </a:prstGeom>
              <a:blipFill>
                <a:blip r:embed="rId7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4" name="円/楕円 573">
                <a:extLst>
                  <a:ext uri="{FF2B5EF4-FFF2-40B4-BE49-F238E27FC236}">
                    <a16:creationId xmlns:a16="http://schemas.microsoft.com/office/drawing/2014/main" id="{BC6D9EEF-5DE1-CD93-4CAA-5410405E7F94}"/>
                  </a:ext>
                </a:extLst>
              </p:cNvPr>
              <p:cNvSpPr/>
              <p:nvPr/>
            </p:nvSpPr>
            <p:spPr>
              <a:xfrm>
                <a:off x="11003532" y="137787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4" name="円/楕円 573">
                <a:extLst>
                  <a:ext uri="{FF2B5EF4-FFF2-40B4-BE49-F238E27FC236}">
                    <a16:creationId xmlns:a16="http://schemas.microsoft.com/office/drawing/2014/main" id="{BC6D9EEF-5DE1-CD93-4CAA-5410405E7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1377877"/>
                <a:ext cx="140677" cy="140677"/>
              </a:xfrm>
              <a:prstGeom prst="ellipse">
                <a:avLst/>
              </a:prstGeom>
              <a:blipFill>
                <a:blip r:embed="rId8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5" name="円/楕円 574">
                <a:extLst>
                  <a:ext uri="{FF2B5EF4-FFF2-40B4-BE49-F238E27FC236}">
                    <a16:creationId xmlns:a16="http://schemas.microsoft.com/office/drawing/2014/main" id="{1038AC38-96B7-E11A-175B-1AF1DAA63283}"/>
                  </a:ext>
                </a:extLst>
              </p:cNvPr>
              <p:cNvSpPr/>
              <p:nvPr/>
            </p:nvSpPr>
            <p:spPr>
              <a:xfrm>
                <a:off x="10064209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5" name="円/楕円 574">
                <a:extLst>
                  <a:ext uri="{FF2B5EF4-FFF2-40B4-BE49-F238E27FC236}">
                    <a16:creationId xmlns:a16="http://schemas.microsoft.com/office/drawing/2014/main" id="{1038AC38-96B7-E11A-175B-1AF1DAA63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1688753"/>
                <a:ext cx="140677" cy="140677"/>
              </a:xfrm>
              <a:prstGeom prst="ellipse">
                <a:avLst/>
              </a:prstGeom>
              <a:blipFill>
                <a:blip r:embed="rId81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6" name="円/楕円 575">
                <a:extLst>
                  <a:ext uri="{FF2B5EF4-FFF2-40B4-BE49-F238E27FC236}">
                    <a16:creationId xmlns:a16="http://schemas.microsoft.com/office/drawing/2014/main" id="{F7D097EC-13EF-E3A1-5128-68AC5A905291}"/>
                  </a:ext>
                </a:extLst>
              </p:cNvPr>
              <p:cNvSpPr/>
              <p:nvPr/>
            </p:nvSpPr>
            <p:spPr>
              <a:xfrm>
                <a:off x="11003532" y="1688753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6" name="円/楕円 575">
                <a:extLst>
                  <a:ext uri="{FF2B5EF4-FFF2-40B4-BE49-F238E27FC236}">
                    <a16:creationId xmlns:a16="http://schemas.microsoft.com/office/drawing/2014/main" id="{F7D097EC-13EF-E3A1-5128-68AC5A905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1688753"/>
                <a:ext cx="140677" cy="140677"/>
              </a:xfrm>
              <a:prstGeom prst="ellipse">
                <a:avLst/>
              </a:prstGeom>
              <a:blipFill>
                <a:blip r:embed="rId8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7" name="円/楕円 576">
                <a:extLst>
                  <a:ext uri="{FF2B5EF4-FFF2-40B4-BE49-F238E27FC236}">
                    <a16:creationId xmlns:a16="http://schemas.microsoft.com/office/drawing/2014/main" id="{DD787A7B-FECC-B932-F496-545C276B4691}"/>
                  </a:ext>
                </a:extLst>
              </p:cNvPr>
              <p:cNvSpPr/>
              <p:nvPr/>
            </p:nvSpPr>
            <p:spPr>
              <a:xfrm>
                <a:off x="10064209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7" name="円/楕円 576">
                <a:extLst>
                  <a:ext uri="{FF2B5EF4-FFF2-40B4-BE49-F238E27FC236}">
                    <a16:creationId xmlns:a16="http://schemas.microsoft.com/office/drawing/2014/main" id="{DD787A7B-FECC-B932-F496-545C276B46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1999629"/>
                <a:ext cx="140677" cy="140677"/>
              </a:xfrm>
              <a:prstGeom prst="ellipse">
                <a:avLst/>
              </a:prstGeom>
              <a:blipFill>
                <a:blip r:embed="rId8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8" name="円/楕円 577">
                <a:extLst>
                  <a:ext uri="{FF2B5EF4-FFF2-40B4-BE49-F238E27FC236}">
                    <a16:creationId xmlns:a16="http://schemas.microsoft.com/office/drawing/2014/main" id="{1101516F-22B7-B9EF-4972-D93C6CBDE764}"/>
                  </a:ext>
                </a:extLst>
              </p:cNvPr>
              <p:cNvSpPr/>
              <p:nvPr/>
            </p:nvSpPr>
            <p:spPr>
              <a:xfrm>
                <a:off x="11003532" y="1999629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8" name="円/楕円 577">
                <a:extLst>
                  <a:ext uri="{FF2B5EF4-FFF2-40B4-BE49-F238E27FC236}">
                    <a16:creationId xmlns:a16="http://schemas.microsoft.com/office/drawing/2014/main" id="{1101516F-22B7-B9EF-4972-D93C6CBDE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1999629"/>
                <a:ext cx="140677" cy="140677"/>
              </a:xfrm>
              <a:prstGeom prst="ellipse">
                <a:avLst/>
              </a:prstGeom>
              <a:blipFill>
                <a:blip r:embed="rId8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9" name="円/楕円 578">
                <a:extLst>
                  <a:ext uri="{FF2B5EF4-FFF2-40B4-BE49-F238E27FC236}">
                    <a16:creationId xmlns:a16="http://schemas.microsoft.com/office/drawing/2014/main" id="{A208D8A3-9345-1B1F-A640-39CBECE82EE1}"/>
                  </a:ext>
                </a:extLst>
              </p:cNvPr>
              <p:cNvSpPr/>
              <p:nvPr/>
            </p:nvSpPr>
            <p:spPr>
              <a:xfrm>
                <a:off x="10064209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79" name="円/楕円 578">
                <a:extLst>
                  <a:ext uri="{FF2B5EF4-FFF2-40B4-BE49-F238E27FC236}">
                    <a16:creationId xmlns:a16="http://schemas.microsoft.com/office/drawing/2014/main" id="{A208D8A3-9345-1B1F-A640-39CBECE82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2310505"/>
                <a:ext cx="140677" cy="140677"/>
              </a:xfrm>
              <a:prstGeom prst="ellipse">
                <a:avLst/>
              </a:prstGeom>
              <a:blipFill>
                <a:blip r:embed="rId85"/>
                <a:stretch>
                  <a:fillRect l="-15385" t="-7692" r="-7692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円/楕円 579">
                <a:extLst>
                  <a:ext uri="{FF2B5EF4-FFF2-40B4-BE49-F238E27FC236}">
                    <a16:creationId xmlns:a16="http://schemas.microsoft.com/office/drawing/2014/main" id="{1C773B76-65FD-E8EA-ADF3-CC04414A45B2}"/>
                  </a:ext>
                </a:extLst>
              </p:cNvPr>
              <p:cNvSpPr/>
              <p:nvPr/>
            </p:nvSpPr>
            <p:spPr>
              <a:xfrm>
                <a:off x="11003532" y="2310505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80" name="円/楕円 579">
                <a:extLst>
                  <a:ext uri="{FF2B5EF4-FFF2-40B4-BE49-F238E27FC236}">
                    <a16:creationId xmlns:a16="http://schemas.microsoft.com/office/drawing/2014/main" id="{1C773B76-65FD-E8EA-ADF3-CC04414A45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2310505"/>
                <a:ext cx="140677" cy="140677"/>
              </a:xfrm>
              <a:prstGeom prst="ellipse">
                <a:avLst/>
              </a:prstGeom>
              <a:blipFill>
                <a:blip r:embed="rId86"/>
                <a:stretch>
                  <a:fillRect l="-7143" t="-7692" r="-7143" b="-3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1" name="円/楕円 580">
                <a:extLst>
                  <a:ext uri="{FF2B5EF4-FFF2-40B4-BE49-F238E27FC236}">
                    <a16:creationId xmlns:a16="http://schemas.microsoft.com/office/drawing/2014/main" id="{AAD85A64-DDED-CA50-8CE0-F387CA5E1FAE}"/>
                  </a:ext>
                </a:extLst>
              </p:cNvPr>
              <p:cNvSpPr/>
              <p:nvPr/>
            </p:nvSpPr>
            <p:spPr>
              <a:xfrm>
                <a:off x="10064209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81" name="円/楕円 580">
                <a:extLst>
                  <a:ext uri="{FF2B5EF4-FFF2-40B4-BE49-F238E27FC236}">
                    <a16:creationId xmlns:a16="http://schemas.microsoft.com/office/drawing/2014/main" id="{AAD85A64-DDED-CA50-8CE0-F387CA5E1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209" y="2611397"/>
                <a:ext cx="140677" cy="140677"/>
              </a:xfrm>
              <a:prstGeom prst="ellipse">
                <a:avLst/>
              </a:prstGeom>
              <a:blipFill>
                <a:blip r:embed="rId87"/>
                <a:stretch>
                  <a:fillRect l="-7692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2" name="円/楕円 581">
                <a:extLst>
                  <a:ext uri="{FF2B5EF4-FFF2-40B4-BE49-F238E27FC236}">
                    <a16:creationId xmlns:a16="http://schemas.microsoft.com/office/drawing/2014/main" id="{EF431818-995F-C7D8-0A80-95EAFC6A7F84}"/>
                  </a:ext>
                </a:extLst>
              </p:cNvPr>
              <p:cNvSpPr/>
              <p:nvPr/>
            </p:nvSpPr>
            <p:spPr>
              <a:xfrm>
                <a:off x="11003532" y="2611397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582" name="円/楕円 581">
                <a:extLst>
                  <a:ext uri="{FF2B5EF4-FFF2-40B4-BE49-F238E27FC236}">
                    <a16:creationId xmlns:a16="http://schemas.microsoft.com/office/drawing/2014/main" id="{EF431818-995F-C7D8-0A80-95EAFC6A7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532" y="2611397"/>
                <a:ext cx="140677" cy="140677"/>
              </a:xfrm>
              <a:prstGeom prst="ellipse">
                <a:avLst/>
              </a:prstGeom>
              <a:blipFill>
                <a:blip r:embed="rId88"/>
                <a:stretch>
                  <a:fillRect l="-7143" b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正方形/長方形 582">
                <a:extLst>
                  <a:ext uri="{FF2B5EF4-FFF2-40B4-BE49-F238E27FC236}">
                    <a16:creationId xmlns:a16="http://schemas.microsoft.com/office/drawing/2014/main" id="{E1C7A014-EE65-508B-A296-3D0EC2193813}"/>
                  </a:ext>
                </a:extLst>
              </p:cNvPr>
              <p:cNvSpPr/>
              <p:nvPr/>
            </p:nvSpPr>
            <p:spPr>
              <a:xfrm>
                <a:off x="10459624" y="211460"/>
                <a:ext cx="289169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83" name="正方形/長方形 582">
                <a:extLst>
                  <a:ext uri="{FF2B5EF4-FFF2-40B4-BE49-F238E27FC236}">
                    <a16:creationId xmlns:a16="http://schemas.microsoft.com/office/drawing/2014/main" id="{E1C7A014-EE65-508B-A296-3D0EC2193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9624" y="211460"/>
                <a:ext cx="289169" cy="289169"/>
              </a:xfrm>
              <a:prstGeom prst="rect">
                <a:avLst/>
              </a:prstGeom>
              <a:blipFill>
                <a:blip r:embed="rId89"/>
                <a:stretch>
                  <a:fillRect l="-29167" b="-25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4454910C-9450-9197-0675-D9928736270E}"/>
                  </a:ext>
                </a:extLst>
              </p:cNvPr>
              <p:cNvSpPr/>
              <p:nvPr/>
            </p:nvSpPr>
            <p:spPr>
              <a:xfrm>
                <a:off x="9609708" y="2851641"/>
                <a:ext cx="104437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92" name="正方形/長方形 591">
                <a:extLst>
                  <a:ext uri="{FF2B5EF4-FFF2-40B4-BE49-F238E27FC236}">
                    <a16:creationId xmlns:a16="http://schemas.microsoft.com/office/drawing/2014/main" id="{4454910C-9450-9197-0675-D992873627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708" y="2851641"/>
                <a:ext cx="1044378" cy="289169"/>
              </a:xfrm>
              <a:prstGeom prst="rect">
                <a:avLst/>
              </a:prstGeom>
              <a:blipFill>
                <a:blip r:embed="rId90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3" name="正方形/長方形 592">
                <a:extLst>
                  <a:ext uri="{FF2B5EF4-FFF2-40B4-BE49-F238E27FC236}">
                    <a16:creationId xmlns:a16="http://schemas.microsoft.com/office/drawing/2014/main" id="{DCDB4A52-DA84-74A3-ACA1-45DAA3B0F9B8}"/>
                  </a:ext>
                </a:extLst>
              </p:cNvPr>
              <p:cNvSpPr/>
              <p:nvPr/>
            </p:nvSpPr>
            <p:spPr>
              <a:xfrm>
                <a:off x="10638716" y="2847592"/>
                <a:ext cx="104437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dirty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93" name="正方形/長方形 592">
                <a:extLst>
                  <a:ext uri="{FF2B5EF4-FFF2-40B4-BE49-F238E27FC236}">
                    <a16:creationId xmlns:a16="http://schemas.microsoft.com/office/drawing/2014/main" id="{DCDB4A52-DA84-74A3-ACA1-45DAA3B0F9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716" y="2847592"/>
                <a:ext cx="1044378" cy="289169"/>
              </a:xfrm>
              <a:prstGeom prst="rect">
                <a:avLst/>
              </a:prstGeom>
              <a:blipFill>
                <a:blip r:embed="rId91"/>
                <a:stretch>
                  <a:fillRect b="-41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FB05546F-AC75-EE25-9B02-8AC15750B649}"/>
                  </a:ext>
                </a:extLst>
              </p:cNvPr>
              <p:cNvSpPr/>
              <p:nvPr/>
            </p:nvSpPr>
            <p:spPr>
              <a:xfrm>
                <a:off x="5129811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3" name="円/楕円 602">
                <a:extLst>
                  <a:ext uri="{FF2B5EF4-FFF2-40B4-BE49-F238E27FC236}">
                    <a16:creationId xmlns:a16="http://schemas.microsoft.com/office/drawing/2014/main" id="{FB05546F-AC75-EE25-9B02-8AC15750B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4065136"/>
                <a:ext cx="140677" cy="140677"/>
              </a:xfrm>
              <a:prstGeom prst="ellipse">
                <a:avLst/>
              </a:prstGeom>
              <a:blipFill>
                <a:blip r:embed="rId9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EC4E6647-D630-005D-F0AD-A8F9A9E864B1}"/>
                  </a:ext>
                </a:extLst>
              </p:cNvPr>
              <p:cNvSpPr/>
              <p:nvPr/>
            </p:nvSpPr>
            <p:spPr>
              <a:xfrm>
                <a:off x="6069134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4" name="円/楕円 603">
                <a:extLst>
                  <a:ext uri="{FF2B5EF4-FFF2-40B4-BE49-F238E27FC236}">
                    <a16:creationId xmlns:a16="http://schemas.microsoft.com/office/drawing/2014/main" id="{EC4E6647-D630-005D-F0AD-A8F9A9E864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4065136"/>
                <a:ext cx="140677" cy="140677"/>
              </a:xfrm>
              <a:prstGeom prst="ellipse">
                <a:avLst/>
              </a:prstGeom>
              <a:blipFill>
                <a:blip r:embed="rId9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8D8C4048-8B66-7AE9-4296-388F89D815BD}"/>
                  </a:ext>
                </a:extLst>
              </p:cNvPr>
              <p:cNvSpPr/>
              <p:nvPr/>
            </p:nvSpPr>
            <p:spPr>
              <a:xfrm>
                <a:off x="5129811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5" name="円/楕円 604">
                <a:extLst>
                  <a:ext uri="{FF2B5EF4-FFF2-40B4-BE49-F238E27FC236}">
                    <a16:creationId xmlns:a16="http://schemas.microsoft.com/office/drawing/2014/main" id="{8D8C4048-8B66-7AE9-4296-388F89D815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4366522"/>
                <a:ext cx="140677" cy="140677"/>
              </a:xfrm>
              <a:prstGeom prst="ellipse">
                <a:avLst/>
              </a:prstGeom>
              <a:blipFill>
                <a:blip r:embed="rId9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82E5FD6-EF99-2A7B-7E21-3DF9E914E927}"/>
                  </a:ext>
                </a:extLst>
              </p:cNvPr>
              <p:cNvSpPr/>
              <p:nvPr/>
            </p:nvSpPr>
            <p:spPr>
              <a:xfrm>
                <a:off x="6069134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6" name="円/楕円 605">
                <a:extLst>
                  <a:ext uri="{FF2B5EF4-FFF2-40B4-BE49-F238E27FC236}">
                    <a16:creationId xmlns:a16="http://schemas.microsoft.com/office/drawing/2014/main" id="{782E5FD6-EF99-2A7B-7E21-3DF9E914E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4366522"/>
                <a:ext cx="140677" cy="140677"/>
              </a:xfrm>
              <a:prstGeom prst="ellipse">
                <a:avLst/>
              </a:prstGeom>
              <a:blipFill>
                <a:blip r:embed="rId9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0430D8A5-5C90-429C-666F-81E5CD9EFF75}"/>
                  </a:ext>
                </a:extLst>
              </p:cNvPr>
              <p:cNvSpPr/>
              <p:nvPr/>
            </p:nvSpPr>
            <p:spPr>
              <a:xfrm>
                <a:off x="5129811" y="467690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07" name="円/楕円 606">
                <a:extLst>
                  <a:ext uri="{FF2B5EF4-FFF2-40B4-BE49-F238E27FC236}">
                    <a16:creationId xmlns:a16="http://schemas.microsoft.com/office/drawing/2014/main" id="{0430D8A5-5C90-429C-666F-81E5CD9EF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4676904"/>
                <a:ext cx="140677" cy="140677"/>
              </a:xfrm>
              <a:prstGeom prst="ellipse">
                <a:avLst/>
              </a:prstGeom>
              <a:blipFill>
                <a:blip r:embed="rId9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F010EFFD-E5DE-0787-4095-9E8A72DAFF3C}"/>
                  </a:ext>
                </a:extLst>
              </p:cNvPr>
              <p:cNvSpPr/>
              <p:nvPr/>
            </p:nvSpPr>
            <p:spPr>
              <a:xfrm>
                <a:off x="6069134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608" name="円/楕円 607">
                <a:extLst>
                  <a:ext uri="{FF2B5EF4-FFF2-40B4-BE49-F238E27FC236}">
                    <a16:creationId xmlns:a16="http://schemas.microsoft.com/office/drawing/2014/main" id="{F010EFFD-E5DE-0787-4095-9E8A72DAFF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4676904"/>
                <a:ext cx="140677" cy="140677"/>
              </a:xfrm>
              <a:prstGeom prst="ellipse">
                <a:avLst/>
              </a:prstGeom>
              <a:blipFill>
                <a:blip r:embed="rId9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498DEAF0-F921-71F5-ED43-1065E65A8608}"/>
                  </a:ext>
                </a:extLst>
              </p:cNvPr>
              <p:cNvSpPr/>
              <p:nvPr/>
            </p:nvSpPr>
            <p:spPr>
              <a:xfrm>
                <a:off x="5129811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09" name="円/楕円 608">
                <a:extLst>
                  <a:ext uri="{FF2B5EF4-FFF2-40B4-BE49-F238E27FC236}">
                    <a16:creationId xmlns:a16="http://schemas.microsoft.com/office/drawing/2014/main" id="{498DEAF0-F921-71F5-ED43-1065E65A8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4987780"/>
                <a:ext cx="140677" cy="140677"/>
              </a:xfrm>
              <a:prstGeom prst="ellipse">
                <a:avLst/>
              </a:prstGeom>
              <a:blipFill>
                <a:blip r:embed="rId98"/>
                <a:stretch>
                  <a:fillRect l="-714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595AFB41-0584-0682-1A56-B7C841CF79F6}"/>
                  </a:ext>
                </a:extLst>
              </p:cNvPr>
              <p:cNvSpPr/>
              <p:nvPr/>
            </p:nvSpPr>
            <p:spPr>
              <a:xfrm>
                <a:off x="6069134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0" name="円/楕円 609">
                <a:extLst>
                  <a:ext uri="{FF2B5EF4-FFF2-40B4-BE49-F238E27FC236}">
                    <a16:creationId xmlns:a16="http://schemas.microsoft.com/office/drawing/2014/main" id="{595AFB41-0584-0682-1A56-B7C841CF79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4987780"/>
                <a:ext cx="140677" cy="140677"/>
              </a:xfrm>
              <a:prstGeom prst="ellipse">
                <a:avLst/>
              </a:prstGeom>
              <a:blipFill>
                <a:blip r:embed="rId99"/>
                <a:stretch>
                  <a:fillRect l="-7143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595A0AAC-EF1A-441B-BE62-17EBB7F40731}"/>
                  </a:ext>
                </a:extLst>
              </p:cNvPr>
              <p:cNvSpPr/>
              <p:nvPr/>
            </p:nvSpPr>
            <p:spPr>
              <a:xfrm>
                <a:off x="5129811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1" name="円/楕円 610">
                <a:extLst>
                  <a:ext uri="{FF2B5EF4-FFF2-40B4-BE49-F238E27FC236}">
                    <a16:creationId xmlns:a16="http://schemas.microsoft.com/office/drawing/2014/main" id="{595A0AAC-EF1A-441B-BE62-17EBB7F407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5298656"/>
                <a:ext cx="140677" cy="140677"/>
              </a:xfrm>
              <a:prstGeom prst="ellipse">
                <a:avLst/>
              </a:prstGeom>
              <a:blipFill>
                <a:blip r:embed="rId10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65CC2D2B-C3B1-4C4E-DB2F-81015765A156}"/>
                  </a:ext>
                </a:extLst>
              </p:cNvPr>
              <p:cNvSpPr/>
              <p:nvPr/>
            </p:nvSpPr>
            <p:spPr>
              <a:xfrm>
                <a:off x="6069134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2" name="円/楕円 611">
                <a:extLst>
                  <a:ext uri="{FF2B5EF4-FFF2-40B4-BE49-F238E27FC236}">
                    <a16:creationId xmlns:a16="http://schemas.microsoft.com/office/drawing/2014/main" id="{65CC2D2B-C3B1-4C4E-DB2F-81015765A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5298656"/>
                <a:ext cx="140677" cy="140677"/>
              </a:xfrm>
              <a:prstGeom prst="ellipse">
                <a:avLst/>
              </a:prstGeom>
              <a:blipFill>
                <a:blip r:embed="rId10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3" name="円/楕円 612">
                <a:extLst>
                  <a:ext uri="{FF2B5EF4-FFF2-40B4-BE49-F238E27FC236}">
                    <a16:creationId xmlns:a16="http://schemas.microsoft.com/office/drawing/2014/main" id="{1777AFDC-E7B0-D911-FF55-0606D96C4116}"/>
                  </a:ext>
                </a:extLst>
              </p:cNvPr>
              <p:cNvSpPr/>
              <p:nvPr/>
            </p:nvSpPr>
            <p:spPr>
              <a:xfrm>
                <a:off x="5129811" y="560953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3" name="円/楕円 612">
                <a:extLst>
                  <a:ext uri="{FF2B5EF4-FFF2-40B4-BE49-F238E27FC236}">
                    <a16:creationId xmlns:a16="http://schemas.microsoft.com/office/drawing/2014/main" id="{1777AFDC-E7B0-D911-FF55-0606D96C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5609532"/>
                <a:ext cx="140677" cy="140677"/>
              </a:xfrm>
              <a:prstGeom prst="ellipse">
                <a:avLst/>
              </a:prstGeom>
              <a:blipFill>
                <a:blip r:embed="rId102"/>
                <a:stretch>
                  <a:fillRect l="-14286" t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" name="円/楕円 613">
                <a:extLst>
                  <a:ext uri="{FF2B5EF4-FFF2-40B4-BE49-F238E27FC236}">
                    <a16:creationId xmlns:a16="http://schemas.microsoft.com/office/drawing/2014/main" id="{3F6B6176-5EC3-73C6-02FA-045720626B95}"/>
                  </a:ext>
                </a:extLst>
              </p:cNvPr>
              <p:cNvSpPr/>
              <p:nvPr/>
            </p:nvSpPr>
            <p:spPr>
              <a:xfrm>
                <a:off x="6069134" y="560953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4" name="円/楕円 613">
                <a:extLst>
                  <a:ext uri="{FF2B5EF4-FFF2-40B4-BE49-F238E27FC236}">
                    <a16:creationId xmlns:a16="http://schemas.microsoft.com/office/drawing/2014/main" id="{3F6B6176-5EC3-73C6-02FA-045720626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5609532"/>
                <a:ext cx="140677" cy="140677"/>
              </a:xfrm>
              <a:prstGeom prst="ellipse">
                <a:avLst/>
              </a:prstGeom>
              <a:blipFill>
                <a:blip r:embed="rId103"/>
                <a:stretch>
                  <a:fillRect l="-14286" t="-7692" r="-7143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5" name="円/楕円 614">
                <a:extLst>
                  <a:ext uri="{FF2B5EF4-FFF2-40B4-BE49-F238E27FC236}">
                    <a16:creationId xmlns:a16="http://schemas.microsoft.com/office/drawing/2014/main" id="{6BDF5D07-E444-ED85-6918-369CD5EBD7C8}"/>
                  </a:ext>
                </a:extLst>
              </p:cNvPr>
              <p:cNvSpPr/>
              <p:nvPr/>
            </p:nvSpPr>
            <p:spPr>
              <a:xfrm>
                <a:off x="5129811" y="591042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5" name="円/楕円 614">
                <a:extLst>
                  <a:ext uri="{FF2B5EF4-FFF2-40B4-BE49-F238E27FC236}">
                    <a16:creationId xmlns:a16="http://schemas.microsoft.com/office/drawing/2014/main" id="{6BDF5D07-E444-ED85-6918-369CD5EBD7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811" y="5910424"/>
                <a:ext cx="140677" cy="140677"/>
              </a:xfrm>
              <a:prstGeom prst="ellipse">
                <a:avLst/>
              </a:prstGeom>
              <a:blipFill>
                <a:blip r:embed="rId104"/>
                <a:stretch>
                  <a:fillRect l="-714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6" name="円/楕円 615">
                <a:extLst>
                  <a:ext uri="{FF2B5EF4-FFF2-40B4-BE49-F238E27FC236}">
                    <a16:creationId xmlns:a16="http://schemas.microsoft.com/office/drawing/2014/main" id="{B03FE7F1-6041-2D86-0585-DDEB1AD14E5F}"/>
                  </a:ext>
                </a:extLst>
              </p:cNvPr>
              <p:cNvSpPr/>
              <p:nvPr/>
            </p:nvSpPr>
            <p:spPr>
              <a:xfrm>
                <a:off x="6069134" y="591042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616" name="円/楕円 615">
                <a:extLst>
                  <a:ext uri="{FF2B5EF4-FFF2-40B4-BE49-F238E27FC236}">
                    <a16:creationId xmlns:a16="http://schemas.microsoft.com/office/drawing/2014/main" id="{B03FE7F1-6041-2D86-0585-DDEB1AD14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134" y="5910424"/>
                <a:ext cx="140677" cy="140677"/>
              </a:xfrm>
              <a:prstGeom prst="ellipse">
                <a:avLst/>
              </a:prstGeom>
              <a:blipFill>
                <a:blip r:embed="rId105"/>
                <a:stretch>
                  <a:fillRect l="-7143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0" name="直線コネクタ 619">
            <a:extLst>
              <a:ext uri="{FF2B5EF4-FFF2-40B4-BE49-F238E27FC236}">
                <a16:creationId xmlns:a16="http://schemas.microsoft.com/office/drawing/2014/main" id="{C76C740F-6B28-A70C-3665-DAAB9F83A162}"/>
              </a:ext>
            </a:extLst>
          </p:cNvPr>
          <p:cNvCxnSpPr>
            <a:stCxn id="603" idx="6"/>
            <a:endCxn id="604" idx="2"/>
          </p:cNvCxnSpPr>
          <p:nvPr/>
        </p:nvCxnSpPr>
        <p:spPr>
          <a:xfrm>
            <a:off x="5270488" y="413547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ECB52616-3101-9559-7F15-DBD91AD05173}"/>
              </a:ext>
            </a:extLst>
          </p:cNvPr>
          <p:cNvCxnSpPr>
            <a:cxnSpLocks/>
            <a:stCxn id="603" idx="6"/>
            <a:endCxn id="606" idx="2"/>
          </p:cNvCxnSpPr>
          <p:nvPr/>
        </p:nvCxnSpPr>
        <p:spPr>
          <a:xfrm>
            <a:off x="5270488" y="4135475"/>
            <a:ext cx="798646" cy="3013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2" name="直線コネクタ 621">
            <a:extLst>
              <a:ext uri="{FF2B5EF4-FFF2-40B4-BE49-F238E27FC236}">
                <a16:creationId xmlns:a16="http://schemas.microsoft.com/office/drawing/2014/main" id="{8DA3157B-901F-1CFF-6B09-7176F73051BB}"/>
              </a:ext>
            </a:extLst>
          </p:cNvPr>
          <p:cNvCxnSpPr>
            <a:cxnSpLocks/>
            <a:stCxn id="603" idx="6"/>
            <a:endCxn id="608" idx="2"/>
          </p:cNvCxnSpPr>
          <p:nvPr/>
        </p:nvCxnSpPr>
        <p:spPr>
          <a:xfrm>
            <a:off x="5270488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6A410E8B-63A1-33B1-9E2E-F667B76968D5}"/>
              </a:ext>
            </a:extLst>
          </p:cNvPr>
          <p:cNvCxnSpPr>
            <a:cxnSpLocks/>
            <a:stCxn id="603" idx="6"/>
            <a:endCxn id="610" idx="2"/>
          </p:cNvCxnSpPr>
          <p:nvPr/>
        </p:nvCxnSpPr>
        <p:spPr>
          <a:xfrm>
            <a:off x="5270488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5A5B6E33-5CA0-F9D2-E128-3197669ED703}"/>
              </a:ext>
            </a:extLst>
          </p:cNvPr>
          <p:cNvCxnSpPr>
            <a:cxnSpLocks/>
            <a:stCxn id="603" idx="6"/>
            <a:endCxn id="612" idx="2"/>
          </p:cNvCxnSpPr>
          <p:nvPr/>
        </p:nvCxnSpPr>
        <p:spPr>
          <a:xfrm>
            <a:off x="5270488" y="4135475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B9D32843-BC23-FE5B-1EC7-48A1DBF19465}"/>
              </a:ext>
            </a:extLst>
          </p:cNvPr>
          <p:cNvCxnSpPr>
            <a:cxnSpLocks/>
            <a:stCxn id="603" idx="6"/>
            <a:endCxn id="614" idx="2"/>
          </p:cNvCxnSpPr>
          <p:nvPr/>
        </p:nvCxnSpPr>
        <p:spPr>
          <a:xfrm>
            <a:off x="5270488" y="4135475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788B261D-7F80-4111-9CFE-46FE674708E5}"/>
              </a:ext>
            </a:extLst>
          </p:cNvPr>
          <p:cNvCxnSpPr>
            <a:cxnSpLocks/>
            <a:stCxn id="603" idx="6"/>
            <a:endCxn id="616" idx="2"/>
          </p:cNvCxnSpPr>
          <p:nvPr/>
        </p:nvCxnSpPr>
        <p:spPr>
          <a:xfrm>
            <a:off x="5270488" y="4135475"/>
            <a:ext cx="798646" cy="18452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7" name="直線コネクタ 626">
            <a:extLst>
              <a:ext uri="{FF2B5EF4-FFF2-40B4-BE49-F238E27FC236}">
                <a16:creationId xmlns:a16="http://schemas.microsoft.com/office/drawing/2014/main" id="{CF5F106A-6A98-DFFA-9B2D-D6418AF2C9E4}"/>
              </a:ext>
            </a:extLst>
          </p:cNvPr>
          <p:cNvCxnSpPr>
            <a:cxnSpLocks/>
            <a:stCxn id="605" idx="6"/>
            <a:endCxn id="604" idx="2"/>
          </p:cNvCxnSpPr>
          <p:nvPr/>
        </p:nvCxnSpPr>
        <p:spPr>
          <a:xfrm flipV="1">
            <a:off x="5270488" y="4135475"/>
            <a:ext cx="798646" cy="30138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C02E5D3-88D1-CA94-B0C5-016500C9D15D}"/>
              </a:ext>
            </a:extLst>
          </p:cNvPr>
          <p:cNvCxnSpPr>
            <a:cxnSpLocks/>
            <a:stCxn id="607" idx="6"/>
            <a:endCxn id="604" idx="2"/>
          </p:cNvCxnSpPr>
          <p:nvPr/>
        </p:nvCxnSpPr>
        <p:spPr>
          <a:xfrm flipV="1">
            <a:off x="5270488" y="413547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C1348C4B-EC88-6644-B653-AF288F754CDB}"/>
              </a:ext>
            </a:extLst>
          </p:cNvPr>
          <p:cNvCxnSpPr>
            <a:cxnSpLocks/>
            <a:stCxn id="609" idx="6"/>
            <a:endCxn id="604" idx="2"/>
          </p:cNvCxnSpPr>
          <p:nvPr/>
        </p:nvCxnSpPr>
        <p:spPr>
          <a:xfrm flipV="1">
            <a:off x="5270488" y="4135475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9707F5D0-DA05-2616-7150-96A85C530B18}"/>
              </a:ext>
            </a:extLst>
          </p:cNvPr>
          <p:cNvCxnSpPr>
            <a:cxnSpLocks/>
            <a:stCxn id="611" idx="6"/>
            <a:endCxn id="604" idx="2"/>
          </p:cNvCxnSpPr>
          <p:nvPr/>
        </p:nvCxnSpPr>
        <p:spPr>
          <a:xfrm flipV="1">
            <a:off x="5270488" y="4135475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02E84220-F35E-3687-8481-362858F25D7B}"/>
              </a:ext>
            </a:extLst>
          </p:cNvPr>
          <p:cNvCxnSpPr>
            <a:cxnSpLocks/>
            <a:stCxn id="613" idx="6"/>
            <a:endCxn id="604" idx="2"/>
          </p:cNvCxnSpPr>
          <p:nvPr/>
        </p:nvCxnSpPr>
        <p:spPr>
          <a:xfrm flipV="1">
            <a:off x="5270488" y="4135475"/>
            <a:ext cx="798646" cy="154439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2" name="直線コネクタ 631">
            <a:extLst>
              <a:ext uri="{FF2B5EF4-FFF2-40B4-BE49-F238E27FC236}">
                <a16:creationId xmlns:a16="http://schemas.microsoft.com/office/drawing/2014/main" id="{2E271DCF-EF74-4CFA-BCF8-1DCDE848D70A}"/>
              </a:ext>
            </a:extLst>
          </p:cNvPr>
          <p:cNvCxnSpPr>
            <a:cxnSpLocks/>
            <a:stCxn id="615" idx="6"/>
            <a:endCxn id="604" idx="2"/>
          </p:cNvCxnSpPr>
          <p:nvPr/>
        </p:nvCxnSpPr>
        <p:spPr>
          <a:xfrm flipV="1">
            <a:off x="5270488" y="4135475"/>
            <a:ext cx="798646" cy="184528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572E334B-32E1-A211-F56F-4C23E2631DD4}"/>
              </a:ext>
            </a:extLst>
          </p:cNvPr>
          <p:cNvCxnSpPr>
            <a:cxnSpLocks/>
            <a:stCxn id="605" idx="6"/>
            <a:endCxn id="606" idx="2"/>
          </p:cNvCxnSpPr>
          <p:nvPr/>
        </p:nvCxnSpPr>
        <p:spPr>
          <a:xfrm>
            <a:off x="5270488" y="443686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A03A732C-F21A-84E8-E3E9-3A18FD47D610}"/>
              </a:ext>
            </a:extLst>
          </p:cNvPr>
          <p:cNvCxnSpPr>
            <a:cxnSpLocks/>
            <a:stCxn id="607" idx="6"/>
            <a:endCxn id="606" idx="2"/>
          </p:cNvCxnSpPr>
          <p:nvPr/>
        </p:nvCxnSpPr>
        <p:spPr>
          <a:xfrm flipV="1">
            <a:off x="5270488" y="4436861"/>
            <a:ext cx="798646" cy="31038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74C07B04-DEBF-0968-D9E5-929D00B8CD68}"/>
              </a:ext>
            </a:extLst>
          </p:cNvPr>
          <p:cNvCxnSpPr>
            <a:cxnSpLocks/>
            <a:stCxn id="609" idx="6"/>
            <a:endCxn id="606" idx="2"/>
          </p:cNvCxnSpPr>
          <p:nvPr/>
        </p:nvCxnSpPr>
        <p:spPr>
          <a:xfrm flipV="1">
            <a:off x="5270488" y="4436861"/>
            <a:ext cx="798646" cy="62125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CA592E1C-087F-A82B-22AE-0B9409899CA5}"/>
              </a:ext>
            </a:extLst>
          </p:cNvPr>
          <p:cNvCxnSpPr>
            <a:cxnSpLocks/>
            <a:stCxn id="615" idx="6"/>
            <a:endCxn id="606" idx="2"/>
          </p:cNvCxnSpPr>
          <p:nvPr/>
        </p:nvCxnSpPr>
        <p:spPr>
          <a:xfrm flipV="1">
            <a:off x="5270488" y="4436861"/>
            <a:ext cx="798646" cy="154390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561DCB39-8A05-D087-DCCA-033ACFC38FC1}"/>
              </a:ext>
            </a:extLst>
          </p:cNvPr>
          <p:cNvCxnSpPr>
            <a:cxnSpLocks/>
            <a:stCxn id="611" idx="6"/>
            <a:endCxn id="606" idx="2"/>
          </p:cNvCxnSpPr>
          <p:nvPr/>
        </p:nvCxnSpPr>
        <p:spPr>
          <a:xfrm flipV="1">
            <a:off x="5270488" y="4436861"/>
            <a:ext cx="798646" cy="93213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F7A61906-12D9-6305-188E-CA96C0EBB18D}"/>
              </a:ext>
            </a:extLst>
          </p:cNvPr>
          <p:cNvCxnSpPr>
            <a:cxnSpLocks/>
            <a:stCxn id="613" idx="6"/>
            <a:endCxn id="606" idx="2"/>
          </p:cNvCxnSpPr>
          <p:nvPr/>
        </p:nvCxnSpPr>
        <p:spPr>
          <a:xfrm flipV="1">
            <a:off x="5270488" y="4436861"/>
            <a:ext cx="798646" cy="124301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F8BC9805-CA99-4044-ED96-B4417C478C05}"/>
              </a:ext>
            </a:extLst>
          </p:cNvPr>
          <p:cNvCxnSpPr>
            <a:cxnSpLocks/>
            <a:stCxn id="605" idx="6"/>
            <a:endCxn id="608" idx="2"/>
          </p:cNvCxnSpPr>
          <p:nvPr/>
        </p:nvCxnSpPr>
        <p:spPr>
          <a:xfrm>
            <a:off x="5270488" y="4436861"/>
            <a:ext cx="798646" cy="31038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9CD6C5FA-1A69-E563-9CF0-58C3E313A982}"/>
              </a:ext>
            </a:extLst>
          </p:cNvPr>
          <p:cNvCxnSpPr>
            <a:cxnSpLocks/>
            <a:stCxn id="605" idx="6"/>
            <a:endCxn id="610" idx="2"/>
          </p:cNvCxnSpPr>
          <p:nvPr/>
        </p:nvCxnSpPr>
        <p:spPr>
          <a:xfrm>
            <a:off x="5270488" y="4436861"/>
            <a:ext cx="798646" cy="62125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C9890D59-436B-A4D6-EF2A-2423C1B6D80E}"/>
              </a:ext>
            </a:extLst>
          </p:cNvPr>
          <p:cNvCxnSpPr>
            <a:cxnSpLocks/>
            <a:stCxn id="605" idx="6"/>
            <a:endCxn id="612" idx="2"/>
          </p:cNvCxnSpPr>
          <p:nvPr/>
        </p:nvCxnSpPr>
        <p:spPr>
          <a:xfrm>
            <a:off x="5270488" y="4436861"/>
            <a:ext cx="798646" cy="93213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76A2809A-5D04-87C9-52FE-F46217E24FCC}"/>
              </a:ext>
            </a:extLst>
          </p:cNvPr>
          <p:cNvCxnSpPr>
            <a:cxnSpLocks/>
            <a:stCxn id="605" idx="6"/>
            <a:endCxn id="614" idx="2"/>
          </p:cNvCxnSpPr>
          <p:nvPr/>
        </p:nvCxnSpPr>
        <p:spPr>
          <a:xfrm>
            <a:off x="5270488" y="4436861"/>
            <a:ext cx="798646" cy="124301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6B96F2FF-59CF-C043-5C0A-D67C1359CD76}"/>
              </a:ext>
            </a:extLst>
          </p:cNvPr>
          <p:cNvCxnSpPr>
            <a:cxnSpLocks/>
            <a:stCxn id="607" idx="6"/>
            <a:endCxn id="608" idx="2"/>
          </p:cNvCxnSpPr>
          <p:nvPr/>
        </p:nvCxnSpPr>
        <p:spPr>
          <a:xfrm>
            <a:off x="5270488" y="474724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5" name="直線コネクタ 684">
            <a:extLst>
              <a:ext uri="{FF2B5EF4-FFF2-40B4-BE49-F238E27FC236}">
                <a16:creationId xmlns:a16="http://schemas.microsoft.com/office/drawing/2014/main" id="{615DD3BE-F854-5521-1899-B492B82553B8}"/>
              </a:ext>
            </a:extLst>
          </p:cNvPr>
          <p:cNvCxnSpPr>
            <a:cxnSpLocks/>
            <a:stCxn id="609" idx="6"/>
            <a:endCxn id="608" idx="2"/>
          </p:cNvCxnSpPr>
          <p:nvPr/>
        </p:nvCxnSpPr>
        <p:spPr>
          <a:xfrm flipV="1">
            <a:off x="5270488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286CC6C1-AC4C-6B09-B871-1E9EF60E1064}"/>
              </a:ext>
            </a:extLst>
          </p:cNvPr>
          <p:cNvCxnSpPr>
            <a:cxnSpLocks/>
            <a:stCxn id="611" idx="6"/>
            <a:endCxn id="608" idx="2"/>
          </p:cNvCxnSpPr>
          <p:nvPr/>
        </p:nvCxnSpPr>
        <p:spPr>
          <a:xfrm flipV="1">
            <a:off x="5270488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D312AEA6-28BC-A41C-AED8-A90E56017CA8}"/>
              </a:ext>
            </a:extLst>
          </p:cNvPr>
          <p:cNvCxnSpPr>
            <a:cxnSpLocks/>
            <a:stCxn id="613" idx="6"/>
            <a:endCxn id="608" idx="2"/>
          </p:cNvCxnSpPr>
          <p:nvPr/>
        </p:nvCxnSpPr>
        <p:spPr>
          <a:xfrm flipV="1">
            <a:off x="5270488" y="4747243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4D9D532B-06D4-64F6-B3AB-4DFC6A6BACD1}"/>
              </a:ext>
            </a:extLst>
          </p:cNvPr>
          <p:cNvCxnSpPr>
            <a:cxnSpLocks/>
            <a:stCxn id="615" idx="6"/>
            <a:endCxn id="608" idx="2"/>
          </p:cNvCxnSpPr>
          <p:nvPr/>
        </p:nvCxnSpPr>
        <p:spPr>
          <a:xfrm flipV="1">
            <a:off x="5270488" y="4747243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3" name="角丸四角形 702">
            <a:extLst>
              <a:ext uri="{FF2B5EF4-FFF2-40B4-BE49-F238E27FC236}">
                <a16:creationId xmlns:a16="http://schemas.microsoft.com/office/drawing/2014/main" id="{1949C662-992C-B49C-6ED3-C65915EEA160}"/>
              </a:ext>
            </a:extLst>
          </p:cNvPr>
          <p:cNvSpPr/>
          <p:nvPr/>
        </p:nvSpPr>
        <p:spPr>
          <a:xfrm>
            <a:off x="234097" y="21706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4" name="角丸四角形 703">
            <a:extLst>
              <a:ext uri="{FF2B5EF4-FFF2-40B4-BE49-F238E27FC236}">
                <a16:creationId xmlns:a16="http://schemas.microsoft.com/office/drawing/2014/main" id="{D99CE3D4-251C-D13D-F6FC-4C39A40C8653}"/>
              </a:ext>
            </a:extLst>
          </p:cNvPr>
          <p:cNvSpPr/>
          <p:nvPr/>
        </p:nvSpPr>
        <p:spPr>
          <a:xfrm>
            <a:off x="2546233" y="21706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5" name="角丸四角形 704">
            <a:extLst>
              <a:ext uri="{FF2B5EF4-FFF2-40B4-BE49-F238E27FC236}">
                <a16:creationId xmlns:a16="http://schemas.microsoft.com/office/drawing/2014/main" id="{6BF1614D-D83B-1574-A716-7F26438BF939}"/>
              </a:ext>
            </a:extLst>
          </p:cNvPr>
          <p:cNvSpPr/>
          <p:nvPr/>
        </p:nvSpPr>
        <p:spPr>
          <a:xfrm>
            <a:off x="4845005" y="21706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6" name="角丸四角形 705">
            <a:extLst>
              <a:ext uri="{FF2B5EF4-FFF2-40B4-BE49-F238E27FC236}">
                <a16:creationId xmlns:a16="http://schemas.microsoft.com/office/drawing/2014/main" id="{9BAAF8FF-B385-89F8-CE76-1E9D7C53770F}"/>
              </a:ext>
            </a:extLst>
          </p:cNvPr>
          <p:cNvSpPr/>
          <p:nvPr/>
        </p:nvSpPr>
        <p:spPr>
          <a:xfrm>
            <a:off x="7152042" y="21706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7" name="角丸四角形 706">
            <a:extLst>
              <a:ext uri="{FF2B5EF4-FFF2-40B4-BE49-F238E27FC236}">
                <a16:creationId xmlns:a16="http://schemas.microsoft.com/office/drawing/2014/main" id="{07E9F00A-4085-1B6A-61FE-3F689207206F}"/>
              </a:ext>
            </a:extLst>
          </p:cNvPr>
          <p:cNvSpPr/>
          <p:nvPr/>
        </p:nvSpPr>
        <p:spPr>
          <a:xfrm>
            <a:off x="9450732" y="21706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6" name="テキスト ボックス 715">
                <a:extLst>
                  <a:ext uri="{FF2B5EF4-FFF2-40B4-BE49-F238E27FC236}">
                    <a16:creationId xmlns:a16="http://schemas.microsoft.com/office/drawing/2014/main" id="{811DDEDA-39E3-12FD-07BB-B34B6466AE1F}"/>
                  </a:ext>
                </a:extLst>
              </p:cNvPr>
              <p:cNvSpPr txBox="1"/>
              <p:nvPr/>
            </p:nvSpPr>
            <p:spPr>
              <a:xfrm>
                <a:off x="829424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6" name="テキスト ボックス 715">
                <a:extLst>
                  <a:ext uri="{FF2B5EF4-FFF2-40B4-BE49-F238E27FC236}">
                    <a16:creationId xmlns:a16="http://schemas.microsoft.com/office/drawing/2014/main" id="{811DDEDA-39E3-12FD-07BB-B34B6466A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24" y="455233"/>
                <a:ext cx="192360" cy="276999"/>
              </a:xfrm>
              <a:prstGeom prst="rect">
                <a:avLst/>
              </a:prstGeom>
              <a:blipFill>
                <a:blip r:embed="rId9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7" name="テキスト ボックス 716">
                <a:extLst>
                  <a:ext uri="{FF2B5EF4-FFF2-40B4-BE49-F238E27FC236}">
                    <a16:creationId xmlns:a16="http://schemas.microsoft.com/office/drawing/2014/main" id="{72BA6BA6-C8C2-1A1B-CDA0-F44F7087B1A6}"/>
                  </a:ext>
                </a:extLst>
              </p:cNvPr>
              <p:cNvSpPr txBox="1"/>
              <p:nvPr/>
            </p:nvSpPr>
            <p:spPr>
              <a:xfrm>
                <a:off x="1777544" y="455233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17" name="テキスト ボックス 716">
                <a:extLst>
                  <a:ext uri="{FF2B5EF4-FFF2-40B4-BE49-F238E27FC236}">
                    <a16:creationId xmlns:a16="http://schemas.microsoft.com/office/drawing/2014/main" id="{72BA6BA6-C8C2-1A1B-CDA0-F44F7087B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7544" y="455233"/>
                <a:ext cx="192360" cy="276999"/>
              </a:xfrm>
              <a:prstGeom prst="rect">
                <a:avLst/>
              </a:prstGeom>
              <a:blipFill>
                <a:blip r:embed="rId7"/>
                <a:stretch>
                  <a:fillRect l="-25000" r="-18750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8" name="左中かっこ 737">
            <a:extLst>
              <a:ext uri="{FF2B5EF4-FFF2-40B4-BE49-F238E27FC236}">
                <a16:creationId xmlns:a16="http://schemas.microsoft.com/office/drawing/2014/main" id="{FEB3AC11-8271-B67E-45AC-8E58B874C08F}"/>
              </a:ext>
            </a:extLst>
          </p:cNvPr>
          <p:cNvSpPr/>
          <p:nvPr/>
        </p:nvSpPr>
        <p:spPr>
          <a:xfrm>
            <a:off x="4853574" y="4077836"/>
            <a:ext cx="144000" cy="442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9" name="左中かっこ 738">
            <a:extLst>
              <a:ext uri="{FF2B5EF4-FFF2-40B4-BE49-F238E27FC236}">
                <a16:creationId xmlns:a16="http://schemas.microsoft.com/office/drawing/2014/main" id="{781E9BC3-89AA-9916-5994-18DAC86D0895}"/>
              </a:ext>
            </a:extLst>
          </p:cNvPr>
          <p:cNvSpPr/>
          <p:nvPr/>
        </p:nvSpPr>
        <p:spPr>
          <a:xfrm>
            <a:off x="4853574" y="4666271"/>
            <a:ext cx="144000" cy="13741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0" name="右中かっこ 739">
            <a:extLst>
              <a:ext uri="{FF2B5EF4-FFF2-40B4-BE49-F238E27FC236}">
                <a16:creationId xmlns:a16="http://schemas.microsoft.com/office/drawing/2014/main" id="{0BF162DD-9F18-C520-ECA6-0C683FE96397}"/>
              </a:ext>
            </a:extLst>
          </p:cNvPr>
          <p:cNvSpPr/>
          <p:nvPr/>
        </p:nvSpPr>
        <p:spPr>
          <a:xfrm>
            <a:off x="6335558" y="4077836"/>
            <a:ext cx="144000" cy="7253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1" name="右中かっこ 740">
            <a:extLst>
              <a:ext uri="{FF2B5EF4-FFF2-40B4-BE49-F238E27FC236}">
                <a16:creationId xmlns:a16="http://schemas.microsoft.com/office/drawing/2014/main" id="{5809243D-98AE-80A5-3D80-8FB91DABB00C}"/>
              </a:ext>
            </a:extLst>
          </p:cNvPr>
          <p:cNvSpPr/>
          <p:nvPr/>
        </p:nvSpPr>
        <p:spPr>
          <a:xfrm>
            <a:off x="6335558" y="4977147"/>
            <a:ext cx="144000" cy="10633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3E12407F-DEEF-B451-E66E-E0BC1A7482AC}"/>
                  </a:ext>
                </a:extLst>
              </p:cNvPr>
              <p:cNvSpPr txBox="1"/>
              <p:nvPr/>
            </p:nvSpPr>
            <p:spPr>
              <a:xfrm>
                <a:off x="4616432" y="4135474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2" name="テキスト ボックス 741">
                <a:extLst>
                  <a:ext uri="{FF2B5EF4-FFF2-40B4-BE49-F238E27FC236}">
                    <a16:creationId xmlns:a16="http://schemas.microsoft.com/office/drawing/2014/main" id="{3E12407F-DEEF-B451-E66E-E0BC1A748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6432" y="4135474"/>
                <a:ext cx="213840" cy="276999"/>
              </a:xfrm>
              <a:prstGeom prst="rect">
                <a:avLst/>
              </a:prstGeom>
              <a:blipFill>
                <a:blip r:embed="rId106"/>
                <a:stretch>
                  <a:fillRect l="-16667" r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8FBA9D01-4E47-59D3-BE4B-EF35871CF1C1}"/>
                  </a:ext>
                </a:extLst>
              </p:cNvPr>
              <p:cNvSpPr txBox="1"/>
              <p:nvPr/>
            </p:nvSpPr>
            <p:spPr>
              <a:xfrm>
                <a:off x="4584244" y="5239546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3" name="テキスト ボックス 742">
                <a:extLst>
                  <a:ext uri="{FF2B5EF4-FFF2-40B4-BE49-F238E27FC236}">
                    <a16:creationId xmlns:a16="http://schemas.microsoft.com/office/drawing/2014/main" id="{8FBA9D01-4E47-59D3-BE4B-EF35871CF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244" y="5239546"/>
                <a:ext cx="278217" cy="276999"/>
              </a:xfrm>
              <a:prstGeom prst="rect">
                <a:avLst/>
              </a:prstGeom>
              <a:blipFill>
                <a:blip r:embed="rId107"/>
                <a:stretch>
                  <a:fillRect l="-125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5A62B260-839B-3558-31D2-5F7E1FD41BBE}"/>
                  </a:ext>
                </a:extLst>
              </p:cNvPr>
              <p:cNvSpPr txBox="1"/>
              <p:nvPr/>
            </p:nvSpPr>
            <p:spPr>
              <a:xfrm>
                <a:off x="6498385" y="427397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4" name="テキスト ボックス 743">
                <a:extLst>
                  <a:ext uri="{FF2B5EF4-FFF2-40B4-BE49-F238E27FC236}">
                    <a16:creationId xmlns:a16="http://schemas.microsoft.com/office/drawing/2014/main" id="{5A62B260-839B-3558-31D2-5F7E1FD41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385" y="4273973"/>
                <a:ext cx="224228" cy="276999"/>
              </a:xfrm>
              <a:prstGeom prst="rect">
                <a:avLst/>
              </a:prstGeom>
              <a:blipFill>
                <a:blip r:embed="rId108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1C3C9AA-3D37-1621-0E43-A48C7F050642}"/>
                  </a:ext>
                </a:extLst>
              </p:cNvPr>
              <p:cNvSpPr txBox="1"/>
              <p:nvPr/>
            </p:nvSpPr>
            <p:spPr>
              <a:xfrm>
                <a:off x="6466197" y="5378045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45" name="テキスト ボックス 744">
                <a:extLst>
                  <a:ext uri="{FF2B5EF4-FFF2-40B4-BE49-F238E27FC236}">
                    <a16:creationId xmlns:a16="http://schemas.microsoft.com/office/drawing/2014/main" id="{91C3C9AA-3D37-1621-0E43-A48C7F050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197" y="5378045"/>
                <a:ext cx="293094" cy="276999"/>
              </a:xfrm>
              <a:prstGeom prst="rect">
                <a:avLst/>
              </a:prstGeom>
              <a:blipFill>
                <a:blip r:embed="rId109"/>
                <a:stretch>
                  <a:fillRect l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E53DFFE5-4247-D1D5-CC4D-59AAEF28A900}"/>
                  </a:ext>
                </a:extLst>
              </p:cNvPr>
              <p:cNvSpPr/>
              <p:nvPr/>
            </p:nvSpPr>
            <p:spPr>
              <a:xfrm>
                <a:off x="4542022" y="3443122"/>
                <a:ext cx="2197560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sz="14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ja-JP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p>
                            <m:sSupPr>
                              <m:ctrlP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kumimoji="1" lang="en-US" altLang="ja-JP" sz="14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746" name="正方形/長方形 745">
                <a:extLst>
                  <a:ext uri="{FF2B5EF4-FFF2-40B4-BE49-F238E27FC236}">
                    <a16:creationId xmlns:a16="http://schemas.microsoft.com/office/drawing/2014/main" id="{E53DFFE5-4247-D1D5-CC4D-59AAEF28A9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022" y="3443122"/>
                <a:ext cx="2197560" cy="289169"/>
              </a:xfrm>
              <a:prstGeom prst="rect">
                <a:avLst/>
              </a:prstGeom>
              <a:blipFill>
                <a:blip r:embed="rId1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7" name="角丸四角形 746">
            <a:extLst>
              <a:ext uri="{FF2B5EF4-FFF2-40B4-BE49-F238E27FC236}">
                <a16:creationId xmlns:a16="http://schemas.microsoft.com/office/drawing/2014/main" id="{B178BD3B-29A8-8737-5735-A13B729995B9}"/>
              </a:ext>
            </a:extLst>
          </p:cNvPr>
          <p:cNvSpPr/>
          <p:nvPr/>
        </p:nvSpPr>
        <p:spPr>
          <a:xfrm>
            <a:off x="4487325" y="336089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8" name="角丸四角形 747">
            <a:extLst>
              <a:ext uri="{FF2B5EF4-FFF2-40B4-BE49-F238E27FC236}">
                <a16:creationId xmlns:a16="http://schemas.microsoft.com/office/drawing/2014/main" id="{EE287D47-0FFB-4BC5-577D-E3FEB2129B4D}"/>
              </a:ext>
            </a:extLst>
          </p:cNvPr>
          <p:cNvSpPr/>
          <p:nvPr/>
        </p:nvSpPr>
        <p:spPr>
          <a:xfrm>
            <a:off x="8245729" y="3891734"/>
            <a:ext cx="412357" cy="230075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9" name="角丸四角形 748">
            <a:extLst>
              <a:ext uri="{FF2B5EF4-FFF2-40B4-BE49-F238E27FC236}">
                <a16:creationId xmlns:a16="http://schemas.microsoft.com/office/drawing/2014/main" id="{44F86814-2272-166E-FD62-FF1FF04BAB38}"/>
              </a:ext>
            </a:extLst>
          </p:cNvPr>
          <p:cNvSpPr/>
          <p:nvPr/>
        </p:nvSpPr>
        <p:spPr>
          <a:xfrm>
            <a:off x="7294120" y="3891734"/>
            <a:ext cx="412357" cy="23007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0" name="テキスト ボックス 749">
                <a:extLst>
                  <a:ext uri="{FF2B5EF4-FFF2-40B4-BE49-F238E27FC236}">
                    <a16:creationId xmlns:a16="http://schemas.microsoft.com/office/drawing/2014/main" id="{09A1CD86-8F16-89C1-97EE-77341C6B346D}"/>
                  </a:ext>
                </a:extLst>
              </p:cNvPr>
              <p:cNvSpPr txBox="1"/>
              <p:nvPr/>
            </p:nvSpPr>
            <p:spPr>
              <a:xfrm>
                <a:off x="7409616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50" name="テキスト ボックス 749">
                <a:extLst>
                  <a:ext uri="{FF2B5EF4-FFF2-40B4-BE49-F238E27FC236}">
                    <a16:creationId xmlns:a16="http://schemas.microsoft.com/office/drawing/2014/main" id="{09A1CD86-8F16-89C1-97EE-77341C6B34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9616" y="3767561"/>
                <a:ext cx="192360" cy="276999"/>
              </a:xfrm>
              <a:prstGeom prst="rect">
                <a:avLst/>
              </a:prstGeom>
              <a:blipFill>
                <a:blip r:embed="rId111"/>
                <a:stretch>
                  <a:fillRect l="-25000" r="-25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1" name="テキスト ボックス 750">
                <a:extLst>
                  <a:ext uri="{FF2B5EF4-FFF2-40B4-BE49-F238E27FC236}">
                    <a16:creationId xmlns:a16="http://schemas.microsoft.com/office/drawing/2014/main" id="{3F8A7CF0-7F9D-FCCC-4256-6CF2329A403C}"/>
                  </a:ext>
                </a:extLst>
              </p:cNvPr>
              <p:cNvSpPr txBox="1"/>
              <p:nvPr/>
            </p:nvSpPr>
            <p:spPr>
              <a:xfrm>
                <a:off x="8357736" y="3767561"/>
                <a:ext cx="1923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51" name="テキスト ボックス 750">
                <a:extLst>
                  <a:ext uri="{FF2B5EF4-FFF2-40B4-BE49-F238E27FC236}">
                    <a16:creationId xmlns:a16="http://schemas.microsoft.com/office/drawing/2014/main" id="{3F8A7CF0-7F9D-FCCC-4256-6CF2329A4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36" y="3767561"/>
                <a:ext cx="192360" cy="276999"/>
              </a:xfrm>
              <a:prstGeom prst="rect">
                <a:avLst/>
              </a:prstGeom>
              <a:blipFill>
                <a:blip r:embed="rId112"/>
                <a:stretch>
                  <a:fillRect l="-25000" r="-1875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2" name="円/楕円 751">
                <a:extLst>
                  <a:ext uri="{FF2B5EF4-FFF2-40B4-BE49-F238E27FC236}">
                    <a16:creationId xmlns:a16="http://schemas.microsoft.com/office/drawing/2014/main" id="{FA9B6DCF-93DB-37AC-8F94-B2F6858AF198}"/>
                  </a:ext>
                </a:extLst>
              </p:cNvPr>
              <p:cNvSpPr/>
              <p:nvPr/>
            </p:nvSpPr>
            <p:spPr>
              <a:xfrm>
                <a:off x="7438653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2" name="円/楕円 751">
                <a:extLst>
                  <a:ext uri="{FF2B5EF4-FFF2-40B4-BE49-F238E27FC236}">
                    <a16:creationId xmlns:a16="http://schemas.microsoft.com/office/drawing/2014/main" id="{FA9B6DCF-93DB-37AC-8F94-B2F6858AF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4065136"/>
                <a:ext cx="140677" cy="140677"/>
              </a:xfrm>
              <a:prstGeom prst="ellipse">
                <a:avLst/>
              </a:prstGeom>
              <a:blipFill>
                <a:blip r:embed="rId1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3" name="円/楕円 752">
                <a:extLst>
                  <a:ext uri="{FF2B5EF4-FFF2-40B4-BE49-F238E27FC236}">
                    <a16:creationId xmlns:a16="http://schemas.microsoft.com/office/drawing/2014/main" id="{7E0347CC-E2C8-527F-1030-476994C29F71}"/>
                  </a:ext>
                </a:extLst>
              </p:cNvPr>
              <p:cNvSpPr/>
              <p:nvPr/>
            </p:nvSpPr>
            <p:spPr>
              <a:xfrm>
                <a:off x="8377976" y="4065136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3" name="円/楕円 752">
                <a:extLst>
                  <a:ext uri="{FF2B5EF4-FFF2-40B4-BE49-F238E27FC236}">
                    <a16:creationId xmlns:a16="http://schemas.microsoft.com/office/drawing/2014/main" id="{7E0347CC-E2C8-527F-1030-476994C29F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4065136"/>
                <a:ext cx="140677" cy="140677"/>
              </a:xfrm>
              <a:prstGeom prst="ellipse">
                <a:avLst/>
              </a:prstGeom>
              <a:blipFill>
                <a:blip r:embed="rId1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4" name="円/楕円 753">
                <a:extLst>
                  <a:ext uri="{FF2B5EF4-FFF2-40B4-BE49-F238E27FC236}">
                    <a16:creationId xmlns:a16="http://schemas.microsoft.com/office/drawing/2014/main" id="{9F8741C7-2093-C651-710D-C1C40C4CC748}"/>
                  </a:ext>
                </a:extLst>
              </p:cNvPr>
              <p:cNvSpPr/>
              <p:nvPr/>
            </p:nvSpPr>
            <p:spPr>
              <a:xfrm>
                <a:off x="7438653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4" name="円/楕円 753">
                <a:extLst>
                  <a:ext uri="{FF2B5EF4-FFF2-40B4-BE49-F238E27FC236}">
                    <a16:creationId xmlns:a16="http://schemas.microsoft.com/office/drawing/2014/main" id="{9F8741C7-2093-C651-710D-C1C40C4CC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4366522"/>
                <a:ext cx="140677" cy="140677"/>
              </a:xfrm>
              <a:prstGeom prst="ellipse">
                <a:avLst/>
              </a:prstGeom>
              <a:blipFill>
                <a:blip r:embed="rId115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5" name="円/楕円 754">
                <a:extLst>
                  <a:ext uri="{FF2B5EF4-FFF2-40B4-BE49-F238E27FC236}">
                    <a16:creationId xmlns:a16="http://schemas.microsoft.com/office/drawing/2014/main" id="{6B24F316-A496-6CD4-3D35-63D25109217A}"/>
                  </a:ext>
                </a:extLst>
              </p:cNvPr>
              <p:cNvSpPr/>
              <p:nvPr/>
            </p:nvSpPr>
            <p:spPr>
              <a:xfrm>
                <a:off x="8377976" y="4366522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5" name="円/楕円 754">
                <a:extLst>
                  <a:ext uri="{FF2B5EF4-FFF2-40B4-BE49-F238E27FC236}">
                    <a16:creationId xmlns:a16="http://schemas.microsoft.com/office/drawing/2014/main" id="{6B24F316-A496-6CD4-3D35-63D251092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4366522"/>
                <a:ext cx="140677" cy="140677"/>
              </a:xfrm>
              <a:prstGeom prst="ellipse">
                <a:avLst/>
              </a:prstGeom>
              <a:blipFill>
                <a:blip r:embed="rId116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6" name="円/楕円 755">
                <a:extLst>
                  <a:ext uri="{FF2B5EF4-FFF2-40B4-BE49-F238E27FC236}">
                    <a16:creationId xmlns:a16="http://schemas.microsoft.com/office/drawing/2014/main" id="{C37FF0C7-B06B-91E8-7D4A-E47272BEAFD6}"/>
                  </a:ext>
                </a:extLst>
              </p:cNvPr>
              <p:cNvSpPr/>
              <p:nvPr/>
            </p:nvSpPr>
            <p:spPr>
              <a:xfrm>
                <a:off x="7438653" y="467690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56" name="円/楕円 755">
                <a:extLst>
                  <a:ext uri="{FF2B5EF4-FFF2-40B4-BE49-F238E27FC236}">
                    <a16:creationId xmlns:a16="http://schemas.microsoft.com/office/drawing/2014/main" id="{C37FF0C7-B06B-91E8-7D4A-E47272BEAF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4676904"/>
                <a:ext cx="140677" cy="140677"/>
              </a:xfrm>
              <a:prstGeom prst="ellipse">
                <a:avLst/>
              </a:prstGeom>
              <a:blipFill>
                <a:blip r:embed="rId1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7" name="円/楕円 756">
                <a:extLst>
                  <a:ext uri="{FF2B5EF4-FFF2-40B4-BE49-F238E27FC236}">
                    <a16:creationId xmlns:a16="http://schemas.microsoft.com/office/drawing/2014/main" id="{62E7911A-B132-931C-5121-FEBA90D4681C}"/>
                  </a:ext>
                </a:extLst>
              </p:cNvPr>
              <p:cNvSpPr/>
              <p:nvPr/>
            </p:nvSpPr>
            <p:spPr>
              <a:xfrm>
                <a:off x="8377976" y="4676904"/>
                <a:ext cx="140677" cy="140677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sz="1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57" name="円/楕円 756">
                <a:extLst>
                  <a:ext uri="{FF2B5EF4-FFF2-40B4-BE49-F238E27FC236}">
                    <a16:creationId xmlns:a16="http://schemas.microsoft.com/office/drawing/2014/main" id="{62E7911A-B132-931C-5121-FEBA90D468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4676904"/>
                <a:ext cx="140677" cy="140677"/>
              </a:xfrm>
              <a:prstGeom prst="ellipse">
                <a:avLst/>
              </a:prstGeom>
              <a:blipFill>
                <a:blip r:embed="rId1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8" name="円/楕円 757">
                <a:extLst>
                  <a:ext uri="{FF2B5EF4-FFF2-40B4-BE49-F238E27FC236}">
                    <a16:creationId xmlns:a16="http://schemas.microsoft.com/office/drawing/2014/main" id="{455F83ED-D84A-0B45-A905-A89F0DEA8D07}"/>
                  </a:ext>
                </a:extLst>
              </p:cNvPr>
              <p:cNvSpPr/>
              <p:nvPr/>
            </p:nvSpPr>
            <p:spPr>
              <a:xfrm>
                <a:off x="7438653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58" name="円/楕円 757">
                <a:extLst>
                  <a:ext uri="{FF2B5EF4-FFF2-40B4-BE49-F238E27FC236}">
                    <a16:creationId xmlns:a16="http://schemas.microsoft.com/office/drawing/2014/main" id="{455F83ED-D84A-0B45-A905-A89F0DEA8D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4987780"/>
                <a:ext cx="140677" cy="140677"/>
              </a:xfrm>
              <a:prstGeom prst="ellipse">
                <a:avLst/>
              </a:prstGeom>
              <a:blipFill>
                <a:blip r:embed="rId119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9" name="円/楕円 758">
                <a:extLst>
                  <a:ext uri="{FF2B5EF4-FFF2-40B4-BE49-F238E27FC236}">
                    <a16:creationId xmlns:a16="http://schemas.microsoft.com/office/drawing/2014/main" id="{261497B1-6429-0D07-0525-A71A44585E09}"/>
                  </a:ext>
                </a:extLst>
              </p:cNvPr>
              <p:cNvSpPr/>
              <p:nvPr/>
            </p:nvSpPr>
            <p:spPr>
              <a:xfrm>
                <a:off x="8377976" y="4987780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59" name="円/楕円 758">
                <a:extLst>
                  <a:ext uri="{FF2B5EF4-FFF2-40B4-BE49-F238E27FC236}">
                    <a16:creationId xmlns:a16="http://schemas.microsoft.com/office/drawing/2014/main" id="{261497B1-6429-0D07-0525-A71A44585E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4987780"/>
                <a:ext cx="140677" cy="140677"/>
              </a:xfrm>
              <a:prstGeom prst="ellipse">
                <a:avLst/>
              </a:prstGeom>
              <a:blipFill>
                <a:blip r:embed="rId120"/>
                <a:stretch>
                  <a:fillRect l="-7692"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0" name="円/楕円 759">
                <a:extLst>
                  <a:ext uri="{FF2B5EF4-FFF2-40B4-BE49-F238E27FC236}">
                    <a16:creationId xmlns:a16="http://schemas.microsoft.com/office/drawing/2014/main" id="{2416329E-39B3-4C3A-7C98-8E47826D6DC1}"/>
                  </a:ext>
                </a:extLst>
              </p:cNvPr>
              <p:cNvSpPr/>
              <p:nvPr/>
            </p:nvSpPr>
            <p:spPr>
              <a:xfrm>
                <a:off x="7438653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0" name="円/楕円 759">
                <a:extLst>
                  <a:ext uri="{FF2B5EF4-FFF2-40B4-BE49-F238E27FC236}">
                    <a16:creationId xmlns:a16="http://schemas.microsoft.com/office/drawing/2014/main" id="{2416329E-39B3-4C3A-7C98-8E47826D6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5298656"/>
                <a:ext cx="140677" cy="140677"/>
              </a:xfrm>
              <a:prstGeom prst="ellipse">
                <a:avLst/>
              </a:prstGeom>
              <a:blipFill>
                <a:blip r:embed="rId1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1" name="円/楕円 760">
                <a:extLst>
                  <a:ext uri="{FF2B5EF4-FFF2-40B4-BE49-F238E27FC236}">
                    <a16:creationId xmlns:a16="http://schemas.microsoft.com/office/drawing/2014/main" id="{B0B9A028-AFCE-9B8E-8CA3-1AC6AB7BFDAC}"/>
                  </a:ext>
                </a:extLst>
              </p:cNvPr>
              <p:cNvSpPr/>
              <p:nvPr/>
            </p:nvSpPr>
            <p:spPr>
              <a:xfrm>
                <a:off x="8377976" y="5298656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1" name="円/楕円 760">
                <a:extLst>
                  <a:ext uri="{FF2B5EF4-FFF2-40B4-BE49-F238E27FC236}">
                    <a16:creationId xmlns:a16="http://schemas.microsoft.com/office/drawing/2014/main" id="{B0B9A028-AFCE-9B8E-8CA3-1AC6AB7BFD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5298656"/>
                <a:ext cx="140677" cy="140677"/>
              </a:xfrm>
              <a:prstGeom prst="ellipse">
                <a:avLst/>
              </a:prstGeom>
              <a:blipFill>
                <a:blip r:embed="rId1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2" name="円/楕円 761">
                <a:extLst>
                  <a:ext uri="{FF2B5EF4-FFF2-40B4-BE49-F238E27FC236}">
                    <a16:creationId xmlns:a16="http://schemas.microsoft.com/office/drawing/2014/main" id="{F4F6357E-256D-FA2C-DD6C-5D6A37542F94}"/>
                  </a:ext>
                </a:extLst>
              </p:cNvPr>
              <p:cNvSpPr/>
              <p:nvPr/>
            </p:nvSpPr>
            <p:spPr>
              <a:xfrm>
                <a:off x="7438653" y="560953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2" name="円/楕円 761">
                <a:extLst>
                  <a:ext uri="{FF2B5EF4-FFF2-40B4-BE49-F238E27FC236}">
                    <a16:creationId xmlns:a16="http://schemas.microsoft.com/office/drawing/2014/main" id="{F4F6357E-256D-FA2C-DD6C-5D6A37542F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5609532"/>
                <a:ext cx="140677" cy="140677"/>
              </a:xfrm>
              <a:prstGeom prst="ellipse">
                <a:avLst/>
              </a:prstGeom>
              <a:blipFill>
                <a:blip r:embed="rId123"/>
                <a:stretch>
                  <a:fillRect l="-15385" t="-7692" r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3" name="円/楕円 762">
                <a:extLst>
                  <a:ext uri="{FF2B5EF4-FFF2-40B4-BE49-F238E27FC236}">
                    <a16:creationId xmlns:a16="http://schemas.microsoft.com/office/drawing/2014/main" id="{1E78DF00-01A8-8793-F9A7-FABC1BF30B36}"/>
                  </a:ext>
                </a:extLst>
              </p:cNvPr>
              <p:cNvSpPr/>
              <p:nvPr/>
            </p:nvSpPr>
            <p:spPr>
              <a:xfrm>
                <a:off x="8377976" y="5609532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3" name="円/楕円 762">
                <a:extLst>
                  <a:ext uri="{FF2B5EF4-FFF2-40B4-BE49-F238E27FC236}">
                    <a16:creationId xmlns:a16="http://schemas.microsoft.com/office/drawing/2014/main" id="{1E78DF00-01A8-8793-F9A7-FABC1BF30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5609532"/>
                <a:ext cx="140677" cy="140677"/>
              </a:xfrm>
              <a:prstGeom prst="ellipse">
                <a:avLst/>
              </a:prstGeom>
              <a:blipFill>
                <a:blip r:embed="rId124"/>
                <a:stretch>
                  <a:fillRect l="-15385" t="-7692" r="-7692" b="-2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4" name="円/楕円 763">
                <a:extLst>
                  <a:ext uri="{FF2B5EF4-FFF2-40B4-BE49-F238E27FC236}">
                    <a16:creationId xmlns:a16="http://schemas.microsoft.com/office/drawing/2014/main" id="{FE97B579-8EE5-318B-52C5-82F52B359B81}"/>
                  </a:ext>
                </a:extLst>
              </p:cNvPr>
              <p:cNvSpPr/>
              <p:nvPr/>
            </p:nvSpPr>
            <p:spPr>
              <a:xfrm>
                <a:off x="7438653" y="591042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129600" rtlCol="0" anchor="ctr" anchorCtr="1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4" name="円/楕円 763">
                <a:extLst>
                  <a:ext uri="{FF2B5EF4-FFF2-40B4-BE49-F238E27FC236}">
                    <a16:creationId xmlns:a16="http://schemas.microsoft.com/office/drawing/2014/main" id="{FE97B579-8EE5-318B-52C5-82F52B35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8653" y="5910424"/>
                <a:ext cx="140677" cy="140677"/>
              </a:xfrm>
              <a:prstGeom prst="ellipse">
                <a:avLst/>
              </a:prstGeom>
              <a:blipFill>
                <a:blip r:embed="rId125"/>
                <a:stretch>
                  <a:fillRect l="-7692" r="-769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5" name="円/楕円 764">
                <a:extLst>
                  <a:ext uri="{FF2B5EF4-FFF2-40B4-BE49-F238E27FC236}">
                    <a16:creationId xmlns:a16="http://schemas.microsoft.com/office/drawing/2014/main" id="{45446D1D-DE8B-D1ED-AB71-58A70A3251EE}"/>
                  </a:ext>
                </a:extLst>
              </p:cNvPr>
              <p:cNvSpPr/>
              <p:nvPr/>
            </p:nvSpPr>
            <p:spPr>
              <a:xfrm>
                <a:off x="8377976" y="5910424"/>
                <a:ext cx="140677" cy="140677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96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000" i="1" dirty="0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ja-JP" altLang="en-US" sz="1000"/>
              </a:p>
            </p:txBody>
          </p:sp>
        </mc:Choice>
        <mc:Fallback>
          <p:sp>
            <p:nvSpPr>
              <p:cNvPr id="765" name="円/楕円 764">
                <a:extLst>
                  <a:ext uri="{FF2B5EF4-FFF2-40B4-BE49-F238E27FC236}">
                    <a16:creationId xmlns:a16="http://schemas.microsoft.com/office/drawing/2014/main" id="{45446D1D-DE8B-D1ED-AB71-58A70A325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976" y="5910424"/>
                <a:ext cx="140677" cy="140677"/>
              </a:xfrm>
              <a:prstGeom prst="ellipse">
                <a:avLst/>
              </a:prstGeom>
              <a:blipFill>
                <a:blip r:embed="rId126"/>
                <a:stretch>
                  <a:fillRect l="-7692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EFAA0E71-B3BC-D083-313C-02718D75459A}"/>
              </a:ext>
            </a:extLst>
          </p:cNvPr>
          <p:cNvCxnSpPr>
            <a:cxnSpLocks/>
            <a:stCxn id="764" idx="6"/>
            <a:endCxn id="759" idx="2"/>
          </p:cNvCxnSpPr>
          <p:nvPr/>
        </p:nvCxnSpPr>
        <p:spPr>
          <a:xfrm flipV="1">
            <a:off x="7579330" y="505811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D8219A84-9103-41D2-D16D-38FFD229C4BE}"/>
              </a:ext>
            </a:extLst>
          </p:cNvPr>
          <p:cNvCxnSpPr>
            <a:cxnSpLocks/>
            <a:stCxn id="760" idx="6"/>
            <a:endCxn id="761" idx="2"/>
          </p:cNvCxnSpPr>
          <p:nvPr/>
        </p:nvCxnSpPr>
        <p:spPr>
          <a:xfrm>
            <a:off x="7579330" y="5368995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ADB77B5-FC26-6F8C-CECC-8AE4650EE83D}"/>
              </a:ext>
            </a:extLst>
          </p:cNvPr>
          <p:cNvCxnSpPr>
            <a:cxnSpLocks/>
            <a:stCxn id="758" idx="6"/>
            <a:endCxn id="763" idx="2"/>
          </p:cNvCxnSpPr>
          <p:nvPr/>
        </p:nvCxnSpPr>
        <p:spPr>
          <a:xfrm>
            <a:off x="7579330" y="5058119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5D553124-E845-26F5-5067-2E6E1976050E}"/>
              </a:ext>
            </a:extLst>
          </p:cNvPr>
          <p:cNvCxnSpPr>
            <a:cxnSpLocks/>
            <a:stCxn id="762" idx="6"/>
            <a:endCxn id="765" idx="2"/>
          </p:cNvCxnSpPr>
          <p:nvPr/>
        </p:nvCxnSpPr>
        <p:spPr>
          <a:xfrm>
            <a:off x="7579330" y="5679871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46EA2868-66B9-2E4E-1F75-C9C84EAC6279}"/>
              </a:ext>
            </a:extLst>
          </p:cNvPr>
          <p:cNvCxnSpPr>
            <a:cxnSpLocks/>
            <a:stCxn id="760" idx="6"/>
            <a:endCxn id="765" idx="2"/>
          </p:cNvCxnSpPr>
          <p:nvPr/>
        </p:nvCxnSpPr>
        <p:spPr>
          <a:xfrm>
            <a:off x="7579330" y="536899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946B986B-B4FD-8D8F-2A7A-E07BA415A0F9}"/>
              </a:ext>
            </a:extLst>
          </p:cNvPr>
          <p:cNvCxnSpPr>
            <a:cxnSpLocks/>
            <a:stCxn id="756" idx="6"/>
            <a:endCxn id="763" idx="2"/>
          </p:cNvCxnSpPr>
          <p:nvPr/>
        </p:nvCxnSpPr>
        <p:spPr>
          <a:xfrm>
            <a:off x="7579330" y="4747243"/>
            <a:ext cx="798646" cy="93262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92AE7C2F-49A3-AEE2-CA3E-74FBF3F3F40B}"/>
              </a:ext>
            </a:extLst>
          </p:cNvPr>
          <p:cNvCxnSpPr>
            <a:cxnSpLocks/>
            <a:stCxn id="760" idx="6"/>
            <a:endCxn id="759" idx="2"/>
          </p:cNvCxnSpPr>
          <p:nvPr/>
        </p:nvCxnSpPr>
        <p:spPr>
          <a:xfrm flipV="1">
            <a:off x="7579330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8A9C9EED-2377-4035-4ACF-19B4BE54CF17}"/>
              </a:ext>
            </a:extLst>
          </p:cNvPr>
          <p:cNvCxnSpPr>
            <a:cxnSpLocks/>
            <a:stCxn id="765" idx="2"/>
            <a:endCxn id="758" idx="6"/>
          </p:cNvCxnSpPr>
          <p:nvPr/>
        </p:nvCxnSpPr>
        <p:spPr>
          <a:xfrm flipH="1" flipV="1">
            <a:off x="7579330" y="5058119"/>
            <a:ext cx="798646" cy="922644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4A8E63D-C5E3-F4D3-350F-2E1300CFD117}"/>
              </a:ext>
            </a:extLst>
          </p:cNvPr>
          <p:cNvCxnSpPr>
            <a:cxnSpLocks/>
            <a:stCxn id="762" idx="6"/>
            <a:endCxn id="761" idx="2"/>
          </p:cNvCxnSpPr>
          <p:nvPr/>
        </p:nvCxnSpPr>
        <p:spPr>
          <a:xfrm flipV="1">
            <a:off x="7579330" y="5368995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9609EDB1-6339-AF59-F652-4CB0208A91E1}"/>
              </a:ext>
            </a:extLst>
          </p:cNvPr>
          <p:cNvCxnSpPr>
            <a:cxnSpLocks/>
            <a:stCxn id="764" idx="6"/>
            <a:endCxn id="761" idx="2"/>
          </p:cNvCxnSpPr>
          <p:nvPr/>
        </p:nvCxnSpPr>
        <p:spPr>
          <a:xfrm flipV="1">
            <a:off x="7579330" y="5368995"/>
            <a:ext cx="798646" cy="611768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61D20023-696F-9AEA-8512-B1A656D8E1FC}"/>
              </a:ext>
            </a:extLst>
          </p:cNvPr>
          <p:cNvCxnSpPr>
            <a:cxnSpLocks/>
            <a:stCxn id="756" idx="6"/>
            <a:endCxn id="765" idx="2"/>
          </p:cNvCxnSpPr>
          <p:nvPr/>
        </p:nvCxnSpPr>
        <p:spPr>
          <a:xfrm>
            <a:off x="7579330" y="4747243"/>
            <a:ext cx="798646" cy="123352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712603C9-18CF-9175-EB66-1F147FD66F3C}"/>
              </a:ext>
            </a:extLst>
          </p:cNvPr>
          <p:cNvCxnSpPr>
            <a:cxnSpLocks/>
            <a:stCxn id="758" idx="6"/>
            <a:endCxn id="759" idx="2"/>
          </p:cNvCxnSpPr>
          <p:nvPr/>
        </p:nvCxnSpPr>
        <p:spPr>
          <a:xfrm>
            <a:off x="7579330" y="5058119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直線コネクタ 781">
            <a:extLst>
              <a:ext uri="{FF2B5EF4-FFF2-40B4-BE49-F238E27FC236}">
                <a16:creationId xmlns:a16="http://schemas.microsoft.com/office/drawing/2014/main" id="{037B9CB6-7E47-D623-E72A-B0C77173321A}"/>
              </a:ext>
            </a:extLst>
          </p:cNvPr>
          <p:cNvCxnSpPr>
            <a:cxnSpLocks/>
            <a:stCxn id="764" idx="6"/>
            <a:endCxn id="763" idx="2"/>
          </p:cNvCxnSpPr>
          <p:nvPr/>
        </p:nvCxnSpPr>
        <p:spPr>
          <a:xfrm flipV="1">
            <a:off x="7579330" y="5679871"/>
            <a:ext cx="798646" cy="30089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4" name="直線コネクタ 783">
            <a:extLst>
              <a:ext uri="{FF2B5EF4-FFF2-40B4-BE49-F238E27FC236}">
                <a16:creationId xmlns:a16="http://schemas.microsoft.com/office/drawing/2014/main" id="{829E88FA-DD1B-5AEF-77AA-EB2E99AC3D87}"/>
              </a:ext>
            </a:extLst>
          </p:cNvPr>
          <p:cNvCxnSpPr>
            <a:cxnSpLocks/>
            <a:stCxn id="762" idx="6"/>
            <a:endCxn id="763" idx="2"/>
          </p:cNvCxnSpPr>
          <p:nvPr/>
        </p:nvCxnSpPr>
        <p:spPr>
          <a:xfrm>
            <a:off x="7579330" y="5679871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6" name="直線コネクタ 785">
            <a:extLst>
              <a:ext uri="{FF2B5EF4-FFF2-40B4-BE49-F238E27FC236}">
                <a16:creationId xmlns:a16="http://schemas.microsoft.com/office/drawing/2014/main" id="{50803D02-6E81-A62E-B5BD-EB982A6432C8}"/>
              </a:ext>
            </a:extLst>
          </p:cNvPr>
          <p:cNvCxnSpPr>
            <a:cxnSpLocks/>
            <a:stCxn id="756" idx="6"/>
            <a:endCxn id="759" idx="2"/>
          </p:cNvCxnSpPr>
          <p:nvPr/>
        </p:nvCxnSpPr>
        <p:spPr>
          <a:xfrm>
            <a:off x="7579330" y="4747243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C073C4C5-6B4F-99EB-DCFC-9412724CE94F}"/>
              </a:ext>
            </a:extLst>
          </p:cNvPr>
          <p:cNvCxnSpPr>
            <a:cxnSpLocks/>
            <a:stCxn id="756" idx="6"/>
            <a:endCxn id="761" idx="2"/>
          </p:cNvCxnSpPr>
          <p:nvPr/>
        </p:nvCxnSpPr>
        <p:spPr>
          <a:xfrm>
            <a:off x="7579330" y="4747243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7C7DCA2A-0AAB-C85F-721C-8BFFA347D3E4}"/>
              </a:ext>
            </a:extLst>
          </p:cNvPr>
          <p:cNvCxnSpPr>
            <a:cxnSpLocks/>
            <a:stCxn id="760" idx="6"/>
            <a:endCxn id="763" idx="2"/>
          </p:cNvCxnSpPr>
          <p:nvPr/>
        </p:nvCxnSpPr>
        <p:spPr>
          <a:xfrm>
            <a:off x="7579330" y="5368995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0" name="直線コネクタ 789">
            <a:extLst>
              <a:ext uri="{FF2B5EF4-FFF2-40B4-BE49-F238E27FC236}">
                <a16:creationId xmlns:a16="http://schemas.microsoft.com/office/drawing/2014/main" id="{3633D806-9758-2453-3F86-CD7F64490300}"/>
              </a:ext>
            </a:extLst>
          </p:cNvPr>
          <p:cNvCxnSpPr>
            <a:cxnSpLocks/>
            <a:stCxn id="758" idx="6"/>
            <a:endCxn id="761" idx="2"/>
          </p:cNvCxnSpPr>
          <p:nvPr/>
        </p:nvCxnSpPr>
        <p:spPr>
          <a:xfrm>
            <a:off x="7579330" y="5058119"/>
            <a:ext cx="798646" cy="310876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2" name="直線コネクタ 791">
            <a:extLst>
              <a:ext uri="{FF2B5EF4-FFF2-40B4-BE49-F238E27FC236}">
                <a16:creationId xmlns:a16="http://schemas.microsoft.com/office/drawing/2014/main" id="{17F5A601-89D1-9866-8311-B6A9DF16ED33}"/>
              </a:ext>
            </a:extLst>
          </p:cNvPr>
          <p:cNvCxnSpPr>
            <a:cxnSpLocks/>
            <a:stCxn id="762" idx="6"/>
            <a:endCxn id="759" idx="2"/>
          </p:cNvCxnSpPr>
          <p:nvPr/>
        </p:nvCxnSpPr>
        <p:spPr>
          <a:xfrm flipV="1">
            <a:off x="7579330" y="5058119"/>
            <a:ext cx="798646" cy="621752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3" name="直線コネクタ 792">
            <a:extLst>
              <a:ext uri="{FF2B5EF4-FFF2-40B4-BE49-F238E27FC236}">
                <a16:creationId xmlns:a16="http://schemas.microsoft.com/office/drawing/2014/main" id="{6D9371E6-CD23-4452-D5C6-AA236C231D57}"/>
              </a:ext>
            </a:extLst>
          </p:cNvPr>
          <p:cNvCxnSpPr>
            <a:cxnSpLocks/>
            <a:stCxn id="764" idx="6"/>
            <a:endCxn id="765" idx="2"/>
          </p:cNvCxnSpPr>
          <p:nvPr/>
        </p:nvCxnSpPr>
        <p:spPr>
          <a:xfrm>
            <a:off x="7579330" y="5980763"/>
            <a:ext cx="798646" cy="0"/>
          </a:xfrm>
          <a:prstGeom prst="line">
            <a:avLst/>
          </a:prstGeom>
          <a:ln w="31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4" name="左中かっこ 793">
            <a:extLst>
              <a:ext uri="{FF2B5EF4-FFF2-40B4-BE49-F238E27FC236}">
                <a16:creationId xmlns:a16="http://schemas.microsoft.com/office/drawing/2014/main" id="{4F352D53-2673-0C2E-A388-39E1D92343EB}"/>
              </a:ext>
            </a:extLst>
          </p:cNvPr>
          <p:cNvSpPr/>
          <p:nvPr/>
        </p:nvSpPr>
        <p:spPr>
          <a:xfrm>
            <a:off x="7162416" y="4077836"/>
            <a:ext cx="144000" cy="44206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5" name="左中かっこ 794">
            <a:extLst>
              <a:ext uri="{FF2B5EF4-FFF2-40B4-BE49-F238E27FC236}">
                <a16:creationId xmlns:a16="http://schemas.microsoft.com/office/drawing/2014/main" id="{06C55173-ED0A-32E7-1626-FB5598B25FE1}"/>
              </a:ext>
            </a:extLst>
          </p:cNvPr>
          <p:cNvSpPr/>
          <p:nvPr/>
        </p:nvSpPr>
        <p:spPr>
          <a:xfrm>
            <a:off x="7162416" y="4666271"/>
            <a:ext cx="144000" cy="1374197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6" name="右中かっこ 795">
            <a:extLst>
              <a:ext uri="{FF2B5EF4-FFF2-40B4-BE49-F238E27FC236}">
                <a16:creationId xmlns:a16="http://schemas.microsoft.com/office/drawing/2014/main" id="{F8FD7EFE-1572-501F-FC69-4A923FAFC892}"/>
              </a:ext>
            </a:extLst>
          </p:cNvPr>
          <p:cNvSpPr/>
          <p:nvPr/>
        </p:nvSpPr>
        <p:spPr>
          <a:xfrm>
            <a:off x="8644400" y="4077836"/>
            <a:ext cx="144000" cy="72537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7" name="右中かっこ 796">
            <a:extLst>
              <a:ext uri="{FF2B5EF4-FFF2-40B4-BE49-F238E27FC236}">
                <a16:creationId xmlns:a16="http://schemas.microsoft.com/office/drawing/2014/main" id="{63083DFC-F8D5-4CFE-FAE2-0972F3F9E958}"/>
              </a:ext>
            </a:extLst>
          </p:cNvPr>
          <p:cNvSpPr/>
          <p:nvPr/>
        </p:nvSpPr>
        <p:spPr>
          <a:xfrm>
            <a:off x="8644400" y="4977147"/>
            <a:ext cx="144000" cy="106332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D167E9D3-AF93-9327-F697-9BB6667234E2}"/>
                  </a:ext>
                </a:extLst>
              </p:cNvPr>
              <p:cNvSpPr txBox="1"/>
              <p:nvPr/>
            </p:nvSpPr>
            <p:spPr>
              <a:xfrm>
                <a:off x="6925274" y="4135474"/>
                <a:ext cx="2138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98" name="テキスト ボックス 797">
                <a:extLst>
                  <a:ext uri="{FF2B5EF4-FFF2-40B4-BE49-F238E27FC236}">
                    <a16:creationId xmlns:a16="http://schemas.microsoft.com/office/drawing/2014/main" id="{D167E9D3-AF93-9327-F697-9BB666723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74" y="4135474"/>
                <a:ext cx="213840" cy="276999"/>
              </a:xfrm>
              <a:prstGeom prst="rect">
                <a:avLst/>
              </a:prstGeom>
              <a:blipFill>
                <a:blip r:embed="rId127"/>
                <a:stretch>
                  <a:fillRect l="-22222" r="-16667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D304554D-C998-668C-A407-7787352E6CA0}"/>
                  </a:ext>
                </a:extLst>
              </p:cNvPr>
              <p:cNvSpPr txBox="1"/>
              <p:nvPr/>
            </p:nvSpPr>
            <p:spPr>
              <a:xfrm>
                <a:off x="6893086" y="5239546"/>
                <a:ext cx="2782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799" name="テキスト ボックス 798">
                <a:extLst>
                  <a:ext uri="{FF2B5EF4-FFF2-40B4-BE49-F238E27FC236}">
                    <a16:creationId xmlns:a16="http://schemas.microsoft.com/office/drawing/2014/main" id="{D304554D-C998-668C-A407-7787352E6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086" y="5239546"/>
                <a:ext cx="278217" cy="276999"/>
              </a:xfrm>
              <a:prstGeom prst="rect">
                <a:avLst/>
              </a:prstGeom>
              <a:blipFill>
                <a:blip r:embed="rId128"/>
                <a:stretch>
                  <a:fillRect l="-13043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0" name="テキスト ボックス 799">
                <a:extLst>
                  <a:ext uri="{FF2B5EF4-FFF2-40B4-BE49-F238E27FC236}">
                    <a16:creationId xmlns:a16="http://schemas.microsoft.com/office/drawing/2014/main" id="{CA6A87D9-0C12-8004-C4C2-AE3C78610CE1}"/>
                  </a:ext>
                </a:extLst>
              </p:cNvPr>
              <p:cNvSpPr txBox="1"/>
              <p:nvPr/>
            </p:nvSpPr>
            <p:spPr>
              <a:xfrm>
                <a:off x="8807227" y="4273973"/>
                <a:ext cx="2242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00" name="テキスト ボックス 799">
                <a:extLst>
                  <a:ext uri="{FF2B5EF4-FFF2-40B4-BE49-F238E27FC236}">
                    <a16:creationId xmlns:a16="http://schemas.microsoft.com/office/drawing/2014/main" id="{CA6A87D9-0C12-8004-C4C2-AE3C78610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227" y="4273973"/>
                <a:ext cx="224228" cy="276999"/>
              </a:xfrm>
              <a:prstGeom prst="rect">
                <a:avLst/>
              </a:prstGeom>
              <a:blipFill>
                <a:blip r:embed="rId129"/>
                <a:stretch>
                  <a:fillRect l="-21053" r="-15789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1" name="テキスト ボックス 800">
                <a:extLst>
                  <a:ext uri="{FF2B5EF4-FFF2-40B4-BE49-F238E27FC236}">
                    <a16:creationId xmlns:a16="http://schemas.microsoft.com/office/drawing/2014/main" id="{730AFFC3-A1DC-E364-01EE-A3C3C8E0CFE6}"/>
                  </a:ext>
                </a:extLst>
              </p:cNvPr>
              <p:cNvSpPr txBox="1"/>
              <p:nvPr/>
            </p:nvSpPr>
            <p:spPr>
              <a:xfrm>
                <a:off x="8775039" y="5378045"/>
                <a:ext cx="2930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801" name="テキスト ボックス 800">
                <a:extLst>
                  <a:ext uri="{FF2B5EF4-FFF2-40B4-BE49-F238E27FC236}">
                    <a16:creationId xmlns:a16="http://schemas.microsoft.com/office/drawing/2014/main" id="{730AFFC3-A1DC-E364-01EE-A3C3C8E0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5039" y="5378045"/>
                <a:ext cx="293094" cy="276999"/>
              </a:xfrm>
              <a:prstGeom prst="rect">
                <a:avLst/>
              </a:prstGeom>
              <a:blipFill>
                <a:blip r:embed="rId130"/>
                <a:stretch>
                  <a:fillRect l="-12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3" name="角丸四角形 802">
            <a:extLst>
              <a:ext uri="{FF2B5EF4-FFF2-40B4-BE49-F238E27FC236}">
                <a16:creationId xmlns:a16="http://schemas.microsoft.com/office/drawing/2014/main" id="{51846237-5408-1807-3865-150DD5D6E592}"/>
              </a:ext>
            </a:extLst>
          </p:cNvPr>
          <p:cNvSpPr/>
          <p:nvPr/>
        </p:nvSpPr>
        <p:spPr>
          <a:xfrm>
            <a:off x="6796167" y="3360897"/>
            <a:ext cx="2306955" cy="2952000"/>
          </a:xfrm>
          <a:prstGeom prst="roundRect">
            <a:avLst/>
          </a:prstGeom>
          <a:noFill/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59714430-A4F2-E3AA-E1B2-F736F8865FA6}"/>
                  </a:ext>
                </a:extLst>
              </p:cNvPr>
              <p:cNvSpPr/>
              <p:nvPr/>
            </p:nvSpPr>
            <p:spPr>
              <a:xfrm>
                <a:off x="7539340" y="3443122"/>
                <a:ext cx="820608" cy="28916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ja-JP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ja-JP" sz="14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altLang="ja-JP" sz="14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832" name="正方形/長方形 831">
                <a:extLst>
                  <a:ext uri="{FF2B5EF4-FFF2-40B4-BE49-F238E27FC236}">
                    <a16:creationId xmlns:a16="http://schemas.microsoft.com/office/drawing/2014/main" id="{59714430-A4F2-E3AA-E1B2-F736F8865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340" y="3443122"/>
                <a:ext cx="820608" cy="289169"/>
              </a:xfrm>
              <a:prstGeom prst="rect">
                <a:avLst/>
              </a:prstGeom>
              <a:blipFill>
                <a:blip r:embed="rId13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275</Words>
  <Application>Microsoft Macintosh PowerPoint</Application>
  <PresentationFormat>ワイド画面</PresentationFormat>
  <Paragraphs>251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17</cp:revision>
  <dcterms:created xsi:type="dcterms:W3CDTF">2024-05-17T01:03:25Z</dcterms:created>
  <dcterms:modified xsi:type="dcterms:W3CDTF">2024-05-18T05:13:54Z</dcterms:modified>
</cp:coreProperties>
</file>