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29160788" cy="3779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238"/>
    <a:srgbClr val="AFDAAD"/>
    <a:srgbClr val="87D7D6"/>
    <a:srgbClr val="BFDF3C"/>
    <a:srgbClr val="42B4CA"/>
    <a:srgbClr val="9DD3EC"/>
    <a:srgbClr val="38383A"/>
    <a:srgbClr val="97CE4C"/>
    <a:srgbClr val="44281D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A1036-5F12-474C-85EF-7200F79C05A1}" v="2" dt="2024-06-25T05:56:3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14" d="100"/>
          <a:sy n="14" d="100"/>
        </p:scale>
        <p:origin x="21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pson Moreira" userId="a0108cb8ea2a65d8" providerId="LiveId" clId="{99CA1036-5F12-474C-85EF-7200F79C05A1}"/>
    <pc:docChg chg="undo custSel addSld modSld">
      <pc:chgData name="Tompson Moreira" userId="a0108cb8ea2a65d8" providerId="LiveId" clId="{99CA1036-5F12-474C-85EF-7200F79C05A1}" dt="2024-06-29T02:43:16.838" v="789" actId="1036"/>
      <pc:docMkLst>
        <pc:docMk/>
      </pc:docMkLst>
      <pc:sldChg chg="addSp modSp mod">
        <pc:chgData name="Tompson Moreira" userId="a0108cb8ea2a65d8" providerId="LiveId" clId="{99CA1036-5F12-474C-85EF-7200F79C05A1}" dt="2024-06-25T12:06:41.289" v="416" actId="164"/>
        <pc:sldMkLst>
          <pc:docMk/>
          <pc:sldMk cId="3157214797" sldId="256"/>
        </pc:sldMkLst>
        <pc:spChg chg="add mod">
          <ac:chgData name="Tompson Moreira" userId="a0108cb8ea2a65d8" providerId="LiveId" clId="{99CA1036-5F12-474C-85EF-7200F79C05A1}" dt="2024-06-25T12:06:41.289" v="416" actId="164"/>
          <ac:spMkLst>
            <pc:docMk/>
            <pc:sldMk cId="3157214797" sldId="256"/>
            <ac:spMk id="2" creationId="{596EA386-46EE-C631-5AAE-06B68F19B2F1}"/>
          </ac:spMkLst>
        </pc:spChg>
        <pc:spChg chg="add mod">
          <ac:chgData name="Tompson Moreira" userId="a0108cb8ea2a65d8" providerId="LiveId" clId="{99CA1036-5F12-474C-85EF-7200F79C05A1}" dt="2024-06-25T12:06:41.289" v="416" actId="164"/>
          <ac:spMkLst>
            <pc:docMk/>
            <pc:sldMk cId="3157214797" sldId="256"/>
            <ac:spMk id="10" creationId="{D5E05498-EE25-E860-0759-A8FC76420D60}"/>
          </ac:spMkLst>
        </pc:spChg>
        <pc:spChg chg="add mod">
          <ac:chgData name="Tompson Moreira" userId="a0108cb8ea2a65d8" providerId="LiveId" clId="{99CA1036-5F12-474C-85EF-7200F79C05A1}" dt="2024-06-25T12:06:41.289" v="416" actId="164"/>
          <ac:spMkLst>
            <pc:docMk/>
            <pc:sldMk cId="3157214797" sldId="256"/>
            <ac:spMk id="11" creationId="{6D3098DF-49B3-D032-24BF-8C1DC194522A}"/>
          </ac:spMkLst>
        </pc:spChg>
        <pc:grpChg chg="add mod">
          <ac:chgData name="Tompson Moreira" userId="a0108cb8ea2a65d8" providerId="LiveId" clId="{99CA1036-5F12-474C-85EF-7200F79C05A1}" dt="2024-06-25T12:06:41.289" v="416" actId="164"/>
          <ac:grpSpMkLst>
            <pc:docMk/>
            <pc:sldMk cId="3157214797" sldId="256"/>
            <ac:grpSpMk id="12" creationId="{4D45CA52-4C71-EC83-4863-D1D9CE898467}"/>
          </ac:grpSpMkLst>
        </pc:grpChg>
        <pc:picChg chg="add mod">
          <ac:chgData name="Tompson Moreira" userId="a0108cb8ea2a65d8" providerId="LiveId" clId="{99CA1036-5F12-474C-85EF-7200F79C05A1}" dt="2024-06-25T12:06:41.289" v="416" actId="164"/>
          <ac:picMkLst>
            <pc:docMk/>
            <pc:sldMk cId="3157214797" sldId="256"/>
            <ac:picMk id="7" creationId="{B6487FF8-AA98-6A3C-84CA-235724B476E2}"/>
          </ac:picMkLst>
        </pc:picChg>
        <pc:picChg chg="add mod">
          <ac:chgData name="Tompson Moreira" userId="a0108cb8ea2a65d8" providerId="LiveId" clId="{99CA1036-5F12-474C-85EF-7200F79C05A1}" dt="2024-06-25T12:06:41.289" v="416" actId="164"/>
          <ac:picMkLst>
            <pc:docMk/>
            <pc:sldMk cId="3157214797" sldId="256"/>
            <ac:picMk id="9" creationId="{60364965-DCE6-E101-CB4F-808BF8F0566C}"/>
          </ac:picMkLst>
        </pc:picChg>
      </pc:sldChg>
      <pc:sldChg chg="addSp delSp modSp mod">
        <pc:chgData name="Tompson Moreira" userId="a0108cb8ea2a65d8" providerId="LiveId" clId="{99CA1036-5F12-474C-85EF-7200F79C05A1}" dt="2024-06-25T12:06:56.019" v="421" actId="171"/>
        <pc:sldMkLst>
          <pc:docMk/>
          <pc:sldMk cId="1386121888" sldId="257"/>
        </pc:sldMkLst>
        <pc:spChg chg="mod">
          <ac:chgData name="Tompson Moreira" userId="a0108cb8ea2a65d8" providerId="LiveId" clId="{99CA1036-5F12-474C-85EF-7200F79C05A1}" dt="2024-06-25T12:06:44.393" v="417"/>
          <ac:spMkLst>
            <pc:docMk/>
            <pc:sldMk cId="1386121888" sldId="257"/>
            <ac:spMk id="10" creationId="{DA48D8DE-7736-93EF-A984-2E2895084A5C}"/>
          </ac:spMkLst>
        </pc:spChg>
        <pc:spChg chg="mod">
          <ac:chgData name="Tompson Moreira" userId="a0108cb8ea2a65d8" providerId="LiveId" clId="{99CA1036-5F12-474C-85EF-7200F79C05A1}" dt="2024-06-25T12:06:44.393" v="417"/>
          <ac:spMkLst>
            <pc:docMk/>
            <pc:sldMk cId="1386121888" sldId="257"/>
            <ac:spMk id="13" creationId="{8CAC09FB-0F39-38F3-103A-B61EB58B6F80}"/>
          </ac:spMkLst>
        </pc:spChg>
        <pc:spChg chg="del">
          <ac:chgData name="Tompson Moreira" userId="a0108cb8ea2a65d8" providerId="LiveId" clId="{99CA1036-5F12-474C-85EF-7200F79C05A1}" dt="2024-06-25T12:06:52.033" v="418" actId="478"/>
          <ac:spMkLst>
            <pc:docMk/>
            <pc:sldMk cId="1386121888" sldId="257"/>
            <ac:spMk id="14" creationId="{B1E69C71-A6E1-E82B-9A17-53805C7D76DE}"/>
          </ac:spMkLst>
        </pc:spChg>
        <pc:spChg chg="mod">
          <ac:chgData name="Tompson Moreira" userId="a0108cb8ea2a65d8" providerId="LiveId" clId="{99CA1036-5F12-474C-85EF-7200F79C05A1}" dt="2024-06-25T12:06:44.393" v="417"/>
          <ac:spMkLst>
            <pc:docMk/>
            <pc:sldMk cId="1386121888" sldId="257"/>
            <ac:spMk id="15" creationId="{162CA653-6BFF-3483-59F8-BDCF9A40D9CE}"/>
          </ac:spMkLst>
        </pc:spChg>
        <pc:spChg chg="add mod ord">
          <ac:chgData name="Tompson Moreira" userId="a0108cb8ea2a65d8" providerId="LiveId" clId="{99CA1036-5F12-474C-85EF-7200F79C05A1}" dt="2024-06-25T12:06:56.019" v="421" actId="171"/>
          <ac:spMkLst>
            <pc:docMk/>
            <pc:sldMk cId="1386121888" sldId="257"/>
            <ac:spMk id="16" creationId="{566673C1-6833-810F-1874-44494375EDE0}"/>
          </ac:spMkLst>
        </pc:spChg>
        <pc:grpChg chg="add mod">
          <ac:chgData name="Tompson Moreira" userId="a0108cb8ea2a65d8" providerId="LiveId" clId="{99CA1036-5F12-474C-85EF-7200F79C05A1}" dt="2024-06-25T12:06:44.393" v="417"/>
          <ac:grpSpMkLst>
            <pc:docMk/>
            <pc:sldMk cId="1386121888" sldId="257"/>
            <ac:grpSpMk id="9" creationId="{685C65B7-0962-F98F-031A-9F262B5857F7}"/>
          </ac:grpSpMkLst>
        </pc:grpChg>
        <pc:picChg chg="mod">
          <ac:chgData name="Tompson Moreira" userId="a0108cb8ea2a65d8" providerId="LiveId" clId="{99CA1036-5F12-474C-85EF-7200F79C05A1}" dt="2024-06-25T12:06:44.393" v="417"/>
          <ac:picMkLst>
            <pc:docMk/>
            <pc:sldMk cId="1386121888" sldId="257"/>
            <ac:picMk id="11" creationId="{9BA0B44E-B74D-BF2F-1D67-FF6241F23DB1}"/>
          </ac:picMkLst>
        </pc:picChg>
        <pc:picChg chg="mod">
          <ac:chgData name="Tompson Moreira" userId="a0108cb8ea2a65d8" providerId="LiveId" clId="{99CA1036-5F12-474C-85EF-7200F79C05A1}" dt="2024-06-25T12:06:44.393" v="417"/>
          <ac:picMkLst>
            <pc:docMk/>
            <pc:sldMk cId="1386121888" sldId="257"/>
            <ac:picMk id="12" creationId="{52276750-4DF3-E069-5885-7CFE46F72763}"/>
          </ac:picMkLst>
        </pc:picChg>
      </pc:sldChg>
      <pc:sldChg chg="addSp delSp modSp mod">
        <pc:chgData name="Tompson Moreira" userId="a0108cb8ea2a65d8" providerId="LiveId" clId="{99CA1036-5F12-474C-85EF-7200F79C05A1}" dt="2024-06-25T12:07:11.007" v="425"/>
        <pc:sldMkLst>
          <pc:docMk/>
          <pc:sldMk cId="2250225920" sldId="258"/>
        </pc:sldMkLst>
        <pc:spChg chg="add mod">
          <ac:chgData name="Tompson Moreira" userId="a0108cb8ea2a65d8" providerId="LiveId" clId="{99CA1036-5F12-474C-85EF-7200F79C05A1}" dt="2024-06-25T12:07:05.086" v="423"/>
          <ac:spMkLst>
            <pc:docMk/>
            <pc:sldMk cId="2250225920" sldId="258"/>
            <ac:spMk id="12" creationId="{70966CC8-20E5-3D17-BDC4-DCD33857F655}"/>
          </ac:spMkLst>
        </pc:spChg>
        <pc:spChg chg="del">
          <ac:chgData name="Tompson Moreira" userId="a0108cb8ea2a65d8" providerId="LiveId" clId="{99CA1036-5F12-474C-85EF-7200F79C05A1}" dt="2024-06-25T12:07:04.170" v="422" actId="478"/>
          <ac:spMkLst>
            <pc:docMk/>
            <pc:sldMk cId="2250225920" sldId="258"/>
            <ac:spMk id="14" creationId="{B1E69C71-A6E1-E82B-9A17-53805C7D76DE}"/>
          </ac:spMkLst>
        </pc:spChg>
        <pc:spChg chg="mod">
          <ac:chgData name="Tompson Moreira" userId="a0108cb8ea2a65d8" providerId="LiveId" clId="{99CA1036-5F12-474C-85EF-7200F79C05A1}" dt="2024-06-25T12:07:11.007" v="425"/>
          <ac:spMkLst>
            <pc:docMk/>
            <pc:sldMk cId="2250225920" sldId="258"/>
            <ac:spMk id="15" creationId="{8D078999-6440-A92A-C685-C139371158F1}"/>
          </ac:spMkLst>
        </pc:spChg>
        <pc:spChg chg="mod">
          <ac:chgData name="Tompson Moreira" userId="a0108cb8ea2a65d8" providerId="LiveId" clId="{99CA1036-5F12-474C-85EF-7200F79C05A1}" dt="2024-06-25T12:07:11.007" v="425"/>
          <ac:spMkLst>
            <pc:docMk/>
            <pc:sldMk cId="2250225920" sldId="258"/>
            <ac:spMk id="18" creationId="{2B3BCEAB-1111-F732-1414-569F7B92A256}"/>
          </ac:spMkLst>
        </pc:spChg>
        <pc:spChg chg="mod">
          <ac:chgData name="Tompson Moreira" userId="a0108cb8ea2a65d8" providerId="LiveId" clId="{99CA1036-5F12-474C-85EF-7200F79C05A1}" dt="2024-06-25T12:07:11.007" v="425"/>
          <ac:spMkLst>
            <pc:docMk/>
            <pc:sldMk cId="2250225920" sldId="258"/>
            <ac:spMk id="19" creationId="{83AC0890-6F8B-DB37-F466-5D7D9840DB0F}"/>
          </ac:spMkLst>
        </pc:spChg>
        <pc:grpChg chg="add mod">
          <ac:chgData name="Tompson Moreira" userId="a0108cb8ea2a65d8" providerId="LiveId" clId="{99CA1036-5F12-474C-85EF-7200F79C05A1}" dt="2024-06-25T12:07:11.007" v="425"/>
          <ac:grpSpMkLst>
            <pc:docMk/>
            <pc:sldMk cId="2250225920" sldId="258"/>
            <ac:grpSpMk id="13" creationId="{DBCCA3E7-D323-92BE-5710-1DE62988E2B7}"/>
          </ac:grpSpMkLst>
        </pc:grpChg>
        <pc:picChg chg="mod">
          <ac:chgData name="Tompson Moreira" userId="a0108cb8ea2a65d8" providerId="LiveId" clId="{99CA1036-5F12-474C-85EF-7200F79C05A1}" dt="2024-06-25T12:07:11.007" v="425"/>
          <ac:picMkLst>
            <pc:docMk/>
            <pc:sldMk cId="2250225920" sldId="258"/>
            <ac:picMk id="16" creationId="{1F167F04-FE0F-BC03-A423-151BCF830E43}"/>
          </ac:picMkLst>
        </pc:picChg>
        <pc:picChg chg="mod">
          <ac:chgData name="Tompson Moreira" userId="a0108cb8ea2a65d8" providerId="LiveId" clId="{99CA1036-5F12-474C-85EF-7200F79C05A1}" dt="2024-06-25T12:07:11.007" v="425"/>
          <ac:picMkLst>
            <pc:docMk/>
            <pc:sldMk cId="2250225920" sldId="258"/>
            <ac:picMk id="17" creationId="{CA23BB64-F17D-68D9-94FC-DF45D69ADACA}"/>
          </ac:picMkLst>
        </pc:picChg>
      </pc:sldChg>
      <pc:sldChg chg="addSp delSp modSp mod">
        <pc:chgData name="Tompson Moreira" userId="a0108cb8ea2a65d8" providerId="LiveId" clId="{99CA1036-5F12-474C-85EF-7200F79C05A1}" dt="2024-06-29T02:43:16.838" v="789" actId="1036"/>
        <pc:sldMkLst>
          <pc:docMk/>
          <pc:sldMk cId="1096526635" sldId="259"/>
        </pc:sldMkLst>
        <pc:spChg chg="add mod ord">
          <ac:chgData name="Tompson Moreira" userId="a0108cb8ea2a65d8" providerId="LiveId" clId="{99CA1036-5F12-474C-85EF-7200F79C05A1}" dt="2024-06-29T02:41:32.642" v="783" actId="1037"/>
          <ac:spMkLst>
            <pc:docMk/>
            <pc:sldMk cId="1096526635" sldId="259"/>
            <ac:spMk id="4" creationId="{3D38C5D6-A5CA-5191-4FBA-3A4107D6BA78}"/>
          </ac:spMkLst>
        </pc:spChg>
        <pc:spChg chg="mod ord">
          <ac:chgData name="Tompson Moreira" userId="a0108cb8ea2a65d8" providerId="LiveId" clId="{99CA1036-5F12-474C-85EF-7200F79C05A1}" dt="2024-06-29T02:39:45.851" v="650" actId="13822"/>
          <ac:spMkLst>
            <pc:docMk/>
            <pc:sldMk cId="1096526635" sldId="259"/>
            <ac:spMk id="22" creationId="{CF0E7B14-0EC0-74B2-6944-D468A9EEBAE4}"/>
          </ac:spMkLst>
        </pc:spChg>
        <pc:spChg chg="mod">
          <ac:chgData name="Tompson Moreira" userId="a0108cb8ea2a65d8" providerId="LiveId" clId="{99CA1036-5F12-474C-85EF-7200F79C05A1}" dt="2024-06-29T02:40:45.763" v="693" actId="207"/>
          <ac:spMkLst>
            <pc:docMk/>
            <pc:sldMk cId="1096526635" sldId="259"/>
            <ac:spMk id="56" creationId="{4F8F62C0-5C16-1DBB-777F-8728FD192DE1}"/>
          </ac:spMkLst>
        </pc:spChg>
        <pc:picChg chg="del mod">
          <ac:chgData name="Tompson Moreira" userId="a0108cb8ea2a65d8" providerId="LiveId" clId="{99CA1036-5F12-474C-85EF-7200F79C05A1}" dt="2024-06-29T02:28:29.899" v="439" actId="478"/>
          <ac:picMkLst>
            <pc:docMk/>
            <pc:sldMk cId="1096526635" sldId="259"/>
            <ac:picMk id="3" creationId="{3CF1372D-A84D-92E0-683B-DE9E1CFC429C}"/>
          </ac:picMkLst>
        </pc:picChg>
        <pc:picChg chg="add mod ord">
          <ac:chgData name="Tompson Moreira" userId="a0108cb8ea2a65d8" providerId="LiveId" clId="{99CA1036-5F12-474C-85EF-7200F79C05A1}" dt="2024-06-29T02:43:16.838" v="789" actId="1036"/>
          <ac:picMkLst>
            <pc:docMk/>
            <pc:sldMk cId="1096526635" sldId="259"/>
            <ac:picMk id="3" creationId="{4C8EFB6A-294F-7701-6281-3E68C12B1C7D}"/>
          </ac:picMkLst>
        </pc:picChg>
        <pc:picChg chg="add del mod">
          <ac:chgData name="Tompson Moreira" userId="a0108cb8ea2a65d8" providerId="LiveId" clId="{99CA1036-5F12-474C-85EF-7200F79C05A1}" dt="2024-06-29T02:32:15.923" v="450" actId="478"/>
          <ac:picMkLst>
            <pc:docMk/>
            <pc:sldMk cId="1096526635" sldId="259"/>
            <ac:picMk id="4" creationId="{8D8E8E64-0A54-6464-3F12-9E6AFD887CF7}"/>
          </ac:picMkLst>
        </pc:picChg>
        <pc:picChg chg="add del mod">
          <ac:chgData name="Tompson Moreira" userId="a0108cb8ea2a65d8" providerId="LiveId" clId="{99CA1036-5F12-474C-85EF-7200F79C05A1}" dt="2024-06-29T02:38:42.226" v="583" actId="478"/>
          <ac:picMkLst>
            <pc:docMk/>
            <pc:sldMk cId="1096526635" sldId="259"/>
            <ac:picMk id="6" creationId="{4FE3A1C2-9037-89EF-9029-6EBFF55F621F}"/>
          </ac:picMkLst>
        </pc:picChg>
        <pc:picChg chg="add del mod">
          <ac:chgData name="Tompson Moreira" userId="a0108cb8ea2a65d8" providerId="LiveId" clId="{99CA1036-5F12-474C-85EF-7200F79C05A1}" dt="2024-06-29T02:33:18.410" v="470" actId="478"/>
          <ac:picMkLst>
            <pc:docMk/>
            <pc:sldMk cId="1096526635" sldId="259"/>
            <ac:picMk id="8" creationId="{F01A771A-DA65-09DC-7266-F856C178856C}"/>
          </ac:picMkLst>
        </pc:picChg>
      </pc:sldChg>
      <pc:sldChg chg="addSp delSp modSp add mod setBg">
        <pc:chgData name="Tompson Moreira" userId="a0108cb8ea2a65d8" providerId="LiveId" clId="{99CA1036-5F12-474C-85EF-7200F79C05A1}" dt="2024-06-25T12:07:08.299" v="424"/>
        <pc:sldMkLst>
          <pc:docMk/>
          <pc:sldMk cId="3919919466" sldId="260"/>
        </pc:sldMkLst>
        <pc:spChg chg="mod">
          <ac:chgData name="Tompson Moreira" userId="a0108cb8ea2a65d8" providerId="LiveId" clId="{99CA1036-5F12-474C-85EF-7200F79C05A1}" dt="2024-06-25T05:54:42.532" v="4" actId="6549"/>
          <ac:spMkLst>
            <pc:docMk/>
            <pc:sldMk cId="3919919466" sldId="260"/>
            <ac:spMk id="3" creationId="{206CE874-00D3-9DAC-5DB0-9E89D3709DFA}"/>
          </ac:spMkLst>
        </pc:spChg>
        <pc:spChg chg="mod">
          <ac:chgData name="Tompson Moreira" userId="a0108cb8ea2a65d8" providerId="LiveId" clId="{99CA1036-5F12-474C-85EF-7200F79C05A1}" dt="2024-06-25T12:07:08.299" v="424"/>
          <ac:spMkLst>
            <pc:docMk/>
            <pc:sldMk cId="3919919466" sldId="260"/>
            <ac:spMk id="3" creationId="{EA006BAE-6919-0AC0-3744-865E2739568F}"/>
          </ac:spMkLst>
        </pc:spChg>
        <pc:spChg chg="del topLvl">
          <ac:chgData name="Tompson Moreira" userId="a0108cb8ea2a65d8" providerId="LiveId" clId="{99CA1036-5F12-474C-85EF-7200F79C05A1}" dt="2024-06-25T05:54:39.713" v="3" actId="478"/>
          <ac:spMkLst>
            <pc:docMk/>
            <pc:sldMk cId="3919919466" sldId="260"/>
            <ac:spMk id="4" creationId="{F6E00517-3969-86C5-B49B-F4675BEA704A}"/>
          </ac:spMkLst>
        </pc:spChg>
        <pc:spChg chg="topLvl">
          <ac:chgData name="Tompson Moreira" userId="a0108cb8ea2a65d8" providerId="LiveId" clId="{99CA1036-5F12-474C-85EF-7200F79C05A1}" dt="2024-06-25T05:54:39.713" v="3" actId="478"/>
          <ac:spMkLst>
            <pc:docMk/>
            <pc:sldMk cId="3919919466" sldId="260"/>
            <ac:spMk id="5" creationId="{6C17C036-4225-5E29-1B98-49EC7793DD22}"/>
          </ac:spMkLst>
        </pc:spChg>
        <pc:spChg chg="del">
          <ac:chgData name="Tompson Moreira" userId="a0108cb8ea2a65d8" providerId="LiveId" clId="{99CA1036-5F12-474C-85EF-7200F79C05A1}" dt="2024-06-25T05:57:23.280" v="47" actId="478"/>
          <ac:spMkLst>
            <pc:docMk/>
            <pc:sldMk cId="3919919466" sldId="260"/>
            <ac:spMk id="6" creationId="{D8343984-BAFA-3D0E-C8CC-8B9B0765F41C}"/>
          </ac:spMkLst>
        </pc:spChg>
        <pc:spChg chg="mod">
          <ac:chgData name="Tompson Moreira" userId="a0108cb8ea2a65d8" providerId="LiveId" clId="{99CA1036-5F12-474C-85EF-7200F79C05A1}" dt="2024-06-25T12:07:08.299" v="424"/>
          <ac:spMkLst>
            <pc:docMk/>
            <pc:sldMk cId="3919919466" sldId="260"/>
            <ac:spMk id="7" creationId="{C5C8A3CF-D7E3-AB0D-8B5D-7D30E128F528}"/>
          </ac:spMkLst>
        </pc:spChg>
        <pc:spChg chg="mod">
          <ac:chgData name="Tompson Moreira" userId="a0108cb8ea2a65d8" providerId="LiveId" clId="{99CA1036-5F12-474C-85EF-7200F79C05A1}" dt="2024-06-25T06:33:27.063" v="159" actId="20577"/>
          <ac:spMkLst>
            <pc:docMk/>
            <pc:sldMk cId="3919919466" sldId="260"/>
            <ac:spMk id="8" creationId="{9F6ED330-9881-6998-275F-CBCBEB6036C4}"/>
          </ac:spMkLst>
        </pc:spChg>
        <pc:spChg chg="mod">
          <ac:chgData name="Tompson Moreira" userId="a0108cb8ea2a65d8" providerId="LiveId" clId="{99CA1036-5F12-474C-85EF-7200F79C05A1}" dt="2024-06-25T12:07:08.299" v="424"/>
          <ac:spMkLst>
            <pc:docMk/>
            <pc:sldMk cId="3919919466" sldId="260"/>
            <ac:spMk id="9" creationId="{3738523E-5745-DDD7-06EB-E864E8AFC97E}"/>
          </ac:spMkLst>
        </pc:spChg>
        <pc:spChg chg="del topLvl">
          <ac:chgData name="Tompson Moreira" userId="a0108cb8ea2a65d8" providerId="LiveId" clId="{99CA1036-5F12-474C-85EF-7200F79C05A1}" dt="2024-06-25T05:54:51.702" v="10" actId="478"/>
          <ac:spMkLst>
            <pc:docMk/>
            <pc:sldMk cId="3919919466" sldId="260"/>
            <ac:spMk id="10" creationId="{9E88AF14-22FD-0816-9FC5-00D76A311C38}"/>
          </ac:spMkLst>
        </pc:spChg>
        <pc:spChg chg="mod">
          <ac:chgData name="Tompson Moreira" userId="a0108cb8ea2a65d8" providerId="LiveId" clId="{99CA1036-5F12-474C-85EF-7200F79C05A1}" dt="2024-06-25T06:34:21.449" v="170" actId="14100"/>
          <ac:spMkLst>
            <pc:docMk/>
            <pc:sldMk cId="3919919466" sldId="260"/>
            <ac:spMk id="14" creationId="{B1E69C71-A6E1-E82B-9A17-53805C7D76DE}"/>
          </ac:spMkLst>
        </pc:spChg>
        <pc:spChg chg="add mod">
          <ac:chgData name="Tompson Moreira" userId="a0108cb8ea2a65d8" providerId="LiveId" clId="{99CA1036-5F12-474C-85EF-7200F79C05A1}" dt="2024-06-25T06:32:58.877" v="130" actId="12789"/>
          <ac:spMkLst>
            <pc:docMk/>
            <pc:sldMk cId="3919919466" sldId="260"/>
            <ac:spMk id="17" creationId="{B0DCDDA5-3650-AFAD-3D9C-216A317E7962}"/>
          </ac:spMkLst>
        </pc:spChg>
        <pc:spChg chg="mod topLvl">
          <ac:chgData name="Tompson Moreira" userId="a0108cb8ea2a65d8" providerId="LiveId" clId="{99CA1036-5F12-474C-85EF-7200F79C05A1}" dt="2024-06-25T06:32:40.494" v="110" actId="164"/>
          <ac:spMkLst>
            <pc:docMk/>
            <pc:sldMk cId="3919919466" sldId="260"/>
            <ac:spMk id="19" creationId="{EB67377E-3125-4754-2E46-221B2FE8EF45}"/>
          </ac:spMkLst>
        </pc:spChg>
        <pc:spChg chg="mod">
          <ac:chgData name="Tompson Moreira" userId="a0108cb8ea2a65d8" providerId="LiveId" clId="{99CA1036-5F12-474C-85EF-7200F79C05A1}" dt="2024-06-25T06:34:09.387" v="167" actId="2085"/>
          <ac:spMkLst>
            <pc:docMk/>
            <pc:sldMk cId="3919919466" sldId="260"/>
            <ac:spMk id="23" creationId="{54555747-2FE0-ADA7-2353-4BA0A5643735}"/>
          </ac:spMkLst>
        </pc:spChg>
        <pc:spChg chg="mod">
          <ac:chgData name="Tompson Moreira" userId="a0108cb8ea2a65d8" providerId="LiveId" clId="{99CA1036-5F12-474C-85EF-7200F79C05A1}" dt="2024-06-25T06:53:10.280" v="257"/>
          <ac:spMkLst>
            <pc:docMk/>
            <pc:sldMk cId="3919919466" sldId="260"/>
            <ac:spMk id="37" creationId="{C4C4ACCD-07AA-00C0-F973-A1AE925D57AE}"/>
          </ac:spMkLst>
        </pc:spChg>
        <pc:spChg chg="del">
          <ac:chgData name="Tompson Moreira" userId="a0108cb8ea2a65d8" providerId="LiveId" clId="{99CA1036-5F12-474C-85EF-7200F79C05A1}" dt="2024-06-25T05:57:23.622" v="48" actId="478"/>
          <ac:spMkLst>
            <pc:docMk/>
            <pc:sldMk cId="3919919466" sldId="260"/>
            <ac:spMk id="48" creationId="{8E686EE8-136F-47B6-F95A-1AD318850BDF}"/>
          </ac:spMkLst>
        </pc:spChg>
        <pc:spChg chg="del">
          <ac:chgData name="Tompson Moreira" userId="a0108cb8ea2a65d8" providerId="LiveId" clId="{99CA1036-5F12-474C-85EF-7200F79C05A1}" dt="2024-06-25T05:57:24.127" v="49" actId="478"/>
          <ac:spMkLst>
            <pc:docMk/>
            <pc:sldMk cId="3919919466" sldId="260"/>
            <ac:spMk id="51" creationId="{123A66D2-25FB-E304-C622-E46CC4B9D411}"/>
          </ac:spMkLst>
        </pc:spChg>
        <pc:spChg chg="del">
          <ac:chgData name="Tompson Moreira" userId="a0108cb8ea2a65d8" providerId="LiveId" clId="{99CA1036-5F12-474C-85EF-7200F79C05A1}" dt="2024-06-25T05:57:24.767" v="50" actId="478"/>
          <ac:spMkLst>
            <pc:docMk/>
            <pc:sldMk cId="3919919466" sldId="260"/>
            <ac:spMk id="54" creationId="{596813C5-4FE2-050B-F722-C0C57E211B02}"/>
          </ac:spMkLst>
        </pc:spChg>
        <pc:spChg chg="mod">
          <ac:chgData name="Tompson Moreira" userId="a0108cb8ea2a65d8" providerId="LiveId" clId="{99CA1036-5F12-474C-85EF-7200F79C05A1}" dt="2024-06-25T05:54:46.016" v="6" actId="6549"/>
          <ac:spMkLst>
            <pc:docMk/>
            <pc:sldMk cId="3919919466" sldId="260"/>
            <ac:spMk id="89" creationId="{880035E4-D92C-B6EA-BCEE-E1514CEF569B}"/>
          </ac:spMkLst>
        </pc:spChg>
        <pc:spChg chg="mod">
          <ac:chgData name="Tompson Moreira" userId="a0108cb8ea2a65d8" providerId="LiveId" clId="{99CA1036-5F12-474C-85EF-7200F79C05A1}" dt="2024-06-25T05:54:46.499" v="7" actId="6549"/>
          <ac:spMkLst>
            <pc:docMk/>
            <pc:sldMk cId="3919919466" sldId="260"/>
            <ac:spMk id="95" creationId="{7BFF9BCE-6E6B-69E1-EF2C-443D15B7B8C0}"/>
          </ac:spMkLst>
        </pc:spChg>
        <pc:grpChg chg="del">
          <ac:chgData name="Tompson Moreira" userId="a0108cb8ea2a65d8" providerId="LiveId" clId="{99CA1036-5F12-474C-85EF-7200F79C05A1}" dt="2024-06-25T05:54:45.426" v="5" actId="478"/>
          <ac:grpSpMkLst>
            <pc:docMk/>
            <pc:sldMk cId="3919919466" sldId="260"/>
            <ac:grpSpMk id="2" creationId="{6670037D-8AAB-6980-0A20-AB2A7D86A02B}"/>
          </ac:grpSpMkLst>
        </pc:grpChg>
        <pc:grpChg chg="add mod">
          <ac:chgData name="Tompson Moreira" userId="a0108cb8ea2a65d8" providerId="LiveId" clId="{99CA1036-5F12-474C-85EF-7200F79C05A1}" dt="2024-06-25T12:07:08.299" v="424"/>
          <ac:grpSpMkLst>
            <pc:docMk/>
            <pc:sldMk cId="3919919466" sldId="260"/>
            <ac:grpSpMk id="2" creationId="{9B84B1FB-2FD7-605D-8F9E-43F119AAA936}"/>
          </ac:grpSpMkLst>
        </pc:grpChg>
        <pc:grpChg chg="del">
          <ac:chgData name="Tompson Moreira" userId="a0108cb8ea2a65d8" providerId="LiveId" clId="{99CA1036-5F12-474C-85EF-7200F79C05A1}" dt="2024-06-25T05:54:51.702" v="10" actId="478"/>
          <ac:grpSpMkLst>
            <pc:docMk/>
            <pc:sldMk cId="3919919466" sldId="260"/>
            <ac:grpSpMk id="9" creationId="{1A5878D7-DA33-31E2-463C-673395CA8DAC}"/>
          </ac:grpSpMkLst>
        </pc:grpChg>
        <pc:grpChg chg="add del mod">
          <ac:chgData name="Tompson Moreira" userId="a0108cb8ea2a65d8" providerId="LiveId" clId="{99CA1036-5F12-474C-85EF-7200F79C05A1}" dt="2024-06-25T06:31:07.526" v="92" actId="478"/>
          <ac:grpSpMkLst>
            <pc:docMk/>
            <pc:sldMk cId="3919919466" sldId="260"/>
            <ac:grpSpMk id="18" creationId="{38C98D75-1BCF-C43A-9116-EE9C85BEFE50}"/>
          </ac:grpSpMkLst>
        </pc:grpChg>
        <pc:grpChg chg="add mod">
          <ac:chgData name="Tompson Moreira" userId="a0108cb8ea2a65d8" providerId="LiveId" clId="{99CA1036-5F12-474C-85EF-7200F79C05A1}" dt="2024-06-25T06:32:58.877" v="130" actId="12789"/>
          <ac:grpSpMkLst>
            <pc:docMk/>
            <pc:sldMk cId="3919919466" sldId="260"/>
            <ac:grpSpMk id="24" creationId="{912CC9D6-5379-5934-8440-4EEA029C00BE}"/>
          </ac:grpSpMkLst>
        </pc:grpChg>
        <pc:grpChg chg="add mod">
          <ac:chgData name="Tompson Moreira" userId="a0108cb8ea2a65d8" providerId="LiveId" clId="{99CA1036-5F12-474C-85EF-7200F79C05A1}" dt="2024-06-25T06:53:10.280" v="257"/>
          <ac:grpSpMkLst>
            <pc:docMk/>
            <pc:sldMk cId="3919919466" sldId="260"/>
            <ac:grpSpMk id="25" creationId="{ABF394A1-0FD0-E5E7-034F-7F8EA6257CC1}"/>
          </ac:grpSpMkLst>
        </pc:grpChg>
        <pc:grpChg chg="del mod">
          <ac:chgData name="Tompson Moreira" userId="a0108cb8ea2a65d8" providerId="LiveId" clId="{99CA1036-5F12-474C-85EF-7200F79C05A1}" dt="2024-06-25T05:55:04.143" v="13" actId="478"/>
          <ac:grpSpMkLst>
            <pc:docMk/>
            <pc:sldMk cId="3919919466" sldId="260"/>
            <ac:grpSpMk id="28" creationId="{0A7FAC1C-3CC3-6592-5B04-7812C5E5A03C}"/>
          </ac:grpSpMkLst>
        </pc:grpChg>
        <pc:grpChg chg="del">
          <ac:chgData name="Tompson Moreira" userId="a0108cb8ea2a65d8" providerId="LiveId" clId="{99CA1036-5F12-474C-85EF-7200F79C05A1}" dt="2024-06-25T05:55:04.612" v="14" actId="478"/>
          <ac:grpSpMkLst>
            <pc:docMk/>
            <pc:sldMk cId="3919919466" sldId="260"/>
            <ac:grpSpMk id="29" creationId="{3CF0D65B-2738-B383-3A97-6B7DF3672BAB}"/>
          </ac:grpSpMkLst>
        </pc:grpChg>
        <pc:grpChg chg="del">
          <ac:chgData name="Tompson Moreira" userId="a0108cb8ea2a65d8" providerId="LiveId" clId="{99CA1036-5F12-474C-85EF-7200F79C05A1}" dt="2024-06-25T05:55:05.201" v="15" actId="478"/>
          <ac:grpSpMkLst>
            <pc:docMk/>
            <pc:sldMk cId="3919919466" sldId="260"/>
            <ac:grpSpMk id="32" creationId="{A2E9E44B-C7F0-284A-3932-77CDCE684837}"/>
          </ac:grpSpMkLst>
        </pc:grpChg>
        <pc:grpChg chg="add del">
          <ac:chgData name="Tompson Moreira" userId="a0108cb8ea2a65d8" providerId="LiveId" clId="{99CA1036-5F12-474C-85EF-7200F79C05A1}" dt="2024-06-25T05:54:39.713" v="3" actId="478"/>
          <ac:grpSpMkLst>
            <pc:docMk/>
            <pc:sldMk cId="3919919466" sldId="260"/>
            <ac:grpSpMk id="35" creationId="{99F54F1B-A19A-777A-448F-3258296BB54B}"/>
          </ac:grpSpMkLst>
        </pc:grpChg>
        <pc:grpChg chg="del">
          <ac:chgData name="Tompson Moreira" userId="a0108cb8ea2a65d8" providerId="LiveId" clId="{99CA1036-5F12-474C-85EF-7200F79C05A1}" dt="2024-06-25T05:57:26.706" v="54" actId="478"/>
          <ac:grpSpMkLst>
            <pc:docMk/>
            <pc:sldMk cId="3919919466" sldId="260"/>
            <ac:grpSpMk id="72" creationId="{97D9C3FD-6878-0E9E-B6CC-656719447360}"/>
          </ac:grpSpMkLst>
        </pc:grpChg>
        <pc:grpChg chg="del">
          <ac:chgData name="Tompson Moreira" userId="a0108cb8ea2a65d8" providerId="LiveId" clId="{99CA1036-5F12-474C-85EF-7200F79C05A1}" dt="2024-06-25T05:57:26.320" v="53" actId="478"/>
          <ac:grpSpMkLst>
            <pc:docMk/>
            <pc:sldMk cId="3919919466" sldId="260"/>
            <ac:grpSpMk id="73" creationId="{99F17815-2E40-7F22-91C3-D611DD6774BF}"/>
          </ac:grpSpMkLst>
        </pc:grpChg>
        <pc:grpChg chg="del">
          <ac:chgData name="Tompson Moreira" userId="a0108cb8ea2a65d8" providerId="LiveId" clId="{99CA1036-5F12-474C-85EF-7200F79C05A1}" dt="2024-06-25T05:57:25.405" v="51" actId="478"/>
          <ac:grpSpMkLst>
            <pc:docMk/>
            <pc:sldMk cId="3919919466" sldId="260"/>
            <ac:grpSpMk id="74" creationId="{D610CFC2-AE49-ECAD-BAD2-57B0B4BCF514}"/>
          </ac:grpSpMkLst>
        </pc:grpChg>
        <pc:grpChg chg="del">
          <ac:chgData name="Tompson Moreira" userId="a0108cb8ea2a65d8" providerId="LiveId" clId="{99CA1036-5F12-474C-85EF-7200F79C05A1}" dt="2024-06-25T05:57:25.797" v="52" actId="478"/>
          <ac:grpSpMkLst>
            <pc:docMk/>
            <pc:sldMk cId="3919919466" sldId="260"/>
            <ac:grpSpMk id="75" creationId="{81AD6FC1-3F7C-89D0-80F6-ACF952CA8F7C}"/>
          </ac:grpSpMkLst>
        </pc:grpChg>
        <pc:grpChg chg="del">
          <ac:chgData name="Tompson Moreira" userId="a0108cb8ea2a65d8" providerId="LiveId" clId="{99CA1036-5F12-474C-85EF-7200F79C05A1}" dt="2024-06-25T05:54:48.707" v="9" actId="478"/>
          <ac:grpSpMkLst>
            <pc:docMk/>
            <pc:sldMk cId="3919919466" sldId="260"/>
            <ac:grpSpMk id="93" creationId="{68A640F0-D20D-E323-6116-F71E9BD84A4F}"/>
          </ac:grpSpMkLst>
        </pc:grpChg>
        <pc:grpChg chg="del">
          <ac:chgData name="Tompson Moreira" userId="a0108cb8ea2a65d8" providerId="LiveId" clId="{99CA1036-5F12-474C-85EF-7200F79C05A1}" dt="2024-06-25T05:54:47.208" v="8" actId="478"/>
          <ac:grpSpMkLst>
            <pc:docMk/>
            <pc:sldMk cId="3919919466" sldId="260"/>
            <ac:grpSpMk id="99" creationId="{52A5717C-9C55-DE00-EC7C-2E36EEBD02E6}"/>
          </ac:grpSpMkLst>
        </pc:grpChg>
        <pc:picChg chg="mod">
          <ac:chgData name="Tompson Moreira" userId="a0108cb8ea2a65d8" providerId="LiveId" clId="{99CA1036-5F12-474C-85EF-7200F79C05A1}" dt="2024-06-25T12:07:08.299" v="424"/>
          <ac:picMkLst>
            <pc:docMk/>
            <pc:sldMk cId="3919919466" sldId="260"/>
            <ac:picMk id="4" creationId="{E65855C9-BD31-50B6-E23B-B15BE9A36275}"/>
          </ac:picMkLst>
        </pc:picChg>
        <pc:picChg chg="mod">
          <ac:chgData name="Tompson Moreira" userId="a0108cb8ea2a65d8" providerId="LiveId" clId="{99CA1036-5F12-474C-85EF-7200F79C05A1}" dt="2024-06-25T12:07:08.299" v="424"/>
          <ac:picMkLst>
            <pc:docMk/>
            <pc:sldMk cId="3919919466" sldId="260"/>
            <ac:picMk id="6" creationId="{8D8D8E9F-6C59-7517-ABC0-504664820D28}"/>
          </ac:picMkLst>
        </pc:picChg>
        <pc:picChg chg="del topLvl">
          <ac:chgData name="Tompson Moreira" userId="a0108cb8ea2a65d8" providerId="LiveId" clId="{99CA1036-5F12-474C-85EF-7200F79C05A1}" dt="2024-06-25T05:54:52.569" v="11" actId="478"/>
          <ac:picMkLst>
            <pc:docMk/>
            <pc:sldMk cId="3919919466" sldId="260"/>
            <ac:picMk id="11" creationId="{B61842B9-8F42-F8C8-C92D-2ED096019D3E}"/>
          </ac:picMkLst>
        </pc:picChg>
        <pc:picChg chg="add mod">
          <ac:chgData name="Tompson Moreira" userId="a0108cb8ea2a65d8" providerId="LiveId" clId="{99CA1036-5F12-474C-85EF-7200F79C05A1}" dt="2024-06-25T06:32:58.877" v="130" actId="12789"/>
          <ac:picMkLst>
            <pc:docMk/>
            <pc:sldMk cId="3919919466" sldId="260"/>
            <ac:picMk id="16" creationId="{926652FD-8826-8138-10F2-0CA89935F58F}"/>
          </ac:picMkLst>
        </pc:picChg>
        <pc:picChg chg="del mod topLvl">
          <ac:chgData name="Tompson Moreira" userId="a0108cb8ea2a65d8" providerId="LiveId" clId="{99CA1036-5F12-474C-85EF-7200F79C05A1}" dt="2024-06-25T06:31:07.526" v="92" actId="478"/>
          <ac:picMkLst>
            <pc:docMk/>
            <pc:sldMk cId="3919919466" sldId="260"/>
            <ac:picMk id="20" creationId="{D393A526-9F13-F82A-BB01-90476FF34173}"/>
          </ac:picMkLst>
        </pc:picChg>
        <pc:picChg chg="add mod">
          <ac:chgData name="Tompson Moreira" userId="a0108cb8ea2a65d8" providerId="LiveId" clId="{99CA1036-5F12-474C-85EF-7200F79C05A1}" dt="2024-06-25T06:32:40.494" v="110" actId="164"/>
          <ac:picMkLst>
            <pc:docMk/>
            <pc:sldMk cId="3919919466" sldId="260"/>
            <ac:picMk id="22" creationId="{BB56519F-6B01-96CC-2287-D3BA16000112}"/>
          </ac:picMkLst>
        </pc:picChg>
        <pc:picChg chg="mod">
          <ac:chgData name="Tompson Moreira" userId="a0108cb8ea2a65d8" providerId="LiveId" clId="{99CA1036-5F12-474C-85EF-7200F79C05A1}" dt="2024-06-25T06:53:10.280" v="257"/>
          <ac:picMkLst>
            <pc:docMk/>
            <pc:sldMk cId="3919919466" sldId="260"/>
            <ac:picMk id="38" creationId="{7AF0DF04-95A9-A723-14C4-9462D87669EB}"/>
          </ac:picMkLst>
        </pc:picChg>
      </pc:sldChg>
      <pc:sldChg chg="addSp delSp modSp add mod">
        <pc:chgData name="Tompson Moreira" userId="a0108cb8ea2a65d8" providerId="LiveId" clId="{99CA1036-5F12-474C-85EF-7200F79C05A1}" dt="2024-06-25T06:59:42.017" v="342" actId="164"/>
        <pc:sldMkLst>
          <pc:docMk/>
          <pc:sldMk cId="4082254237" sldId="261"/>
        </pc:sldMkLst>
        <pc:spChg chg="add del mod">
          <ac:chgData name="Tompson Moreira" userId="a0108cb8ea2a65d8" providerId="LiveId" clId="{99CA1036-5F12-474C-85EF-7200F79C05A1}" dt="2024-06-25T06:52:00.952" v="180" actId="478"/>
          <ac:spMkLst>
            <pc:docMk/>
            <pc:sldMk cId="4082254237" sldId="261"/>
            <ac:spMk id="2" creationId="{17DD74DF-E300-3103-D1BF-CD6342515596}"/>
          </ac:spMkLst>
        </pc:spChg>
        <pc:spChg chg="add mod">
          <ac:chgData name="Tompson Moreira" userId="a0108cb8ea2a65d8" providerId="LiveId" clId="{99CA1036-5F12-474C-85EF-7200F79C05A1}" dt="2024-06-25T06:53:45.785" v="261" actId="207"/>
          <ac:spMkLst>
            <pc:docMk/>
            <pc:sldMk cId="4082254237" sldId="261"/>
            <ac:spMk id="3" creationId="{5F140027-C93E-9359-A59B-346101394089}"/>
          </ac:spMkLst>
        </pc:spChg>
        <pc:spChg chg="add mod">
          <ac:chgData name="Tompson Moreira" userId="a0108cb8ea2a65d8" providerId="LiveId" clId="{99CA1036-5F12-474C-85EF-7200F79C05A1}" dt="2024-06-25T06:53:45.785" v="261" actId="207"/>
          <ac:spMkLst>
            <pc:docMk/>
            <pc:sldMk cId="4082254237" sldId="261"/>
            <ac:spMk id="4" creationId="{7B8B7C0F-9D83-7849-7A19-CDBDE9130D7B}"/>
          </ac:spMkLst>
        </pc:spChg>
        <pc:spChg chg="add mod">
          <ac:chgData name="Tompson Moreira" userId="a0108cb8ea2a65d8" providerId="LiveId" clId="{99CA1036-5F12-474C-85EF-7200F79C05A1}" dt="2024-06-25T06:53:45.785" v="261" actId="207"/>
          <ac:spMkLst>
            <pc:docMk/>
            <pc:sldMk cId="4082254237" sldId="261"/>
            <ac:spMk id="6" creationId="{8CB63497-D7BC-06F0-B2DC-6838DB3498BD}"/>
          </ac:spMkLst>
        </pc:spChg>
        <pc:spChg chg="add mod">
          <ac:chgData name="Tompson Moreira" userId="a0108cb8ea2a65d8" providerId="LiveId" clId="{99CA1036-5F12-474C-85EF-7200F79C05A1}" dt="2024-06-25T06:53:45.785" v="261" actId="207"/>
          <ac:spMkLst>
            <pc:docMk/>
            <pc:sldMk cId="4082254237" sldId="261"/>
            <ac:spMk id="7" creationId="{6F61D18C-02A1-F167-C462-64CD017F634C}"/>
          </ac:spMkLst>
        </pc:spChg>
        <pc:spChg chg="del">
          <ac:chgData name="Tompson Moreira" userId="a0108cb8ea2a65d8" providerId="LiveId" clId="{99CA1036-5F12-474C-85EF-7200F79C05A1}" dt="2024-06-25T06:51:48.801" v="174" actId="478"/>
          <ac:spMkLst>
            <pc:docMk/>
            <pc:sldMk cId="4082254237" sldId="261"/>
            <ac:spMk id="8" creationId="{9F6ED330-9881-6998-275F-CBCBEB6036C4}"/>
          </ac:spMkLst>
        </pc:spChg>
        <pc:spChg chg="add mod">
          <ac:chgData name="Tompson Moreira" userId="a0108cb8ea2a65d8" providerId="LiveId" clId="{99CA1036-5F12-474C-85EF-7200F79C05A1}" dt="2024-06-25T06:53:45.785" v="261" actId="207"/>
          <ac:spMkLst>
            <pc:docMk/>
            <pc:sldMk cId="4082254237" sldId="261"/>
            <ac:spMk id="9" creationId="{BF103D63-7079-4286-F5AF-99FCF4383425}"/>
          </ac:spMkLst>
        </pc:spChg>
        <pc:spChg chg="mod">
          <ac:chgData name="Tompson Moreira" userId="a0108cb8ea2a65d8" providerId="LiveId" clId="{99CA1036-5F12-474C-85EF-7200F79C05A1}" dt="2024-06-25T06:53:12.106" v="258"/>
          <ac:spMkLst>
            <pc:docMk/>
            <pc:sldMk cId="4082254237" sldId="261"/>
            <ac:spMk id="11" creationId="{7ECC19E2-0E05-0F11-DDB8-1D7A9E0F4DBF}"/>
          </ac:spMkLst>
        </pc:spChg>
        <pc:spChg chg="mod">
          <ac:chgData name="Tompson Moreira" userId="a0108cb8ea2a65d8" providerId="LiveId" clId="{99CA1036-5F12-474C-85EF-7200F79C05A1}" dt="2024-06-25T06:53:45.785" v="261" actId="207"/>
          <ac:spMkLst>
            <pc:docMk/>
            <pc:sldMk cId="4082254237" sldId="261"/>
            <ac:spMk id="14" creationId="{B1E69C71-A6E1-E82B-9A17-53805C7D76DE}"/>
          </ac:spMkLst>
        </pc:spChg>
        <pc:spChg chg="mod">
          <ac:chgData name="Tompson Moreira" userId="a0108cb8ea2a65d8" providerId="LiveId" clId="{99CA1036-5F12-474C-85EF-7200F79C05A1}" dt="2024-06-25T06:53:50.979" v="262"/>
          <ac:spMkLst>
            <pc:docMk/>
            <pc:sldMk cId="4082254237" sldId="261"/>
            <ac:spMk id="15" creationId="{AE69C11C-230D-79F2-4B91-A6C842D00C2F}"/>
          </ac:spMkLst>
        </pc:spChg>
        <pc:spChg chg="del">
          <ac:chgData name="Tompson Moreira" userId="a0108cb8ea2a65d8" providerId="LiveId" clId="{99CA1036-5F12-474C-85EF-7200F79C05A1}" dt="2024-06-25T06:51:45.300" v="172" actId="478"/>
          <ac:spMkLst>
            <pc:docMk/>
            <pc:sldMk cId="4082254237" sldId="261"/>
            <ac:spMk id="17" creationId="{B0DCDDA5-3650-AFAD-3D9C-216A317E7962}"/>
          </ac:spMkLst>
        </pc:spChg>
        <pc:spChg chg="mod">
          <ac:chgData name="Tompson Moreira" userId="a0108cb8ea2a65d8" providerId="LiveId" clId="{99CA1036-5F12-474C-85EF-7200F79C05A1}" dt="2024-06-25T06:54:04.623" v="264"/>
          <ac:spMkLst>
            <pc:docMk/>
            <pc:sldMk cId="4082254237" sldId="261"/>
            <ac:spMk id="21" creationId="{74578D0A-223E-2754-F84F-92E25D1B0093}"/>
          </ac:spMkLst>
        </pc:spChg>
        <pc:spChg chg="mod">
          <ac:chgData name="Tompson Moreira" userId="a0108cb8ea2a65d8" providerId="LiveId" clId="{99CA1036-5F12-474C-85EF-7200F79C05A1}" dt="2024-06-25T06:52:43.336" v="253" actId="1035"/>
          <ac:spMkLst>
            <pc:docMk/>
            <pc:sldMk cId="4082254237" sldId="261"/>
            <ac:spMk id="23" creationId="{54555747-2FE0-ADA7-2353-4BA0A5643735}"/>
          </ac:spMkLst>
        </pc:spChg>
        <pc:spChg chg="mod">
          <ac:chgData name="Tompson Moreira" userId="a0108cb8ea2a65d8" providerId="LiveId" clId="{99CA1036-5F12-474C-85EF-7200F79C05A1}" dt="2024-06-25T06:54:27.744" v="267"/>
          <ac:spMkLst>
            <pc:docMk/>
            <pc:sldMk cId="4082254237" sldId="261"/>
            <ac:spMk id="27" creationId="{DF3655BB-19A2-25C7-3E16-12C83745DC54}"/>
          </ac:spMkLst>
        </pc:spChg>
        <pc:spChg chg="mod topLvl">
          <ac:chgData name="Tompson Moreira" userId="a0108cb8ea2a65d8" providerId="LiveId" clId="{99CA1036-5F12-474C-85EF-7200F79C05A1}" dt="2024-06-25T06:57:09.783" v="284" actId="164"/>
          <ac:spMkLst>
            <pc:docMk/>
            <pc:sldMk cId="4082254237" sldId="261"/>
            <ac:spMk id="32" creationId="{22383D3B-3531-60CC-5D19-327DB1E913D5}"/>
          </ac:spMkLst>
        </pc:spChg>
        <pc:spChg chg="mod topLvl">
          <ac:chgData name="Tompson Moreira" userId="a0108cb8ea2a65d8" providerId="LiveId" clId="{99CA1036-5F12-474C-85EF-7200F79C05A1}" dt="2024-06-25T06:58:10.377" v="330" actId="164"/>
          <ac:spMkLst>
            <pc:docMk/>
            <pc:sldMk cId="4082254237" sldId="261"/>
            <ac:spMk id="38" creationId="{BAE61FC9-25D7-F614-6983-2CFC30636735}"/>
          </ac:spMkLst>
        </pc:spChg>
        <pc:spChg chg="mod topLvl">
          <ac:chgData name="Tompson Moreira" userId="a0108cb8ea2a65d8" providerId="LiveId" clId="{99CA1036-5F12-474C-85EF-7200F79C05A1}" dt="2024-06-25T06:59:42.017" v="342" actId="164"/>
          <ac:spMkLst>
            <pc:docMk/>
            <pc:sldMk cId="4082254237" sldId="261"/>
            <ac:spMk id="44" creationId="{4A5F900D-6084-B0A7-8FF5-CA2F662079CE}"/>
          </ac:spMkLst>
        </pc:spChg>
        <pc:grpChg chg="add del mod">
          <ac:chgData name="Tompson Moreira" userId="a0108cb8ea2a65d8" providerId="LiveId" clId="{99CA1036-5F12-474C-85EF-7200F79C05A1}" dt="2024-06-25T06:53:19.411" v="260" actId="478"/>
          <ac:grpSpMkLst>
            <pc:docMk/>
            <pc:sldMk cId="4082254237" sldId="261"/>
            <ac:grpSpMk id="10" creationId="{D327B8E6-DE82-D907-32AC-243A4D7F1C2E}"/>
          </ac:grpSpMkLst>
        </pc:grpChg>
        <pc:grpChg chg="add mod">
          <ac:chgData name="Tompson Moreira" userId="a0108cb8ea2a65d8" providerId="LiveId" clId="{99CA1036-5F12-474C-85EF-7200F79C05A1}" dt="2024-06-25T06:54:14.740" v="266" actId="1076"/>
          <ac:grpSpMkLst>
            <pc:docMk/>
            <pc:sldMk cId="4082254237" sldId="261"/>
            <ac:grpSpMk id="13" creationId="{29C8963D-8B7F-FB2E-30EF-79BEBE1A6AAF}"/>
          </ac:grpSpMkLst>
        </pc:grpChg>
        <pc:grpChg chg="add mod">
          <ac:chgData name="Tompson Moreira" userId="a0108cb8ea2a65d8" providerId="LiveId" clId="{99CA1036-5F12-474C-85EF-7200F79C05A1}" dt="2024-06-25T06:54:08.152" v="265" actId="1076"/>
          <ac:grpSpMkLst>
            <pc:docMk/>
            <pc:sldMk cId="4082254237" sldId="261"/>
            <ac:grpSpMk id="20" creationId="{547FE244-BF68-CFA2-A48E-F95656706640}"/>
          </ac:grpSpMkLst>
        </pc:grpChg>
        <pc:grpChg chg="del">
          <ac:chgData name="Tompson Moreira" userId="a0108cb8ea2a65d8" providerId="LiveId" clId="{99CA1036-5F12-474C-85EF-7200F79C05A1}" dt="2024-06-25T06:51:46.384" v="173" actId="478"/>
          <ac:grpSpMkLst>
            <pc:docMk/>
            <pc:sldMk cId="4082254237" sldId="261"/>
            <ac:grpSpMk id="24" creationId="{912CC9D6-5379-5934-8440-4EEA029C00BE}"/>
          </ac:grpSpMkLst>
        </pc:grpChg>
        <pc:grpChg chg="add mod">
          <ac:chgData name="Tompson Moreira" userId="a0108cb8ea2a65d8" providerId="LiveId" clId="{99CA1036-5F12-474C-85EF-7200F79C05A1}" dt="2024-06-25T06:54:37.925" v="268" actId="1076"/>
          <ac:grpSpMkLst>
            <pc:docMk/>
            <pc:sldMk cId="4082254237" sldId="261"/>
            <ac:grpSpMk id="26" creationId="{D13A1D0E-9471-4FF3-A229-52B34CD18038}"/>
          </ac:grpSpMkLst>
        </pc:grpChg>
        <pc:grpChg chg="add del mod">
          <ac:chgData name="Tompson Moreira" userId="a0108cb8ea2a65d8" providerId="LiveId" clId="{99CA1036-5F12-474C-85EF-7200F79C05A1}" dt="2024-06-25T06:56:40.042" v="275" actId="478"/>
          <ac:grpSpMkLst>
            <pc:docMk/>
            <pc:sldMk cId="4082254237" sldId="261"/>
            <ac:grpSpMk id="31" creationId="{2820896B-F6D8-E175-ECB4-1A32D8394BD2}"/>
          </ac:grpSpMkLst>
        </pc:grpChg>
        <pc:grpChg chg="add mod">
          <ac:chgData name="Tompson Moreira" userId="a0108cb8ea2a65d8" providerId="LiveId" clId="{99CA1036-5F12-474C-85EF-7200F79C05A1}" dt="2024-06-25T06:57:09.783" v="284" actId="164"/>
          <ac:grpSpMkLst>
            <pc:docMk/>
            <pc:sldMk cId="4082254237" sldId="261"/>
            <ac:grpSpMk id="36" creationId="{5FD6443A-DF43-6A72-1875-3DA78EF92164}"/>
          </ac:grpSpMkLst>
        </pc:grpChg>
        <pc:grpChg chg="add del mod">
          <ac:chgData name="Tompson Moreira" userId="a0108cb8ea2a65d8" providerId="LiveId" clId="{99CA1036-5F12-474C-85EF-7200F79C05A1}" dt="2024-06-25T06:57:27.421" v="287" actId="478"/>
          <ac:grpSpMkLst>
            <pc:docMk/>
            <pc:sldMk cId="4082254237" sldId="261"/>
            <ac:grpSpMk id="37" creationId="{49B64B9A-3DAE-1D94-7FA5-46CDEEF47C5C}"/>
          </ac:grpSpMkLst>
        </pc:grpChg>
        <pc:grpChg chg="add mod">
          <ac:chgData name="Tompson Moreira" userId="a0108cb8ea2a65d8" providerId="LiveId" clId="{99CA1036-5F12-474C-85EF-7200F79C05A1}" dt="2024-06-25T06:58:10.377" v="330" actId="164"/>
          <ac:grpSpMkLst>
            <pc:docMk/>
            <pc:sldMk cId="4082254237" sldId="261"/>
            <ac:grpSpMk id="42" creationId="{D226CB39-349D-F401-F132-0AC9DBB62FEE}"/>
          </ac:grpSpMkLst>
        </pc:grpChg>
        <pc:grpChg chg="add del mod">
          <ac:chgData name="Tompson Moreira" userId="a0108cb8ea2a65d8" providerId="LiveId" clId="{99CA1036-5F12-474C-85EF-7200F79C05A1}" dt="2024-06-25T06:59:18.778" v="333" actId="478"/>
          <ac:grpSpMkLst>
            <pc:docMk/>
            <pc:sldMk cId="4082254237" sldId="261"/>
            <ac:grpSpMk id="43" creationId="{56F8846D-F9EC-DDD5-4694-4FE6B5C34AEB}"/>
          </ac:grpSpMkLst>
        </pc:grpChg>
        <pc:grpChg chg="add mod">
          <ac:chgData name="Tompson Moreira" userId="a0108cb8ea2a65d8" providerId="LiveId" clId="{99CA1036-5F12-474C-85EF-7200F79C05A1}" dt="2024-06-25T06:59:42.017" v="342" actId="164"/>
          <ac:grpSpMkLst>
            <pc:docMk/>
            <pc:sldMk cId="4082254237" sldId="261"/>
            <ac:grpSpMk id="48" creationId="{42A335AD-82AC-BB3D-8814-727FCA3BAB78}"/>
          </ac:grpSpMkLst>
        </pc:grpChg>
        <pc:picChg chg="mod">
          <ac:chgData name="Tompson Moreira" userId="a0108cb8ea2a65d8" providerId="LiveId" clId="{99CA1036-5F12-474C-85EF-7200F79C05A1}" dt="2024-06-25T06:53:12.106" v="258"/>
          <ac:picMkLst>
            <pc:docMk/>
            <pc:sldMk cId="4082254237" sldId="261"/>
            <ac:picMk id="12" creationId="{3A85BED1-B86A-AEE9-93E3-0A1158CE60F2}"/>
          </ac:picMkLst>
        </pc:picChg>
        <pc:picChg chg="mod">
          <ac:chgData name="Tompson Moreira" userId="a0108cb8ea2a65d8" providerId="LiveId" clId="{99CA1036-5F12-474C-85EF-7200F79C05A1}" dt="2024-06-25T06:52:41.490" v="248" actId="1076"/>
          <ac:picMkLst>
            <pc:docMk/>
            <pc:sldMk cId="4082254237" sldId="261"/>
            <ac:picMk id="16" creationId="{926652FD-8826-8138-10F2-0CA89935F58F}"/>
          </ac:picMkLst>
        </pc:picChg>
        <pc:picChg chg="mod">
          <ac:chgData name="Tompson Moreira" userId="a0108cb8ea2a65d8" providerId="LiveId" clId="{99CA1036-5F12-474C-85EF-7200F79C05A1}" dt="2024-06-25T06:53:50.979" v="262"/>
          <ac:picMkLst>
            <pc:docMk/>
            <pc:sldMk cId="4082254237" sldId="261"/>
            <ac:picMk id="18" creationId="{2B15834B-6ADA-0DB1-74E8-D18449DD084C}"/>
          </ac:picMkLst>
        </pc:picChg>
        <pc:picChg chg="mod">
          <ac:chgData name="Tompson Moreira" userId="a0108cb8ea2a65d8" providerId="LiveId" clId="{99CA1036-5F12-474C-85EF-7200F79C05A1}" dt="2024-06-25T06:54:04.623" v="264"/>
          <ac:picMkLst>
            <pc:docMk/>
            <pc:sldMk cId="4082254237" sldId="261"/>
            <ac:picMk id="25" creationId="{4389009A-B021-F798-99DE-6A8788BEC2C0}"/>
          </ac:picMkLst>
        </pc:picChg>
        <pc:picChg chg="mod">
          <ac:chgData name="Tompson Moreira" userId="a0108cb8ea2a65d8" providerId="LiveId" clId="{99CA1036-5F12-474C-85EF-7200F79C05A1}" dt="2024-06-25T06:54:27.744" v="267"/>
          <ac:picMkLst>
            <pc:docMk/>
            <pc:sldMk cId="4082254237" sldId="261"/>
            <ac:picMk id="28" creationId="{7DB82216-ECA2-B656-D617-46DC19D265AC}"/>
          </ac:picMkLst>
        </pc:picChg>
        <pc:picChg chg="add del mod">
          <ac:chgData name="Tompson Moreira" userId="a0108cb8ea2a65d8" providerId="LiveId" clId="{99CA1036-5F12-474C-85EF-7200F79C05A1}" dt="2024-06-25T06:56:30.866" v="272" actId="478"/>
          <ac:picMkLst>
            <pc:docMk/>
            <pc:sldMk cId="4082254237" sldId="261"/>
            <ac:picMk id="30" creationId="{CD22E488-19B5-FD3D-A409-0B3EECE8C876}"/>
          </ac:picMkLst>
        </pc:picChg>
        <pc:picChg chg="del mod topLvl">
          <ac:chgData name="Tompson Moreira" userId="a0108cb8ea2a65d8" providerId="LiveId" clId="{99CA1036-5F12-474C-85EF-7200F79C05A1}" dt="2024-06-25T06:56:40.042" v="275" actId="478"/>
          <ac:picMkLst>
            <pc:docMk/>
            <pc:sldMk cId="4082254237" sldId="261"/>
            <ac:picMk id="33" creationId="{0A8255A7-AFB9-8174-9977-3FDBEE7BB0ED}"/>
          </ac:picMkLst>
        </pc:picChg>
        <pc:picChg chg="add mod">
          <ac:chgData name="Tompson Moreira" userId="a0108cb8ea2a65d8" providerId="LiveId" clId="{99CA1036-5F12-474C-85EF-7200F79C05A1}" dt="2024-06-25T06:57:09.783" v="284" actId="164"/>
          <ac:picMkLst>
            <pc:docMk/>
            <pc:sldMk cId="4082254237" sldId="261"/>
            <ac:picMk id="35" creationId="{81891092-7719-60A5-1115-6325DBCE57D3}"/>
          </ac:picMkLst>
        </pc:picChg>
        <pc:picChg chg="del mod topLvl">
          <ac:chgData name="Tompson Moreira" userId="a0108cb8ea2a65d8" providerId="LiveId" clId="{99CA1036-5F12-474C-85EF-7200F79C05A1}" dt="2024-06-25T06:57:27.421" v="287" actId="478"/>
          <ac:picMkLst>
            <pc:docMk/>
            <pc:sldMk cId="4082254237" sldId="261"/>
            <ac:picMk id="39" creationId="{F416F1AE-78B1-C58B-9829-24C51A867DCA}"/>
          </ac:picMkLst>
        </pc:picChg>
        <pc:picChg chg="add mod">
          <ac:chgData name="Tompson Moreira" userId="a0108cb8ea2a65d8" providerId="LiveId" clId="{99CA1036-5F12-474C-85EF-7200F79C05A1}" dt="2024-06-25T06:58:10.377" v="330" actId="164"/>
          <ac:picMkLst>
            <pc:docMk/>
            <pc:sldMk cId="4082254237" sldId="261"/>
            <ac:picMk id="41" creationId="{33BC9D42-2A24-5279-24DA-E1E141050068}"/>
          </ac:picMkLst>
        </pc:picChg>
        <pc:picChg chg="del mod topLvl">
          <ac:chgData name="Tompson Moreira" userId="a0108cb8ea2a65d8" providerId="LiveId" clId="{99CA1036-5F12-474C-85EF-7200F79C05A1}" dt="2024-06-25T06:59:18.778" v="333" actId="478"/>
          <ac:picMkLst>
            <pc:docMk/>
            <pc:sldMk cId="4082254237" sldId="261"/>
            <ac:picMk id="45" creationId="{3B4F15D1-4D9D-6D08-8598-D0401B419751}"/>
          </ac:picMkLst>
        </pc:picChg>
        <pc:picChg chg="add mod">
          <ac:chgData name="Tompson Moreira" userId="a0108cb8ea2a65d8" providerId="LiveId" clId="{99CA1036-5F12-474C-85EF-7200F79C05A1}" dt="2024-06-25T06:59:42.017" v="342" actId="164"/>
          <ac:picMkLst>
            <pc:docMk/>
            <pc:sldMk cId="4082254237" sldId="261"/>
            <ac:picMk id="47" creationId="{2486FBD6-A7EF-456E-D90A-0DD4E9DB75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8D6F-CDE0-40DA-9B2C-E6732220D9B9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38375" y="1143000"/>
            <a:ext cx="2381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3C8-6B34-40EB-BB53-8DBF054DF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1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14116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1pPr>
    <a:lvl2pPr marL="1607058" algn="l" defTabSz="3214116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2pPr>
    <a:lvl3pPr marL="3214116" algn="l" defTabSz="3214116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3pPr>
    <a:lvl4pPr marL="4821174" algn="l" defTabSz="3214116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4pPr>
    <a:lvl5pPr marL="6428232" algn="l" defTabSz="3214116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5pPr>
    <a:lvl6pPr marL="8035290" algn="l" defTabSz="3214116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6pPr>
    <a:lvl7pPr marL="9642348" algn="l" defTabSz="3214116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7pPr>
    <a:lvl8pPr marL="11249406" algn="l" defTabSz="3214116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8pPr>
    <a:lvl9pPr marL="12856464" algn="l" defTabSz="3214116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38375" y="1143000"/>
            <a:ext cx="23812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3C8-6B34-40EB-BB53-8DBF054DF6F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43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38375" y="1143000"/>
            <a:ext cx="23812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3C8-6B34-40EB-BB53-8DBF054DF6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059" y="6186247"/>
            <a:ext cx="24786670" cy="13159987"/>
          </a:xfrm>
        </p:spPr>
        <p:txBody>
          <a:bodyPr anchor="b"/>
          <a:lstStyle>
            <a:lvl1pPr algn="ctr">
              <a:defRPr sz="191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100" y="19853733"/>
            <a:ext cx="21870591" cy="9126238"/>
          </a:xfrm>
        </p:spPr>
        <p:txBody>
          <a:bodyPr/>
          <a:lstStyle>
            <a:lvl1pPr marL="0" indent="0" algn="ctr">
              <a:buNone/>
              <a:defRPr sz="7654"/>
            </a:lvl1pPr>
            <a:lvl2pPr marL="1458049" indent="0" algn="ctr">
              <a:buNone/>
              <a:defRPr sz="6378"/>
            </a:lvl2pPr>
            <a:lvl3pPr marL="2916097" indent="0" algn="ctr">
              <a:buNone/>
              <a:defRPr sz="5740"/>
            </a:lvl3pPr>
            <a:lvl4pPr marL="4374145" indent="0" algn="ctr">
              <a:buNone/>
              <a:defRPr sz="5103"/>
            </a:lvl4pPr>
            <a:lvl5pPr marL="5832193" indent="0" algn="ctr">
              <a:buNone/>
              <a:defRPr sz="5103"/>
            </a:lvl5pPr>
            <a:lvl6pPr marL="7290242" indent="0" algn="ctr">
              <a:buNone/>
              <a:defRPr sz="5103"/>
            </a:lvl6pPr>
            <a:lvl7pPr marL="8748290" indent="0" algn="ctr">
              <a:buNone/>
              <a:defRPr sz="5103"/>
            </a:lvl7pPr>
            <a:lvl8pPr marL="10206339" indent="0" algn="ctr">
              <a:buNone/>
              <a:defRPr sz="5103"/>
            </a:lvl8pPr>
            <a:lvl9pPr marL="11664386" indent="0" algn="ctr">
              <a:buNone/>
              <a:defRPr sz="510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2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8191" y="2012500"/>
            <a:ext cx="6287795" cy="320337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807" y="2012500"/>
            <a:ext cx="18498875" cy="3203372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9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5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618" y="9423752"/>
            <a:ext cx="25151180" cy="15723732"/>
          </a:xfrm>
        </p:spPr>
        <p:txBody>
          <a:bodyPr anchor="b"/>
          <a:lstStyle>
            <a:lvl1pPr>
              <a:defRPr sz="191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618" y="25296238"/>
            <a:ext cx="25151180" cy="8268739"/>
          </a:xfrm>
        </p:spPr>
        <p:txBody>
          <a:bodyPr/>
          <a:lstStyle>
            <a:lvl1pPr marL="0" indent="0">
              <a:buNone/>
              <a:defRPr sz="7654">
                <a:solidFill>
                  <a:schemeClr val="tx1">
                    <a:tint val="82000"/>
                  </a:schemeClr>
                </a:solidFill>
              </a:defRPr>
            </a:lvl1pPr>
            <a:lvl2pPr marL="1458049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2pPr>
            <a:lvl3pPr marL="2916097" indent="0">
              <a:buNone/>
              <a:defRPr sz="5740">
                <a:solidFill>
                  <a:schemeClr val="tx1">
                    <a:tint val="82000"/>
                  </a:schemeClr>
                </a:solidFill>
              </a:defRPr>
            </a:lvl3pPr>
            <a:lvl4pPr marL="4374145" indent="0">
              <a:buNone/>
              <a:defRPr sz="5103">
                <a:solidFill>
                  <a:schemeClr val="tx1">
                    <a:tint val="82000"/>
                  </a:schemeClr>
                </a:solidFill>
              </a:defRPr>
            </a:lvl4pPr>
            <a:lvl5pPr marL="5832193" indent="0">
              <a:buNone/>
              <a:defRPr sz="5103">
                <a:solidFill>
                  <a:schemeClr val="tx1">
                    <a:tint val="82000"/>
                  </a:schemeClr>
                </a:solidFill>
              </a:defRPr>
            </a:lvl5pPr>
            <a:lvl6pPr marL="7290242" indent="0">
              <a:buNone/>
              <a:defRPr sz="5103">
                <a:solidFill>
                  <a:schemeClr val="tx1">
                    <a:tint val="82000"/>
                  </a:schemeClr>
                </a:solidFill>
              </a:defRPr>
            </a:lvl6pPr>
            <a:lvl7pPr marL="8748290" indent="0">
              <a:buNone/>
              <a:defRPr sz="5103">
                <a:solidFill>
                  <a:schemeClr val="tx1">
                    <a:tint val="82000"/>
                  </a:schemeClr>
                </a:solidFill>
              </a:defRPr>
            </a:lvl7pPr>
            <a:lvl8pPr marL="10206339" indent="0">
              <a:buNone/>
              <a:defRPr sz="5103">
                <a:solidFill>
                  <a:schemeClr val="tx1">
                    <a:tint val="82000"/>
                  </a:schemeClr>
                </a:solidFill>
              </a:defRPr>
            </a:lvl8pPr>
            <a:lvl9pPr marL="11664386" indent="0">
              <a:buNone/>
              <a:defRPr sz="510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85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805" y="10062492"/>
            <a:ext cx="12393335" cy="239837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2650" y="10062492"/>
            <a:ext cx="12393335" cy="239837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52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602" y="2012506"/>
            <a:ext cx="25151180" cy="730624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606" y="9266246"/>
            <a:ext cx="12336378" cy="4541243"/>
          </a:xfrm>
        </p:spPr>
        <p:txBody>
          <a:bodyPr anchor="b"/>
          <a:lstStyle>
            <a:lvl1pPr marL="0" indent="0">
              <a:buNone/>
              <a:defRPr sz="7654" b="1"/>
            </a:lvl1pPr>
            <a:lvl2pPr marL="1458049" indent="0">
              <a:buNone/>
              <a:defRPr sz="6378" b="1"/>
            </a:lvl2pPr>
            <a:lvl3pPr marL="2916097" indent="0">
              <a:buNone/>
              <a:defRPr sz="5740" b="1"/>
            </a:lvl3pPr>
            <a:lvl4pPr marL="4374145" indent="0">
              <a:buNone/>
              <a:defRPr sz="5103" b="1"/>
            </a:lvl4pPr>
            <a:lvl5pPr marL="5832193" indent="0">
              <a:buNone/>
              <a:defRPr sz="5103" b="1"/>
            </a:lvl5pPr>
            <a:lvl6pPr marL="7290242" indent="0">
              <a:buNone/>
              <a:defRPr sz="5103" b="1"/>
            </a:lvl6pPr>
            <a:lvl7pPr marL="8748290" indent="0">
              <a:buNone/>
              <a:defRPr sz="5103" b="1"/>
            </a:lvl7pPr>
            <a:lvl8pPr marL="10206339" indent="0">
              <a:buNone/>
              <a:defRPr sz="5103" b="1"/>
            </a:lvl8pPr>
            <a:lvl9pPr marL="11664386" indent="0">
              <a:buNone/>
              <a:defRPr sz="510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606" y="13807488"/>
            <a:ext cx="12336378" cy="203087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2652" y="9266246"/>
            <a:ext cx="12397133" cy="4541243"/>
          </a:xfrm>
        </p:spPr>
        <p:txBody>
          <a:bodyPr anchor="b"/>
          <a:lstStyle>
            <a:lvl1pPr marL="0" indent="0">
              <a:buNone/>
              <a:defRPr sz="7654" b="1"/>
            </a:lvl1pPr>
            <a:lvl2pPr marL="1458049" indent="0">
              <a:buNone/>
              <a:defRPr sz="6378" b="1"/>
            </a:lvl2pPr>
            <a:lvl3pPr marL="2916097" indent="0">
              <a:buNone/>
              <a:defRPr sz="5740" b="1"/>
            </a:lvl3pPr>
            <a:lvl4pPr marL="4374145" indent="0">
              <a:buNone/>
              <a:defRPr sz="5103" b="1"/>
            </a:lvl4pPr>
            <a:lvl5pPr marL="5832193" indent="0">
              <a:buNone/>
              <a:defRPr sz="5103" b="1"/>
            </a:lvl5pPr>
            <a:lvl6pPr marL="7290242" indent="0">
              <a:buNone/>
              <a:defRPr sz="5103" b="1"/>
            </a:lvl6pPr>
            <a:lvl7pPr marL="8748290" indent="0">
              <a:buNone/>
              <a:defRPr sz="5103" b="1"/>
            </a:lvl7pPr>
            <a:lvl8pPr marL="10206339" indent="0">
              <a:buNone/>
              <a:defRPr sz="5103" b="1"/>
            </a:lvl8pPr>
            <a:lvl9pPr marL="11664386" indent="0">
              <a:buNone/>
              <a:defRPr sz="510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2652" y="13807488"/>
            <a:ext cx="12397133" cy="203087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59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8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4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603" y="2520000"/>
            <a:ext cx="9405113" cy="8819991"/>
          </a:xfrm>
        </p:spPr>
        <p:txBody>
          <a:bodyPr anchor="b"/>
          <a:lstStyle>
            <a:lvl1pPr>
              <a:defRPr sz="10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134" y="5442503"/>
            <a:ext cx="14762649" cy="26862474"/>
          </a:xfrm>
        </p:spPr>
        <p:txBody>
          <a:bodyPr/>
          <a:lstStyle>
            <a:lvl1pPr>
              <a:defRPr sz="10205"/>
            </a:lvl1pPr>
            <a:lvl2pPr>
              <a:defRPr sz="8929"/>
            </a:lvl2pPr>
            <a:lvl3pPr>
              <a:defRPr sz="7654"/>
            </a:lvl3pPr>
            <a:lvl4pPr>
              <a:defRPr sz="6378"/>
            </a:lvl4pPr>
            <a:lvl5pPr>
              <a:defRPr sz="6378"/>
            </a:lvl5pPr>
            <a:lvl6pPr>
              <a:defRPr sz="6378"/>
            </a:lvl6pPr>
            <a:lvl7pPr>
              <a:defRPr sz="6378"/>
            </a:lvl7pPr>
            <a:lvl8pPr>
              <a:defRPr sz="6378"/>
            </a:lvl8pPr>
            <a:lvl9pPr>
              <a:defRPr sz="637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603" y="11339989"/>
            <a:ext cx="9405113" cy="21008732"/>
          </a:xfrm>
        </p:spPr>
        <p:txBody>
          <a:bodyPr/>
          <a:lstStyle>
            <a:lvl1pPr marL="0" indent="0">
              <a:buNone/>
              <a:defRPr sz="5103"/>
            </a:lvl1pPr>
            <a:lvl2pPr marL="1458049" indent="0">
              <a:buNone/>
              <a:defRPr sz="4465"/>
            </a:lvl2pPr>
            <a:lvl3pPr marL="2916097" indent="0">
              <a:buNone/>
              <a:defRPr sz="3827"/>
            </a:lvl3pPr>
            <a:lvl4pPr marL="4374145" indent="0">
              <a:buNone/>
              <a:defRPr sz="3189"/>
            </a:lvl4pPr>
            <a:lvl5pPr marL="5832193" indent="0">
              <a:buNone/>
              <a:defRPr sz="3189"/>
            </a:lvl5pPr>
            <a:lvl6pPr marL="7290242" indent="0">
              <a:buNone/>
              <a:defRPr sz="3189"/>
            </a:lvl6pPr>
            <a:lvl7pPr marL="8748290" indent="0">
              <a:buNone/>
              <a:defRPr sz="3189"/>
            </a:lvl7pPr>
            <a:lvl8pPr marL="10206339" indent="0">
              <a:buNone/>
              <a:defRPr sz="3189"/>
            </a:lvl8pPr>
            <a:lvl9pPr marL="11664386" indent="0">
              <a:buNone/>
              <a:defRPr sz="318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62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603" y="2520000"/>
            <a:ext cx="9405113" cy="8819991"/>
          </a:xfrm>
        </p:spPr>
        <p:txBody>
          <a:bodyPr anchor="b"/>
          <a:lstStyle>
            <a:lvl1pPr>
              <a:defRPr sz="10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134" y="5442503"/>
            <a:ext cx="14762649" cy="26862474"/>
          </a:xfrm>
        </p:spPr>
        <p:txBody>
          <a:bodyPr anchor="t"/>
          <a:lstStyle>
            <a:lvl1pPr marL="0" indent="0">
              <a:buNone/>
              <a:defRPr sz="10205"/>
            </a:lvl1pPr>
            <a:lvl2pPr marL="1458049" indent="0">
              <a:buNone/>
              <a:defRPr sz="8929"/>
            </a:lvl2pPr>
            <a:lvl3pPr marL="2916097" indent="0">
              <a:buNone/>
              <a:defRPr sz="7654"/>
            </a:lvl3pPr>
            <a:lvl4pPr marL="4374145" indent="0">
              <a:buNone/>
              <a:defRPr sz="6378"/>
            </a:lvl4pPr>
            <a:lvl5pPr marL="5832193" indent="0">
              <a:buNone/>
              <a:defRPr sz="6378"/>
            </a:lvl5pPr>
            <a:lvl6pPr marL="7290242" indent="0">
              <a:buNone/>
              <a:defRPr sz="6378"/>
            </a:lvl6pPr>
            <a:lvl7pPr marL="8748290" indent="0">
              <a:buNone/>
              <a:defRPr sz="6378"/>
            </a:lvl7pPr>
            <a:lvl8pPr marL="10206339" indent="0">
              <a:buNone/>
              <a:defRPr sz="6378"/>
            </a:lvl8pPr>
            <a:lvl9pPr marL="11664386" indent="0">
              <a:buNone/>
              <a:defRPr sz="637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603" y="11339989"/>
            <a:ext cx="9405113" cy="21008732"/>
          </a:xfrm>
        </p:spPr>
        <p:txBody>
          <a:bodyPr/>
          <a:lstStyle>
            <a:lvl1pPr marL="0" indent="0">
              <a:buNone/>
              <a:defRPr sz="5103"/>
            </a:lvl1pPr>
            <a:lvl2pPr marL="1458049" indent="0">
              <a:buNone/>
              <a:defRPr sz="4465"/>
            </a:lvl2pPr>
            <a:lvl3pPr marL="2916097" indent="0">
              <a:buNone/>
              <a:defRPr sz="3827"/>
            </a:lvl3pPr>
            <a:lvl4pPr marL="4374145" indent="0">
              <a:buNone/>
              <a:defRPr sz="3189"/>
            </a:lvl4pPr>
            <a:lvl5pPr marL="5832193" indent="0">
              <a:buNone/>
              <a:defRPr sz="3189"/>
            </a:lvl5pPr>
            <a:lvl6pPr marL="7290242" indent="0">
              <a:buNone/>
              <a:defRPr sz="3189"/>
            </a:lvl6pPr>
            <a:lvl7pPr marL="8748290" indent="0">
              <a:buNone/>
              <a:defRPr sz="3189"/>
            </a:lvl7pPr>
            <a:lvl8pPr marL="10206339" indent="0">
              <a:buNone/>
              <a:defRPr sz="3189"/>
            </a:lvl8pPr>
            <a:lvl9pPr marL="11664386" indent="0">
              <a:buNone/>
              <a:defRPr sz="318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2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805" y="2012506"/>
            <a:ext cx="25151180" cy="7306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805" y="10062492"/>
            <a:ext cx="25151180" cy="2398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804" y="35034974"/>
            <a:ext cx="6561177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5CE56-D45F-47A9-80BE-762CF8AE03EB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9512" y="35034974"/>
            <a:ext cx="9841766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4807" y="35034974"/>
            <a:ext cx="6561177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A8D70-D217-49F6-8554-C4403D2C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36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16097" rtl="0" eaLnBrk="1" latinLnBrk="0" hangingPunct="1">
        <a:lnSpc>
          <a:spcPct val="90000"/>
        </a:lnSpc>
        <a:spcBef>
          <a:spcPct val="0"/>
        </a:spcBef>
        <a:buNone/>
        <a:defRPr sz="140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9024" indent="-729024" algn="l" defTabSz="2916097" rtl="0" eaLnBrk="1" latinLnBrk="0" hangingPunct="1">
        <a:lnSpc>
          <a:spcPct val="90000"/>
        </a:lnSpc>
        <a:spcBef>
          <a:spcPts val="3189"/>
        </a:spcBef>
        <a:buFont typeface="Arial" panose="020B0604020202020204" pitchFamily="34" charset="0"/>
        <a:buChar char="•"/>
        <a:defRPr sz="8929" kern="1200">
          <a:solidFill>
            <a:schemeClr val="tx1"/>
          </a:solidFill>
          <a:latin typeface="+mn-lt"/>
          <a:ea typeface="+mn-ea"/>
          <a:cs typeface="+mn-cs"/>
        </a:defRPr>
      </a:lvl1pPr>
      <a:lvl2pPr marL="2187073" indent="-729024" algn="l" defTabSz="2916097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7654" kern="1200">
          <a:solidFill>
            <a:schemeClr val="tx1"/>
          </a:solidFill>
          <a:latin typeface="+mn-lt"/>
          <a:ea typeface="+mn-ea"/>
          <a:cs typeface="+mn-cs"/>
        </a:defRPr>
      </a:lvl2pPr>
      <a:lvl3pPr marL="3645120" indent="-729024" algn="l" defTabSz="2916097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5103169" indent="-729024" algn="l" defTabSz="2916097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4pPr>
      <a:lvl5pPr marL="6561217" indent="-729024" algn="l" defTabSz="2916097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5pPr>
      <a:lvl6pPr marL="8019266" indent="-729024" algn="l" defTabSz="2916097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6pPr>
      <a:lvl7pPr marL="9477314" indent="-729024" algn="l" defTabSz="2916097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7pPr>
      <a:lvl8pPr marL="10935362" indent="-729024" algn="l" defTabSz="2916097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8pPr>
      <a:lvl9pPr marL="12393410" indent="-729024" algn="l" defTabSz="2916097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6097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1pPr>
      <a:lvl2pPr marL="1458049" algn="l" defTabSz="2916097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2pPr>
      <a:lvl3pPr marL="2916097" algn="l" defTabSz="2916097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3pPr>
      <a:lvl4pPr marL="4374145" algn="l" defTabSz="2916097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4pPr>
      <a:lvl5pPr marL="5832193" algn="l" defTabSz="2916097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5pPr>
      <a:lvl6pPr marL="7290242" algn="l" defTabSz="2916097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6pPr>
      <a:lvl7pPr marL="8748290" algn="l" defTabSz="2916097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7pPr>
      <a:lvl8pPr marL="10206339" algn="l" defTabSz="2916097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8pPr>
      <a:lvl9pPr marL="11664386" algn="l" defTabSz="2916097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C17C036-4225-5E29-1B98-49EC7793DD22}"/>
              </a:ext>
            </a:extLst>
          </p:cNvPr>
          <p:cNvSpPr>
            <a:spLocks/>
          </p:cNvSpPr>
          <p:nvPr/>
        </p:nvSpPr>
        <p:spPr>
          <a:xfrm>
            <a:off x="0" y="1"/>
            <a:ext cx="29160788" cy="37799963"/>
          </a:xfrm>
          <a:prstGeom prst="rect">
            <a:avLst/>
          </a:prstGeom>
          <a:solidFill>
            <a:srgbClr val="3838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616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4555747-2FE0-ADA7-2353-4BA0A5643735}"/>
              </a:ext>
            </a:extLst>
          </p:cNvPr>
          <p:cNvSpPr>
            <a:spLocks/>
          </p:cNvSpPr>
          <p:nvPr/>
        </p:nvSpPr>
        <p:spPr>
          <a:xfrm flipV="1">
            <a:off x="0" y="7878711"/>
            <a:ext cx="29160788" cy="134112"/>
          </a:xfrm>
          <a:prstGeom prst="round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616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D5788BE-FBE1-09A1-2B22-840E5B2D0102}"/>
              </a:ext>
            </a:extLst>
          </p:cNvPr>
          <p:cNvGrpSpPr/>
          <p:nvPr/>
        </p:nvGrpSpPr>
        <p:grpSpPr>
          <a:xfrm>
            <a:off x="524825" y="4102459"/>
            <a:ext cx="8457887" cy="3286005"/>
            <a:chOff x="283919" y="375137"/>
            <a:chExt cx="6554034" cy="2546332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596813C5-4FE2-050B-F722-C0C57E211B02}"/>
                </a:ext>
              </a:extLst>
            </p:cNvPr>
            <p:cNvSpPr>
              <a:spLocks/>
            </p:cNvSpPr>
            <p:nvPr/>
          </p:nvSpPr>
          <p:spPr>
            <a:xfrm>
              <a:off x="283919" y="375137"/>
              <a:ext cx="6554034" cy="2546332"/>
            </a:xfrm>
            <a:prstGeom prst="roundRect">
              <a:avLst>
                <a:gd name="adj" fmla="val 8025"/>
              </a:avLst>
            </a:prstGeom>
            <a:solidFill>
              <a:srgbClr val="796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616" dirty="0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64A39ABD-3078-F7E1-8631-A4735F773263}"/>
                </a:ext>
              </a:extLst>
            </p:cNvPr>
            <p:cNvSpPr/>
            <p:nvPr/>
          </p:nvSpPr>
          <p:spPr>
            <a:xfrm>
              <a:off x="524827" y="557083"/>
              <a:ext cx="1170872" cy="1232653"/>
            </a:xfrm>
            <a:prstGeom prst="roundRect">
              <a:avLst>
                <a:gd name="adj" fmla="val 28202"/>
              </a:avLst>
            </a:prstGeom>
            <a:solidFill>
              <a:srgbClr val="3838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616"/>
            </a:p>
          </p:txBody>
        </p:sp>
        <p:pic>
          <p:nvPicPr>
            <p:cNvPr id="13" name="Imagem 12" descr="Ícone&#10;&#10;Descrição gerada automaticamente">
              <a:extLst>
                <a:ext uri="{FF2B5EF4-FFF2-40B4-BE49-F238E27FC236}">
                  <a16:creationId xmlns:a16="http://schemas.microsoft.com/office/drawing/2014/main" id="{8F16E79C-9898-F2D2-E7CD-B628A98D1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85" y="653545"/>
              <a:ext cx="943155" cy="943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FE63D71-72F4-37E1-2BBF-6A6524FF98CE}"/>
              </a:ext>
            </a:extLst>
          </p:cNvPr>
          <p:cNvGrpSpPr/>
          <p:nvPr/>
        </p:nvGrpSpPr>
        <p:grpSpPr>
          <a:xfrm>
            <a:off x="10320969" y="4102460"/>
            <a:ext cx="8457887" cy="3286005"/>
            <a:chOff x="7804857" y="1261486"/>
            <a:chExt cx="6554034" cy="254633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A4981BE2-0AE3-23D3-B7DF-1A351200CB7D}"/>
                </a:ext>
              </a:extLst>
            </p:cNvPr>
            <p:cNvGrpSpPr/>
            <p:nvPr/>
          </p:nvGrpSpPr>
          <p:grpSpPr>
            <a:xfrm>
              <a:off x="7804857" y="1261486"/>
              <a:ext cx="6554034" cy="2546332"/>
              <a:chOff x="283919" y="375138"/>
              <a:chExt cx="6554034" cy="2546332"/>
            </a:xfrm>
          </p:grpSpPr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1C2A9D98-5E9B-21EF-155D-A911567DA2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3919" y="375138"/>
                <a:ext cx="6554034" cy="2546332"/>
              </a:xfrm>
              <a:prstGeom prst="roundRect">
                <a:avLst>
                  <a:gd name="adj" fmla="val 8025"/>
                </a:avLst>
              </a:prstGeom>
              <a:solidFill>
                <a:srgbClr val="7962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616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482248D5-F5E9-3CA0-E8D4-424C46F56FB1}"/>
                  </a:ext>
                </a:extLst>
              </p:cNvPr>
              <p:cNvSpPr/>
              <p:nvPr/>
            </p:nvSpPr>
            <p:spPr>
              <a:xfrm>
                <a:off x="524827" y="557083"/>
                <a:ext cx="1170872" cy="1232653"/>
              </a:xfrm>
              <a:prstGeom prst="roundRect">
                <a:avLst>
                  <a:gd name="adj" fmla="val 28202"/>
                </a:avLst>
              </a:prstGeom>
              <a:solidFill>
                <a:srgbClr val="3838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616"/>
              </a:p>
            </p:txBody>
          </p:sp>
        </p:grpSp>
        <p:pic>
          <p:nvPicPr>
            <p:cNvPr id="38" name="Imagem 37" descr="Ícone&#10;&#10;Descrição gerada automaticamente">
              <a:extLst>
                <a:ext uri="{FF2B5EF4-FFF2-40B4-BE49-F238E27FC236}">
                  <a16:creationId xmlns:a16="http://schemas.microsoft.com/office/drawing/2014/main" id="{9BAE13D9-7523-768C-59D0-DAAD9ABB9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601" y="1548778"/>
              <a:ext cx="943200" cy="943200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152AD64-CA3A-26CF-AD59-0AF6791CC3A1}"/>
              </a:ext>
            </a:extLst>
          </p:cNvPr>
          <p:cNvGrpSpPr/>
          <p:nvPr/>
        </p:nvGrpSpPr>
        <p:grpSpPr>
          <a:xfrm>
            <a:off x="20117112" y="4102460"/>
            <a:ext cx="8457887" cy="3286005"/>
            <a:chOff x="15194594" y="1261486"/>
            <a:chExt cx="6554034" cy="2546332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621CE8D1-E779-99EB-1B88-210BF361FA65}"/>
                </a:ext>
              </a:extLst>
            </p:cNvPr>
            <p:cNvGrpSpPr/>
            <p:nvPr/>
          </p:nvGrpSpPr>
          <p:grpSpPr>
            <a:xfrm>
              <a:off x="15194594" y="1261486"/>
              <a:ext cx="6554034" cy="2546332"/>
              <a:chOff x="283919" y="375138"/>
              <a:chExt cx="6554034" cy="2546332"/>
            </a:xfrm>
          </p:grpSpPr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11A354-0B2D-5E66-64C7-9CDC3CB36D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3919" y="375138"/>
                <a:ext cx="6554034" cy="2546332"/>
              </a:xfrm>
              <a:prstGeom prst="roundRect">
                <a:avLst>
                  <a:gd name="adj" fmla="val 8025"/>
                </a:avLst>
              </a:prstGeom>
              <a:solidFill>
                <a:srgbClr val="7962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616" dirty="0"/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AC917A04-3E23-47BE-5267-B8856AFA6DBF}"/>
                  </a:ext>
                </a:extLst>
              </p:cNvPr>
              <p:cNvSpPr/>
              <p:nvPr/>
            </p:nvSpPr>
            <p:spPr>
              <a:xfrm>
                <a:off x="524827" y="557083"/>
                <a:ext cx="1170872" cy="1232653"/>
              </a:xfrm>
              <a:prstGeom prst="roundRect">
                <a:avLst>
                  <a:gd name="adj" fmla="val 28202"/>
                </a:avLst>
              </a:prstGeom>
              <a:solidFill>
                <a:srgbClr val="3838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616"/>
              </a:p>
            </p:txBody>
          </p:sp>
        </p:grpSp>
        <p:pic>
          <p:nvPicPr>
            <p:cNvPr id="44" name="Imagem 43" descr="Ícone&#10;&#10;Descrição gerada automaticamente">
              <a:extLst>
                <a:ext uri="{FF2B5EF4-FFF2-40B4-BE49-F238E27FC236}">
                  <a16:creationId xmlns:a16="http://schemas.microsoft.com/office/drawing/2014/main" id="{BA38631F-35C4-6F89-C819-2BA94A3A8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6526" y="1543508"/>
              <a:ext cx="943200" cy="943200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47B84FB-0C3C-5B86-A990-186D7ED8A168}"/>
              </a:ext>
            </a:extLst>
          </p:cNvPr>
          <p:cNvGrpSpPr/>
          <p:nvPr/>
        </p:nvGrpSpPr>
        <p:grpSpPr>
          <a:xfrm>
            <a:off x="524825" y="8988296"/>
            <a:ext cx="28050174" cy="28247221"/>
            <a:chOff x="524825" y="5363629"/>
            <a:chExt cx="28050174" cy="31871887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C043DED5-2CE7-A8C6-172D-BEBC76A53D85}"/>
                </a:ext>
              </a:extLst>
            </p:cNvPr>
            <p:cNvSpPr>
              <a:spLocks/>
            </p:cNvSpPr>
            <p:nvPr/>
          </p:nvSpPr>
          <p:spPr>
            <a:xfrm>
              <a:off x="524826" y="5363629"/>
              <a:ext cx="28050173" cy="31871887"/>
            </a:xfrm>
            <a:prstGeom prst="roundRect">
              <a:avLst>
                <a:gd name="adj" fmla="val 2495"/>
              </a:avLst>
            </a:prstGeom>
            <a:solidFill>
              <a:srgbClr val="87D7D6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616" dirty="0"/>
            </a:p>
          </p:txBody>
        </p:sp>
        <p:sp>
          <p:nvSpPr>
            <p:cNvPr id="47" name="Retângulo: Cantos Superiores Arredondados 46">
              <a:extLst>
                <a:ext uri="{FF2B5EF4-FFF2-40B4-BE49-F238E27FC236}">
                  <a16:creationId xmlns:a16="http://schemas.microsoft.com/office/drawing/2014/main" id="{8163A7F7-CB7B-D7A2-1B9D-C86470AD18B4}"/>
                </a:ext>
              </a:extLst>
            </p:cNvPr>
            <p:cNvSpPr>
              <a:spLocks/>
            </p:cNvSpPr>
            <p:nvPr/>
          </p:nvSpPr>
          <p:spPr>
            <a:xfrm>
              <a:off x="524825" y="5363629"/>
              <a:ext cx="28050173" cy="2706651"/>
            </a:xfrm>
            <a:prstGeom prst="round2SameRect">
              <a:avLst/>
            </a:prstGeom>
            <a:solidFill>
              <a:srgbClr val="AFDAAD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616" dirty="0"/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2E998A9-70C9-A48D-327E-4470A221C3A4}"/>
              </a:ext>
            </a:extLst>
          </p:cNvPr>
          <p:cNvSpPr txBox="1"/>
          <p:nvPr/>
        </p:nvSpPr>
        <p:spPr>
          <a:xfrm>
            <a:off x="524825" y="628650"/>
            <a:ext cx="28050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0" b="1" dirty="0">
                <a:ln w="76200">
                  <a:solidFill>
                    <a:srgbClr val="BFDF3C"/>
                  </a:solidFill>
                </a:ln>
                <a:solidFill>
                  <a:srgbClr val="42B4CA"/>
                </a:solidFill>
                <a:latin typeface="Get Schwifty" pitchFamily="2" charset="0"/>
              </a:rPr>
              <a:t>Rick e </a:t>
            </a:r>
            <a:r>
              <a:rPr lang="pt-BR" sz="18000" b="1" dirty="0" err="1">
                <a:ln w="76200">
                  <a:solidFill>
                    <a:srgbClr val="BFDF3C"/>
                  </a:solidFill>
                </a:ln>
                <a:solidFill>
                  <a:srgbClr val="42B4CA"/>
                </a:solidFill>
                <a:latin typeface="Get Schwifty" pitchFamily="2" charset="0"/>
              </a:rPr>
              <a:t>Morty</a:t>
            </a:r>
            <a:endParaRPr lang="pt-BR" sz="18000" b="1" dirty="0">
              <a:ln w="76200">
                <a:solidFill>
                  <a:srgbClr val="BFDF3C"/>
                </a:solidFill>
              </a:ln>
              <a:solidFill>
                <a:srgbClr val="42B4CA"/>
              </a:solidFill>
              <a:latin typeface="Get Schwif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1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C17C036-4225-5E29-1B98-49EC7793DD22}"/>
              </a:ext>
            </a:extLst>
          </p:cNvPr>
          <p:cNvSpPr>
            <a:spLocks/>
          </p:cNvSpPr>
          <p:nvPr/>
        </p:nvSpPr>
        <p:spPr>
          <a:xfrm>
            <a:off x="0" y="15594172"/>
            <a:ext cx="29160788" cy="22205792"/>
          </a:xfrm>
          <a:prstGeom prst="rect">
            <a:avLst/>
          </a:prstGeom>
          <a:solidFill>
            <a:srgbClr val="87D7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616" dirty="0"/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772C7209-5D49-5D51-EAA8-432E4F2292B5}"/>
              </a:ext>
            </a:extLst>
          </p:cNvPr>
          <p:cNvSpPr>
            <a:spLocks/>
          </p:cNvSpPr>
          <p:nvPr/>
        </p:nvSpPr>
        <p:spPr>
          <a:xfrm>
            <a:off x="0" y="14394755"/>
            <a:ext cx="29160788" cy="4248490"/>
          </a:xfrm>
          <a:prstGeom prst="round2SameRect">
            <a:avLst/>
          </a:prstGeom>
          <a:solidFill>
            <a:srgbClr val="796238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616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2E998A9-70C9-A48D-327E-4470A221C3A4}"/>
              </a:ext>
            </a:extLst>
          </p:cNvPr>
          <p:cNvSpPr txBox="1"/>
          <p:nvPr/>
        </p:nvSpPr>
        <p:spPr>
          <a:xfrm>
            <a:off x="1110615" y="15105400"/>
            <a:ext cx="280501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b="1" dirty="0">
                <a:ln w="76200">
                  <a:solidFill>
                    <a:srgbClr val="BFDF3C"/>
                  </a:solidFill>
                </a:ln>
                <a:solidFill>
                  <a:srgbClr val="42B4CA"/>
                </a:solidFill>
                <a:latin typeface="Get Schwifty" pitchFamily="2" charset="0"/>
              </a:rPr>
              <a:t>CARACTERÍSTICAS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D97EA68-1FE8-9AD7-857E-A107B4C3918E}"/>
              </a:ext>
            </a:extLst>
          </p:cNvPr>
          <p:cNvSpPr>
            <a:spLocks/>
          </p:cNvSpPr>
          <p:nvPr/>
        </p:nvSpPr>
        <p:spPr>
          <a:xfrm rot="10800000">
            <a:off x="685799" y="19665220"/>
            <a:ext cx="28060650" cy="4982598"/>
          </a:xfrm>
          <a:prstGeom prst="round2SameRect">
            <a:avLst>
              <a:gd name="adj1" fmla="val 16667"/>
              <a:gd name="adj2" fmla="val 37851"/>
            </a:avLst>
          </a:prstGeom>
          <a:solidFill>
            <a:srgbClr val="AFD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616" dirty="0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601B95E5-C442-4D25-ABBF-7E4EF6628ED2}"/>
              </a:ext>
            </a:extLst>
          </p:cNvPr>
          <p:cNvSpPr>
            <a:spLocks/>
          </p:cNvSpPr>
          <p:nvPr/>
        </p:nvSpPr>
        <p:spPr>
          <a:xfrm rot="10800000">
            <a:off x="685799" y="25842924"/>
            <a:ext cx="28060650" cy="4982598"/>
          </a:xfrm>
          <a:prstGeom prst="round2SameRect">
            <a:avLst>
              <a:gd name="adj1" fmla="val 16667"/>
              <a:gd name="adj2" fmla="val 37851"/>
            </a:avLst>
          </a:prstGeom>
          <a:solidFill>
            <a:srgbClr val="AFD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616" dirty="0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E5C3431D-C5BB-114D-30DF-2870497EFEF3}"/>
              </a:ext>
            </a:extLst>
          </p:cNvPr>
          <p:cNvSpPr>
            <a:spLocks/>
          </p:cNvSpPr>
          <p:nvPr/>
        </p:nvSpPr>
        <p:spPr>
          <a:xfrm rot="10800000">
            <a:off x="685799" y="32020629"/>
            <a:ext cx="28060650" cy="4982598"/>
          </a:xfrm>
          <a:prstGeom prst="round2SameRect">
            <a:avLst>
              <a:gd name="adj1" fmla="val 16667"/>
              <a:gd name="adj2" fmla="val 37851"/>
            </a:avLst>
          </a:prstGeom>
          <a:solidFill>
            <a:srgbClr val="AFD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616" dirty="0"/>
          </a:p>
        </p:txBody>
      </p:sp>
    </p:spTree>
    <p:extLst>
      <p:ext uri="{BB962C8B-B14F-4D97-AF65-F5344CB8AC3E}">
        <p14:creationId xmlns:p14="http://schemas.microsoft.com/office/powerpoint/2010/main" val="4172209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6</Words>
  <Application>Microsoft Office PowerPoint</Application>
  <PresentationFormat>Personalizar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Get Schwifty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Tompson Moreira</dc:creator>
  <cp:lastModifiedBy>Tompson Moreira</cp:lastModifiedBy>
  <cp:revision>29</cp:revision>
  <dcterms:created xsi:type="dcterms:W3CDTF">2024-06-25T00:55:45Z</dcterms:created>
  <dcterms:modified xsi:type="dcterms:W3CDTF">2024-09-01T02:41:00Z</dcterms:modified>
</cp:coreProperties>
</file>