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62004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A3F"/>
    <a:srgbClr val="000000"/>
    <a:srgbClr val="FF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5" d="100"/>
          <a:sy n="35" d="100"/>
        </p:scale>
        <p:origin x="26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TIQUETA AMAR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 AMARELO">
            <a:extLst>
              <a:ext uri="{FF2B5EF4-FFF2-40B4-BE49-F238E27FC236}">
                <a16:creationId xmlns:a16="http://schemas.microsoft.com/office/drawing/2014/main" id="{891F2BE7-EB69-9CBC-4A2A-1ED47039C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4" y="3"/>
            <a:ext cx="10799763" cy="1447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BORDA">
            <a:extLst>
              <a:ext uri="{FF2B5EF4-FFF2-40B4-BE49-F238E27FC236}">
                <a16:creationId xmlns:a16="http://schemas.microsoft.com/office/drawing/2014/main" id="{4B7770BE-2A88-95FC-0CAE-0CD612A7F7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57765" y="483587"/>
            <a:ext cx="9884229" cy="13406589"/>
          </a:xfrm>
          <a:prstGeom prst="roundRect">
            <a:avLst>
              <a:gd name="adj" fmla="val 4488"/>
            </a:avLst>
          </a:prstGeom>
          <a:noFill/>
          <a:ln w="57150">
            <a:solidFill>
              <a:srgbClr val="E33A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00" b="1" dirty="0"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12" name="POR">
            <a:extLst>
              <a:ext uri="{FF2B5EF4-FFF2-40B4-BE49-F238E27FC236}">
                <a16:creationId xmlns:a16="http://schemas.microsoft.com/office/drawing/2014/main" id="{DD617B20-742A-901B-79FA-B0DC5003D30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40915" y="8417113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rgbClr val="E33A3F"/>
                </a:solidFill>
                <a:latin typeface="Arial Black" panose="020B0A04020102020204" pitchFamily="34" charset="0"/>
              </a:rPr>
              <a:t>POR R$:</a:t>
            </a: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9E39984A-9488-E3BC-89A8-8B21AABF2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57765" y="483587"/>
            <a:ext cx="9884230" cy="2242457"/>
          </a:xfrm>
          <a:prstGeom prst="round2SameRect">
            <a:avLst/>
          </a:prstGeom>
          <a:solidFill>
            <a:srgbClr val="E33A3F"/>
          </a:solidFill>
          <a:ln>
            <a:solidFill>
              <a:srgbClr val="E33A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b="1" dirty="0">
                <a:latin typeface="Arial Black" panose="020B0A04020102020204" pitchFamily="34" charset="0"/>
                <a:cs typeface="Aharoni" panose="020F0502020204030204" pitchFamily="2" charset="-79"/>
              </a:rPr>
              <a:t>OFERTA</a:t>
            </a:r>
          </a:p>
        </p:txBody>
      </p:sp>
      <p:sp>
        <p:nvSpPr>
          <p:cNvPr id="3" name="NOME DO PRODUTO">
            <a:extLst>
              <a:ext uri="{FF2B5EF4-FFF2-40B4-BE49-F238E27FC236}">
                <a16:creationId xmlns:a16="http://schemas.microsoft.com/office/drawing/2014/main" id="{007E1EEC-0A25-C749-676E-03714D2A2A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57764" y="2726044"/>
            <a:ext cx="9884229" cy="13648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latin typeface="Arial Black" panose="020B0A04020102020204" pitchFamily="34" charset="0"/>
              </a:defRPr>
            </a:lvl1pPr>
          </a:lstStyle>
          <a:p>
            <a:pPr lvl="0"/>
            <a:r>
              <a:rPr lang="pt-BR" dirty="0"/>
              <a:t>NOME DO PRODUTO</a:t>
            </a:r>
          </a:p>
        </p:txBody>
      </p:sp>
      <p:sp>
        <p:nvSpPr>
          <p:cNvPr id="16" name="PREÇO DE">
            <a:extLst>
              <a:ext uri="{FF2B5EF4-FFF2-40B4-BE49-F238E27FC236}">
                <a16:creationId xmlns:a16="http://schemas.microsoft.com/office/drawing/2014/main" id="{CD34A00F-958F-983E-119E-8037E1DB0E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947500" y="5138057"/>
            <a:ext cx="8394494" cy="1568558"/>
          </a:xfrm>
        </p:spPr>
        <p:txBody>
          <a:bodyPr anchor="ctr">
            <a:noAutofit/>
          </a:bodyPr>
          <a:lstStyle>
            <a:lvl1pPr marL="0" indent="0" algn="l">
              <a:buNone/>
              <a:defRPr sz="8000" b="1" strike="sngStrike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000,00</a:t>
            </a:r>
          </a:p>
        </p:txBody>
      </p:sp>
      <p:sp>
        <p:nvSpPr>
          <p:cNvPr id="17" name="PREÇO POR">
            <a:extLst>
              <a:ext uri="{FF2B5EF4-FFF2-40B4-BE49-F238E27FC236}">
                <a16:creationId xmlns:a16="http://schemas.microsoft.com/office/drawing/2014/main" id="{BB1EEE7B-2CFE-04C5-B417-6CC47CC158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304" y="9944010"/>
            <a:ext cx="9884230" cy="35303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000,00</a:t>
            </a:r>
          </a:p>
        </p:txBody>
      </p:sp>
      <p:sp>
        <p:nvSpPr>
          <p:cNvPr id="11" name="DE">
            <a:extLst>
              <a:ext uri="{FF2B5EF4-FFF2-40B4-BE49-F238E27FC236}">
                <a16:creationId xmlns:a16="http://schemas.microsoft.com/office/drawing/2014/main" id="{28732E86-7292-2014-9183-ED2D9C8F58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40915" y="4940003"/>
            <a:ext cx="13596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rgbClr val="E33A3F"/>
                </a:solidFill>
                <a:latin typeface="Arial Black" panose="020B0A04020102020204" pitchFamily="34" charset="0"/>
              </a:rPr>
              <a:t>DE:</a:t>
            </a:r>
          </a:p>
        </p:txBody>
      </p:sp>
      <p:sp>
        <p:nvSpPr>
          <p:cNvPr id="13" name="DE">
            <a:extLst>
              <a:ext uri="{FF2B5EF4-FFF2-40B4-BE49-F238E27FC236}">
                <a16:creationId xmlns:a16="http://schemas.microsoft.com/office/drawing/2014/main" id="{80183CAE-56DD-96B5-0D29-7424A83D9B5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40915" y="5854474"/>
            <a:ext cx="13244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rgbClr val="E33A3F"/>
                </a:solidFill>
                <a:latin typeface="Arial Black" panose="020B0A04020102020204" pitchFamily="34" charset="0"/>
              </a:rPr>
              <a:t>R$:</a:t>
            </a:r>
          </a:p>
        </p:txBody>
      </p:sp>
    </p:spTree>
    <p:extLst>
      <p:ext uri="{BB962C8B-B14F-4D97-AF65-F5344CB8AC3E}">
        <p14:creationId xmlns:p14="http://schemas.microsoft.com/office/powerpoint/2010/main" val="4167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2" userDrawn="1">
          <p15:clr>
            <a:srgbClr val="FBAE40"/>
          </p15:clr>
        </p15:guide>
        <p15:guide id="2" pos="34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332567"/>
            <a:ext cx="5467380" cy="1151281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84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332567"/>
            <a:ext cx="5467380" cy="1151281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9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95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62524"/>
            <a:ext cx="2328699" cy="137291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62524"/>
            <a:ext cx="6851100" cy="1372912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6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TIQUETA AMAR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 AMARELO">
            <a:extLst>
              <a:ext uri="{FF2B5EF4-FFF2-40B4-BE49-F238E27FC236}">
                <a16:creationId xmlns:a16="http://schemas.microsoft.com/office/drawing/2014/main" id="{891F2BE7-EB69-9CBC-4A2A-1ED47039C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4" y="2"/>
            <a:ext cx="10799763" cy="16200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BORDA">
            <a:extLst>
              <a:ext uri="{FF2B5EF4-FFF2-40B4-BE49-F238E27FC236}">
                <a16:creationId xmlns:a16="http://schemas.microsoft.com/office/drawing/2014/main" id="{4B7770BE-2A88-95FC-0CAE-0CD612A7F7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57765" y="483587"/>
            <a:ext cx="9884229" cy="14887042"/>
          </a:xfrm>
          <a:prstGeom prst="roundRect">
            <a:avLst>
              <a:gd name="adj" fmla="val 4488"/>
            </a:avLst>
          </a:prstGeom>
          <a:noFill/>
          <a:ln w="57150">
            <a:solidFill>
              <a:srgbClr val="E33A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00" b="1" dirty="0"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12" name="POR">
            <a:extLst>
              <a:ext uri="{FF2B5EF4-FFF2-40B4-BE49-F238E27FC236}">
                <a16:creationId xmlns:a16="http://schemas.microsoft.com/office/drawing/2014/main" id="{DD617B20-742A-901B-79FA-B0DC5003D30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57764" y="6216794"/>
            <a:ext cx="38972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E33A3F"/>
                </a:solidFill>
                <a:latin typeface="Oferta do Dia" pitchFamily="2" charset="0"/>
              </a:rPr>
              <a:t>POR</a:t>
            </a:r>
            <a:r>
              <a:rPr lang="pt-BR" sz="8000" b="1" dirty="0">
                <a:solidFill>
                  <a:srgbClr val="E33A3F"/>
                </a:solidFill>
                <a:latin typeface="Oferta do Dia" pitchFamily="2" charset="0"/>
              </a:rPr>
              <a:t> R$:</a:t>
            </a: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9E39984A-9488-E3BC-89A8-8B21AABF2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57765" y="483587"/>
            <a:ext cx="9884230" cy="2242457"/>
          </a:xfrm>
          <a:prstGeom prst="round2SameRect">
            <a:avLst/>
          </a:prstGeom>
          <a:solidFill>
            <a:srgbClr val="E33A3F"/>
          </a:solidFill>
          <a:ln>
            <a:solidFill>
              <a:srgbClr val="E33A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0" b="1" dirty="0">
                <a:latin typeface="Oferta do Dia" pitchFamily="2" charset="0"/>
                <a:cs typeface="Aharoni" panose="020F0502020204030204" pitchFamily="2" charset="-79"/>
              </a:rPr>
              <a:t>OFERTA</a:t>
            </a:r>
          </a:p>
        </p:txBody>
      </p:sp>
      <p:sp>
        <p:nvSpPr>
          <p:cNvPr id="3" name="NOME DO PRODUTO">
            <a:extLst>
              <a:ext uri="{FF2B5EF4-FFF2-40B4-BE49-F238E27FC236}">
                <a16:creationId xmlns:a16="http://schemas.microsoft.com/office/drawing/2014/main" id="{007E1EEC-0A25-C749-676E-03714D2A2A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57764" y="2943754"/>
            <a:ext cx="9884229" cy="13648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 b="1">
                <a:latin typeface="Oferta do Dia" pitchFamily="2" charset="0"/>
              </a:defRPr>
            </a:lvl1pPr>
          </a:lstStyle>
          <a:p>
            <a:pPr lvl="0"/>
            <a:r>
              <a:rPr lang="pt-BR" dirty="0"/>
              <a:t>NOME DO PRODUTO</a:t>
            </a:r>
          </a:p>
        </p:txBody>
      </p:sp>
      <p:sp>
        <p:nvSpPr>
          <p:cNvPr id="17" name="PREÇO POR">
            <a:extLst>
              <a:ext uri="{FF2B5EF4-FFF2-40B4-BE49-F238E27FC236}">
                <a16:creationId xmlns:a16="http://schemas.microsoft.com/office/drawing/2014/main" id="{BB1EEE7B-2CFE-04C5-B417-6CC47CC158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440915" y="8121597"/>
            <a:ext cx="9884230" cy="5616173"/>
          </a:xfrm>
        </p:spPr>
        <p:txBody>
          <a:bodyPr anchor="ctr">
            <a:noAutofit/>
          </a:bodyPr>
          <a:lstStyle>
            <a:lvl1pPr marL="0" indent="0" algn="ctr">
              <a:buNone/>
              <a:defRPr sz="25000" b="1">
                <a:solidFill>
                  <a:srgbClr val="E33A3F"/>
                </a:solidFill>
                <a:latin typeface="GOOD BRUSH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000,00</a:t>
            </a:r>
          </a:p>
        </p:txBody>
      </p:sp>
    </p:spTree>
    <p:extLst>
      <p:ext uri="{BB962C8B-B14F-4D97-AF65-F5344CB8AC3E}">
        <p14:creationId xmlns:p14="http://schemas.microsoft.com/office/powerpoint/2010/main" val="399640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2">
          <p15:clr>
            <a:srgbClr val="FBAE40"/>
          </p15:clr>
        </p15:guide>
        <p15:guide id="2" pos="34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651323"/>
            <a:ext cx="9179799" cy="564015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508981"/>
            <a:ext cx="8099822" cy="391135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038864"/>
            <a:ext cx="9314796" cy="673893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841548"/>
            <a:ext cx="9314796" cy="354384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71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312617"/>
            <a:ext cx="4589899" cy="1027902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312617"/>
            <a:ext cx="4589899" cy="1027902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4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62527"/>
            <a:ext cx="9314796" cy="31313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971359"/>
            <a:ext cx="4568805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917660"/>
            <a:ext cx="4568805" cy="87039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971359"/>
            <a:ext cx="4591306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917660"/>
            <a:ext cx="4591306" cy="87039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67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3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65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62527"/>
            <a:ext cx="93147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312617"/>
            <a:ext cx="93147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DBE6-6FDD-4FCE-8910-D6BEB75C2864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5015410"/>
            <a:ext cx="364492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3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02" userDrawn="1">
          <p15:clr>
            <a:srgbClr val="F26B43"/>
          </p15:clr>
        </p15:guide>
        <p15:guide id="2" pos="3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52EDEF-8608-DAA5-E9E0-A9303E3C3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766" y="2878439"/>
            <a:ext cx="9884229" cy="1364874"/>
          </a:xfrm>
        </p:spPr>
        <p:txBody>
          <a:bodyPr>
            <a:normAutofit fontScale="92500"/>
          </a:bodyPr>
          <a:lstStyle/>
          <a:p>
            <a:r>
              <a:rPr lang="pt-BR" sz="9600" dirty="0">
                <a:latin typeface="Arial Black" panose="020B0A04020102020204" pitchFamily="34" charset="0"/>
              </a:rPr>
              <a:t>UVA TOMPSON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BD9D2C-9103-D164-2A91-12F0AED688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z="30000" dirty="0"/>
              <a:t>59,90</a:t>
            </a:r>
          </a:p>
        </p:txBody>
      </p:sp>
    </p:spTree>
    <p:extLst>
      <p:ext uri="{BB962C8B-B14F-4D97-AF65-F5344CB8AC3E}">
        <p14:creationId xmlns:p14="http://schemas.microsoft.com/office/powerpoint/2010/main" val="1645767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3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GOOD BRUSH</vt:lpstr>
      <vt:lpstr>Oferta do Dia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CAIXA41</dc:creator>
  <cp:lastModifiedBy>Tompson Moreira</cp:lastModifiedBy>
  <cp:revision>222</cp:revision>
  <dcterms:created xsi:type="dcterms:W3CDTF">2023-04-22T17:06:59Z</dcterms:created>
  <dcterms:modified xsi:type="dcterms:W3CDTF">2024-06-09T07:24:00Z</dcterms:modified>
</cp:coreProperties>
</file>