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0799763" cy="1620043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35" d="100"/>
          <a:sy n="35" d="100"/>
        </p:scale>
        <p:origin x="20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TIQUETA AMAR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UNDO" descr="Uma imagem contendo Gráfico&#10;&#10;Descrição gerada automaticamente">
            <a:extLst>
              <a:ext uri="{FF2B5EF4-FFF2-40B4-BE49-F238E27FC236}">
                <a16:creationId xmlns:a16="http://schemas.microsoft.com/office/drawing/2014/main" id="{AF70E56A-6648-5649-0147-A90C1FAAC1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"/>
            <a:ext cx="10799763" cy="14399683"/>
          </a:xfrm>
          <a:prstGeom prst="rect">
            <a:avLst/>
          </a:prstGeom>
        </p:spPr>
      </p:pic>
      <p:sp>
        <p:nvSpPr>
          <p:cNvPr id="3" name="NOME DO PRODUTO">
            <a:extLst>
              <a:ext uri="{FF2B5EF4-FFF2-40B4-BE49-F238E27FC236}">
                <a16:creationId xmlns:a16="http://schemas.microsoft.com/office/drawing/2014/main" id="{007E1EEC-0A25-C749-676E-03714D2A2A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 hasCustomPrompt="1"/>
          </p:nvPr>
        </p:nvSpPr>
        <p:spPr>
          <a:xfrm>
            <a:off x="391887" y="3432062"/>
            <a:ext cx="10014856" cy="1228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latin typeface="Sora"/>
              </a:defRPr>
            </a:lvl1pPr>
          </a:lstStyle>
          <a:p>
            <a:pPr lvl="0"/>
            <a:r>
              <a:rPr lang="pt-BR" dirty="0"/>
              <a:t>NOME DO PRODUTO</a:t>
            </a:r>
          </a:p>
        </p:txBody>
      </p:sp>
      <p:sp>
        <p:nvSpPr>
          <p:cNvPr id="5" name="COD INTERNO">
            <a:extLst>
              <a:ext uri="{FF2B5EF4-FFF2-40B4-BE49-F238E27FC236}">
                <a16:creationId xmlns:a16="http://schemas.microsoft.com/office/drawing/2014/main" id="{ED180E9B-9DEB-42D8-B568-1BB7A2A658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1" hasCustomPrompt="1"/>
          </p:nvPr>
        </p:nvSpPr>
        <p:spPr>
          <a:xfrm>
            <a:off x="7489371" y="2963243"/>
            <a:ext cx="3113314" cy="4688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rgbClr val="FFCC2A"/>
                </a:solidFill>
                <a:latin typeface="Sora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COD INTERNO</a:t>
            </a:r>
          </a:p>
        </p:txBody>
      </p:sp>
      <p:sp>
        <p:nvSpPr>
          <p:cNvPr id="16" name="PREÇO DE">
            <a:extLst>
              <a:ext uri="{FF2B5EF4-FFF2-40B4-BE49-F238E27FC236}">
                <a16:creationId xmlns:a16="http://schemas.microsoft.com/office/drawing/2014/main" id="{CD34A00F-958F-983E-119E-8037E1DB0E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531333" y="5110106"/>
            <a:ext cx="8390774" cy="848859"/>
          </a:xfrm>
        </p:spPr>
        <p:txBody>
          <a:bodyPr anchor="b">
            <a:noAutofit/>
          </a:bodyPr>
          <a:lstStyle>
            <a:lvl1pPr marL="0" indent="0" algn="ctr">
              <a:buNone/>
              <a:defRPr sz="8000" b="0" strike="sngStrike">
                <a:solidFill>
                  <a:srgbClr val="FF0000"/>
                </a:solidFill>
                <a:latin typeface="Sora"/>
              </a:defRPr>
            </a:lvl1pPr>
          </a:lstStyle>
          <a:p>
            <a:pPr lvl="0"/>
            <a:r>
              <a:rPr lang="pt-BR" dirty="0"/>
              <a:t>0000,00</a:t>
            </a:r>
          </a:p>
        </p:txBody>
      </p:sp>
      <p:sp>
        <p:nvSpPr>
          <p:cNvPr id="17" name="PREÇO PIX">
            <a:extLst>
              <a:ext uri="{FF2B5EF4-FFF2-40B4-BE49-F238E27FC236}">
                <a16:creationId xmlns:a16="http://schemas.microsoft.com/office/drawing/2014/main" id="{BB1EEE7B-2CFE-04C5-B417-6CC47CC158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2281061" y="7187754"/>
            <a:ext cx="8228091" cy="1797059"/>
          </a:xfrm>
        </p:spPr>
        <p:txBody>
          <a:bodyPr anchor="b">
            <a:noAutofit/>
          </a:bodyPr>
          <a:lstStyle>
            <a:lvl1pPr marL="0" indent="0" algn="ctr">
              <a:buNone/>
              <a:defRPr sz="8000" b="1">
                <a:latin typeface="Sora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R$ 00000,00</a:t>
            </a:r>
          </a:p>
        </p:txBody>
      </p:sp>
      <p:sp>
        <p:nvSpPr>
          <p:cNvPr id="10" name="PREÇO PARCELADO">
            <a:extLst>
              <a:ext uri="{FF2B5EF4-FFF2-40B4-BE49-F238E27FC236}">
                <a16:creationId xmlns:a16="http://schemas.microsoft.com/office/drawing/2014/main" id="{141C07C5-7C9C-4E2D-310D-43E3FA1EA5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391887" y="10559142"/>
            <a:ext cx="10014856" cy="155621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 b="1">
                <a:latin typeface="Sora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OU 10X DE R$ 0000,00</a:t>
            </a:r>
          </a:p>
        </p:txBody>
      </p:sp>
    </p:spTree>
    <p:extLst>
      <p:ext uri="{BB962C8B-B14F-4D97-AF65-F5344CB8AC3E}">
        <p14:creationId xmlns:p14="http://schemas.microsoft.com/office/powerpoint/2010/main" val="41678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02" userDrawn="1">
          <p15:clr>
            <a:srgbClr val="FBAE40"/>
          </p15:clr>
        </p15:guide>
        <p15:guide id="2" pos="340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080029"/>
            <a:ext cx="3483205" cy="378010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332567"/>
            <a:ext cx="5467380" cy="11512811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860131"/>
            <a:ext cx="3483205" cy="900399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DBE6-6FDD-4FCE-8910-D6BEB75C2864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84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080029"/>
            <a:ext cx="3483205" cy="378010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332567"/>
            <a:ext cx="5467380" cy="11512811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860131"/>
            <a:ext cx="3483205" cy="900399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DBE6-6FDD-4FCE-8910-D6BEB75C2864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39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DBE6-6FDD-4FCE-8910-D6BEB75C2864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959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862524"/>
            <a:ext cx="2328699" cy="1372912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862524"/>
            <a:ext cx="6851100" cy="1372912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DBE6-6FDD-4FCE-8910-D6BEB75C2864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36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IQUETA 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14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651323"/>
            <a:ext cx="9179799" cy="564015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8508981"/>
            <a:ext cx="8099822" cy="3911355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DBE6-6FDD-4FCE-8910-D6BEB75C2864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41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DBE6-6FDD-4FCE-8910-D6BEB75C2864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18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4038864"/>
            <a:ext cx="9314796" cy="673893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0841548"/>
            <a:ext cx="9314796" cy="3543845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DBE6-6FDD-4FCE-8910-D6BEB75C2864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71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4312617"/>
            <a:ext cx="4589899" cy="1027902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4312617"/>
            <a:ext cx="4589899" cy="1027902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DBE6-6FDD-4FCE-8910-D6BEB75C2864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42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62527"/>
            <a:ext cx="9314796" cy="313133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971359"/>
            <a:ext cx="4568805" cy="194630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917660"/>
            <a:ext cx="4568805" cy="87039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971359"/>
            <a:ext cx="4591306" cy="194630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917660"/>
            <a:ext cx="4591306" cy="87039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DBE6-6FDD-4FCE-8910-D6BEB75C2864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67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DBE6-6FDD-4FCE-8910-D6BEB75C2864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43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DBE6-6FDD-4FCE-8910-D6BEB75C2864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65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862527"/>
            <a:ext cx="9314796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4312617"/>
            <a:ext cx="9314796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5015410"/>
            <a:ext cx="242994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0DBE6-6FDD-4FCE-8910-D6BEB75C2864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5015410"/>
            <a:ext cx="364492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5015410"/>
            <a:ext cx="242994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8F8CB-BA75-4AD8-B79F-88D436514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33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2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02" userDrawn="1">
          <p15:clr>
            <a:srgbClr val="F26B43"/>
          </p15:clr>
        </p15:guide>
        <p15:guide id="2" pos="3401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0</Words>
  <Application>Microsoft Office PowerPoint</Application>
  <PresentationFormat>Personalizar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Sora</vt:lpstr>
      <vt:lpstr>Tema do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CAIXA41</dc:creator>
  <cp:lastModifiedBy>Tompson Moreira</cp:lastModifiedBy>
  <cp:revision>163</cp:revision>
  <dcterms:created xsi:type="dcterms:W3CDTF">2023-04-22T17:06:59Z</dcterms:created>
  <dcterms:modified xsi:type="dcterms:W3CDTF">2024-05-06T01:08:02Z</dcterms:modified>
</cp:coreProperties>
</file>