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Scenario: </a:t>
            </a:r>
            <a:r>
              <a:rPr lang="en-US" sz="2400" dirty="0"/>
              <a:t>You have a web application that accepts requests from the internet. Clients can send requests to query for data. When a request comes in, the web application queries a MySQL database and returns the data to the client.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Due to the scenario I have been created the </a:t>
            </a:r>
            <a:r>
              <a:rPr lang="en-US" dirty="0" err="1" smtClean="0"/>
              <a:t>architechture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62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65" y="1295400"/>
            <a:ext cx="662447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7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600" dirty="0"/>
              <a:t>The clients can connect to the web application through the </a:t>
            </a:r>
            <a:r>
              <a:rPr lang="en-IN" sz="1600" b="1" dirty="0"/>
              <a:t>Internet Gateway</a:t>
            </a:r>
            <a:r>
              <a:rPr lang="en-IN" sz="1600" dirty="0"/>
              <a:t> attached to the </a:t>
            </a:r>
            <a:r>
              <a:rPr lang="en-IN" sz="1600" b="1" dirty="0"/>
              <a:t>VPC</a:t>
            </a:r>
            <a:r>
              <a:rPr lang="en-IN" sz="1600" dirty="0"/>
              <a:t>. The requests are received by the </a:t>
            </a:r>
            <a:r>
              <a:rPr lang="en-IN" sz="1600" b="1" dirty="0"/>
              <a:t>ELB</a:t>
            </a:r>
            <a:r>
              <a:rPr lang="en-IN" sz="1600" dirty="0"/>
              <a:t> that distributes traffic to </a:t>
            </a:r>
            <a:r>
              <a:rPr lang="en-IN" sz="1600" b="1" dirty="0"/>
              <a:t>EC2 Instances</a:t>
            </a:r>
            <a:r>
              <a:rPr lang="en-IN" sz="1600" dirty="0"/>
              <a:t> hosted on different </a:t>
            </a:r>
            <a:r>
              <a:rPr lang="en-IN" sz="1600" b="1" dirty="0"/>
              <a:t>Availability Zones</a:t>
            </a:r>
            <a:r>
              <a:rPr lang="en-IN" sz="1600" dirty="0"/>
              <a:t>. The web facing EC2 instances are under </a:t>
            </a:r>
            <a:r>
              <a:rPr lang="en-IN" sz="1600" b="1" dirty="0"/>
              <a:t>Public Subnet</a:t>
            </a:r>
            <a:r>
              <a:rPr lang="en-IN" sz="1600" dirty="0"/>
              <a:t>.</a:t>
            </a:r>
          </a:p>
          <a:p>
            <a:r>
              <a:rPr lang="en-IN" sz="1600" dirty="0"/>
              <a:t>The </a:t>
            </a:r>
            <a:r>
              <a:rPr lang="en-IN" sz="1600" b="1" dirty="0"/>
              <a:t>Auto Scaling Groups</a:t>
            </a:r>
            <a:r>
              <a:rPr lang="en-IN" sz="1600" dirty="0"/>
              <a:t> attached to the instances manages the scaling based on the rise and fall of internet traffic. The security of the Public Subnet is controlled by the </a:t>
            </a:r>
            <a:r>
              <a:rPr lang="en-IN" sz="1600" b="1" dirty="0"/>
              <a:t>Security Group</a:t>
            </a:r>
            <a:r>
              <a:rPr lang="en-IN" sz="1600" dirty="0"/>
              <a:t> attached to it. This security group allows traffic only from the Internet Gateway.</a:t>
            </a:r>
          </a:p>
          <a:p>
            <a:r>
              <a:rPr lang="en-IN" sz="1600" dirty="0"/>
              <a:t>The EC2 instances in turn communicates with the </a:t>
            </a:r>
            <a:r>
              <a:rPr lang="en-IN" sz="1600" b="1" dirty="0"/>
              <a:t>MySQL Databases</a:t>
            </a:r>
            <a:r>
              <a:rPr lang="en-IN" sz="1600" dirty="0"/>
              <a:t> hosted on different </a:t>
            </a:r>
            <a:r>
              <a:rPr lang="en-IN" sz="1600" b="1" dirty="0"/>
              <a:t>Availability Zones</a:t>
            </a:r>
            <a:r>
              <a:rPr lang="en-IN" sz="1600" dirty="0"/>
              <a:t> and shares the response back to the client through the same </a:t>
            </a:r>
            <a:r>
              <a:rPr lang="en-IN" sz="1600" dirty="0" smtClean="0"/>
              <a:t>channel</a:t>
            </a:r>
          </a:p>
          <a:p>
            <a:r>
              <a:rPr lang="en-IN" sz="1600" dirty="0"/>
              <a:t>The MySQL databases are under a </a:t>
            </a:r>
            <a:r>
              <a:rPr lang="en-IN" sz="1600" b="1" dirty="0"/>
              <a:t>Private Subnet</a:t>
            </a:r>
            <a:r>
              <a:rPr lang="en-IN" sz="1600" dirty="0"/>
              <a:t> away from direct internet access.</a:t>
            </a:r>
          </a:p>
          <a:p>
            <a:r>
              <a:rPr lang="en-IN" sz="1600" dirty="0"/>
              <a:t>The </a:t>
            </a:r>
            <a:r>
              <a:rPr lang="en-IN" sz="1600" b="1" dirty="0"/>
              <a:t>Auto Scaling Groups</a:t>
            </a:r>
            <a:r>
              <a:rPr lang="en-IN" sz="1600" dirty="0"/>
              <a:t> attached to the database manages the scaling based on the rise and fall of EC2 traffic.</a:t>
            </a:r>
          </a:p>
          <a:p>
            <a:r>
              <a:rPr lang="en-IN" sz="1600" dirty="0"/>
              <a:t>The security of the Private Subnet is controlled by the </a:t>
            </a:r>
            <a:r>
              <a:rPr lang="en-IN" sz="1600" b="1" dirty="0"/>
              <a:t>Security Group</a:t>
            </a:r>
            <a:r>
              <a:rPr lang="en-IN" sz="1600" dirty="0"/>
              <a:t> attached to it. This security group allows traffic only from the security group of the EC2 instances.</a:t>
            </a:r>
          </a:p>
          <a:p>
            <a:r>
              <a:rPr lang="en-IN" sz="1600" dirty="0"/>
              <a:t>The instances are placed under </a:t>
            </a:r>
            <a:r>
              <a:rPr lang="en-IN" sz="1600" b="1" dirty="0"/>
              <a:t>2 Availability Zones</a:t>
            </a:r>
            <a:r>
              <a:rPr lang="en-IN" sz="1600" dirty="0"/>
              <a:t> configured with in the VPC for </a:t>
            </a:r>
            <a:r>
              <a:rPr lang="en-IN" sz="1600" b="1" dirty="0"/>
              <a:t>high availability</a:t>
            </a:r>
            <a:r>
              <a:rPr lang="en-IN" sz="1600" dirty="0"/>
              <a:t> and the VPS is under single </a:t>
            </a:r>
            <a:r>
              <a:rPr lang="en-IN" sz="1600" b="1" dirty="0"/>
              <a:t>Region</a:t>
            </a:r>
            <a:r>
              <a:rPr lang="en-IN" sz="1600" dirty="0"/>
              <a:t>.</a:t>
            </a:r>
          </a:p>
          <a:p>
            <a:r>
              <a:rPr lang="en-IN" sz="1600" dirty="0"/>
              <a:t>The </a:t>
            </a:r>
            <a:r>
              <a:rPr lang="en-IN" sz="1600" b="1" dirty="0"/>
              <a:t>Internet Gateway</a:t>
            </a:r>
            <a:r>
              <a:rPr lang="en-IN" sz="1600" dirty="0"/>
              <a:t> and </a:t>
            </a:r>
            <a:r>
              <a:rPr lang="en-IN" sz="1600" b="1" dirty="0"/>
              <a:t>Application Load Balancer</a:t>
            </a:r>
            <a:r>
              <a:rPr lang="en-IN" sz="1600" dirty="0"/>
              <a:t> is scalable and highly available by design. Hence, they can automatically scale base on the web traffic coming in to the solution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5923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Scenario: You have a web application that accepts requests from the internet. Clients can send requests to query for data. When a request comes in, the web application queries a MySQL database and returns the data to the client.</vt:lpstr>
      <vt:lpstr>Architecture diagram</vt:lpstr>
      <vt:lpstr>Project Explanation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Server</dc:creator>
  <cp:lastModifiedBy>Server</cp:lastModifiedBy>
  <cp:revision>2</cp:revision>
  <dcterms:created xsi:type="dcterms:W3CDTF">2006-08-16T00:00:00Z</dcterms:created>
  <dcterms:modified xsi:type="dcterms:W3CDTF">2022-12-13T07:21:05Z</dcterms:modified>
</cp:coreProperties>
</file>