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80" r:id="rId2"/>
    <p:sldId id="270" r:id="rId3"/>
    <p:sldId id="269" r:id="rId4"/>
    <p:sldId id="271" r:id="rId5"/>
    <p:sldId id="281" r:id="rId6"/>
    <p:sldId id="284" r:id="rId7"/>
    <p:sldId id="272" r:id="rId8"/>
    <p:sldId id="273" r:id="rId9"/>
    <p:sldId id="275" r:id="rId10"/>
    <p:sldId id="274" r:id="rId11"/>
    <p:sldId id="286" r:id="rId12"/>
    <p:sldId id="282" r:id="rId13"/>
    <p:sldId id="285" r:id="rId14"/>
    <p:sldId id="283"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20" d="100"/>
          <a:sy n="120" d="100"/>
        </p:scale>
        <p:origin x="120" y="132"/>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7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modSld modMainMaster modNotesMaster modHandout">
      <pc:chgData name="Fake Test User" userId="SID-0" providerId="Test" clId="FakeClientId" dt="2018-11-28T03:26:17.243" v="40" actId="790"/>
      <pc:docMkLst>
        <pc:docMk/>
      </pc:docMkLst>
      <pc:sldChg chg="modNotes">
        <pc:chgData name="Fake Test User" userId="SID-0" providerId="Test" clId="FakeClientId" dt="2018-11-28T03:26:13.275" v="39" actId="790"/>
        <pc:sldMkLst>
          <pc:docMk/>
          <pc:sldMk cId="1727852844" sldId="269"/>
        </pc:sldMkLst>
      </pc:sldChg>
      <pc:sldChg chg="modSp modNotes">
        <pc:chgData name="Fake Test User" userId="SID-0" providerId="Test" clId="FakeClientId" dt="2018-11-28T03:26:09.400" v="38" actId="790"/>
        <pc:sldMkLst>
          <pc:docMk/>
          <pc:sldMk cId="2088959167" sldId="270"/>
        </pc:sldMkLst>
        <pc:spChg chg="mod">
          <ac:chgData name="Fake Test User" userId="SID-0" providerId="Test" clId="FakeClientId" dt="2018-11-28T03:09:59.724" v="2" actId="790"/>
          <ac:spMkLst>
            <pc:docMk/>
            <pc:sldMk cId="2088959167" sldId="270"/>
            <ac:spMk id="2" creationId="{00000000-0000-0000-0000-000000000000}"/>
          </ac:spMkLst>
        </pc:spChg>
        <pc:spChg chg="mod">
          <ac:chgData name="Fake Test User" userId="SID-0" providerId="Test" clId="FakeClientId" dt="2018-11-28T03:09:59.724" v="2" actId="790"/>
          <ac:spMkLst>
            <pc:docMk/>
            <pc:sldMk cId="2088959167" sldId="270"/>
            <ac:spMk id="3" creationId="{00000000-0000-0000-0000-000000000000}"/>
          </ac:spMkLst>
        </pc:spChg>
      </pc:sldChg>
      <pc:sldChg chg="modSp modNotes">
        <pc:chgData name="Fake Test User" userId="SID-0" providerId="Test" clId="FakeClientId" dt="2018-11-28T03:26:05.666" v="37" actId="790"/>
        <pc:sldMkLst>
          <pc:docMk/>
          <pc:sldMk cId="30726060" sldId="271"/>
        </pc:sldMkLst>
        <pc:spChg chg="mod">
          <ac:chgData name="Fake Test User" userId="SID-0" providerId="Test" clId="FakeClientId" dt="2018-11-28T03:10:14.551" v="3" actId="790"/>
          <ac:spMkLst>
            <pc:docMk/>
            <pc:sldMk cId="30726060" sldId="271"/>
            <ac:spMk id="2" creationId="{00000000-0000-0000-0000-000000000000}"/>
          </ac:spMkLst>
        </pc:spChg>
        <pc:spChg chg="mod">
          <ac:chgData name="Fake Test User" userId="SID-0" providerId="Test" clId="FakeClientId" dt="2018-11-28T03:10:14.551" v="3" actId="790"/>
          <ac:spMkLst>
            <pc:docMk/>
            <pc:sldMk cId="30726060" sldId="271"/>
            <ac:spMk id="3" creationId="{00000000-0000-0000-0000-000000000000}"/>
          </ac:spMkLst>
        </pc:spChg>
      </pc:sldChg>
      <pc:sldChg chg="modSp modNotes">
        <pc:chgData name="Fake Test User" userId="SID-0" providerId="Test" clId="FakeClientId" dt="2018-11-28T03:26:01.526" v="36" actId="790"/>
        <pc:sldMkLst>
          <pc:docMk/>
          <pc:sldMk cId="3867255876" sldId="272"/>
        </pc:sldMkLst>
        <pc:spChg chg="mod">
          <ac:chgData name="Fake Test User" userId="SID-0" providerId="Test" clId="FakeClientId" dt="2018-11-28T03:10:22.144" v="4" actId="790"/>
          <ac:spMkLst>
            <pc:docMk/>
            <pc:sldMk cId="3867255876" sldId="272"/>
            <ac:spMk id="2" creationId="{00000000-0000-0000-0000-000000000000}"/>
          </ac:spMkLst>
        </pc:spChg>
        <pc:spChg chg="mod">
          <ac:chgData name="Fake Test User" userId="SID-0" providerId="Test" clId="FakeClientId" dt="2018-11-28T03:10:22.144" v="4" actId="790"/>
          <ac:spMkLst>
            <pc:docMk/>
            <pc:sldMk cId="3867255876" sldId="272"/>
            <ac:spMk id="3" creationId="{00000000-0000-0000-0000-000000000000}"/>
          </ac:spMkLst>
        </pc:spChg>
      </pc:sldChg>
      <pc:sldChg chg="modSp modNotes">
        <pc:chgData name="Fake Test User" userId="SID-0" providerId="Test" clId="FakeClientId" dt="2018-11-28T03:25:57.166" v="35" actId="790"/>
        <pc:sldMkLst>
          <pc:docMk/>
          <pc:sldMk cId="3448100238" sldId="273"/>
        </pc:sldMkLst>
        <pc:spChg chg="mod">
          <ac:chgData name="Fake Test User" userId="SID-0" providerId="Test" clId="FakeClientId" dt="2018-11-28T03:10:30.424" v="5" actId="790"/>
          <ac:spMkLst>
            <pc:docMk/>
            <pc:sldMk cId="3448100238" sldId="273"/>
            <ac:spMk id="2" creationId="{00000000-0000-0000-0000-000000000000}"/>
          </ac:spMkLst>
        </pc:spChg>
        <pc:spChg chg="mod">
          <ac:chgData name="Fake Test User" userId="SID-0" providerId="Test" clId="FakeClientId" dt="2018-11-28T03:10:30.424" v="5" actId="790"/>
          <ac:spMkLst>
            <pc:docMk/>
            <pc:sldMk cId="3448100238" sldId="273"/>
            <ac:spMk id="3" creationId="{00000000-0000-0000-0000-000000000000}"/>
          </ac:spMkLst>
        </pc:spChg>
      </pc:sldChg>
      <pc:sldChg chg="modSp modNotes">
        <pc:chgData name="Fake Test User" userId="SID-0" providerId="Test" clId="FakeClientId" dt="2018-11-28T03:25:53.495" v="34" actId="790"/>
        <pc:sldMkLst>
          <pc:docMk/>
          <pc:sldMk cId="1421012862" sldId="274"/>
        </pc:sldMkLst>
        <pc:spChg chg="mod">
          <ac:chgData name="Fake Test User" userId="SID-0" providerId="Test" clId="FakeClientId" dt="2018-11-28T03:10:38.611" v="6" actId="790"/>
          <ac:spMkLst>
            <pc:docMk/>
            <pc:sldMk cId="1421012862" sldId="274"/>
            <ac:spMk id="2" creationId="{00000000-0000-0000-0000-000000000000}"/>
          </ac:spMkLst>
        </pc:spChg>
        <pc:spChg chg="mod">
          <ac:chgData name="Fake Test User" userId="SID-0" providerId="Test" clId="FakeClientId" dt="2018-11-28T03:10:38.611" v="6" actId="790"/>
          <ac:spMkLst>
            <pc:docMk/>
            <pc:sldMk cId="1421012862" sldId="274"/>
            <ac:spMk id="3" creationId="{00000000-0000-0000-0000-000000000000}"/>
          </ac:spMkLst>
        </pc:spChg>
      </pc:sldChg>
      <pc:sldChg chg="modSp modNotes">
        <pc:chgData name="Fake Test User" userId="SID-0" providerId="Test" clId="FakeClientId" dt="2018-11-28T03:25:49.386" v="33" actId="790"/>
        <pc:sldMkLst>
          <pc:docMk/>
          <pc:sldMk cId="169763702" sldId="275"/>
        </pc:sldMkLst>
        <pc:spChg chg="mod">
          <ac:chgData name="Fake Test User" userId="SID-0" providerId="Test" clId="FakeClientId" dt="2018-11-28T03:10:45.720" v="7" actId="790"/>
          <ac:spMkLst>
            <pc:docMk/>
            <pc:sldMk cId="169763702" sldId="275"/>
            <ac:spMk id="2" creationId="{00000000-0000-0000-0000-000000000000}"/>
          </ac:spMkLst>
        </pc:spChg>
        <pc:spChg chg="mod">
          <ac:chgData name="Fake Test User" userId="SID-0" providerId="Test" clId="FakeClientId" dt="2018-11-28T03:10:45.720" v="7" actId="790"/>
          <ac:spMkLst>
            <pc:docMk/>
            <pc:sldMk cId="169763702" sldId="275"/>
            <ac:spMk id="3" creationId="{00000000-0000-0000-0000-000000000000}"/>
          </ac:spMkLst>
        </pc:spChg>
      </pc:sldChg>
      <pc:sldChg chg="modSp modNotes">
        <pc:chgData name="Fake Test User" userId="SID-0" providerId="Test" clId="FakeClientId" dt="2018-11-28T03:25:45.323" v="32" actId="790"/>
        <pc:sldMkLst>
          <pc:docMk/>
          <pc:sldMk cId="2265463819" sldId="276"/>
        </pc:sldMkLst>
        <pc:spChg chg="mod">
          <ac:chgData name="Fake Test User" userId="SID-0" providerId="Test" clId="FakeClientId" dt="2018-11-28T03:10:52.876" v="8" actId="790"/>
          <ac:spMkLst>
            <pc:docMk/>
            <pc:sldMk cId="2265463819" sldId="276"/>
            <ac:spMk id="2" creationId="{00000000-0000-0000-0000-000000000000}"/>
          </ac:spMkLst>
        </pc:spChg>
        <pc:spChg chg="mod">
          <ac:chgData name="Fake Test User" userId="SID-0" providerId="Test" clId="FakeClientId" dt="2018-11-28T03:10:52.876" v="8" actId="790"/>
          <ac:spMkLst>
            <pc:docMk/>
            <pc:sldMk cId="2265463819" sldId="276"/>
            <ac:spMk id="3" creationId="{00000000-0000-0000-0000-000000000000}"/>
          </ac:spMkLst>
        </pc:spChg>
      </pc:sldChg>
      <pc:sldChg chg="modSp modNotes">
        <pc:chgData name="Fake Test User" userId="SID-0" providerId="Test" clId="FakeClientId" dt="2018-11-28T03:25:40.839" v="31" actId="790"/>
        <pc:sldMkLst>
          <pc:docMk/>
          <pc:sldMk cId="1980976995" sldId="277"/>
        </pc:sldMkLst>
        <pc:spChg chg="mod">
          <ac:chgData name="Fake Test User" userId="SID-0" providerId="Test" clId="FakeClientId" dt="2018-11-28T03:11:00.470" v="9" actId="790"/>
          <ac:spMkLst>
            <pc:docMk/>
            <pc:sldMk cId="1980976995" sldId="277"/>
            <ac:spMk id="2" creationId="{00000000-0000-0000-0000-000000000000}"/>
          </ac:spMkLst>
        </pc:spChg>
        <pc:spChg chg="mod">
          <ac:chgData name="Fake Test User" userId="SID-0" providerId="Test" clId="FakeClientId" dt="2018-11-28T03:11:00.470" v="9" actId="790"/>
          <ac:spMkLst>
            <pc:docMk/>
            <pc:sldMk cId="1980976995" sldId="277"/>
            <ac:spMk id="3" creationId="{00000000-0000-0000-0000-000000000000}"/>
          </ac:spMkLst>
        </pc:spChg>
      </pc:sldChg>
      <pc:sldChg chg="modSp modNotes">
        <pc:chgData name="Fake Test User" userId="SID-0" providerId="Test" clId="FakeClientId" dt="2018-11-28T03:25:36.027" v="30" actId="790"/>
        <pc:sldMkLst>
          <pc:docMk/>
          <pc:sldMk cId="1815000522" sldId="278"/>
        </pc:sldMkLst>
        <pc:spChg chg="mod">
          <ac:chgData name="Fake Test User" userId="SID-0" providerId="Test" clId="FakeClientId" dt="2018-11-28T03:11:06.735" v="10" actId="790"/>
          <ac:spMkLst>
            <pc:docMk/>
            <pc:sldMk cId="1815000522" sldId="278"/>
            <ac:spMk id="2" creationId="{00000000-0000-0000-0000-000000000000}"/>
          </ac:spMkLst>
        </pc:spChg>
        <pc:spChg chg="mod">
          <ac:chgData name="Fake Test User" userId="SID-0" providerId="Test" clId="FakeClientId" dt="2018-11-28T03:11:06.735" v="10" actId="790"/>
          <ac:spMkLst>
            <pc:docMk/>
            <pc:sldMk cId="1815000522" sldId="278"/>
            <ac:spMk id="3" creationId="{00000000-0000-0000-0000-000000000000}"/>
          </ac:spMkLst>
        </pc:spChg>
      </pc:sldChg>
      <pc:sldChg chg="modNotes">
        <pc:chgData name="Fake Test User" userId="SID-0" providerId="Test" clId="FakeClientId" dt="2018-11-28T03:25:32.403" v="29" actId="790"/>
        <pc:sldMkLst>
          <pc:docMk/>
          <pc:sldMk cId="3899602683" sldId="279"/>
        </pc:sldMkLst>
      </pc:sldChg>
      <pc:sldChg chg="modSp modNotes">
        <pc:chgData name="Fake Test User" userId="SID-0" providerId="Test" clId="FakeClientId" dt="2018-11-28T03:26:17.243" v="40" actId="790"/>
        <pc:sldMkLst>
          <pc:docMk/>
          <pc:sldMk cId="1566073541" sldId="280"/>
        </pc:sldMkLst>
        <pc:picChg chg="mod">
          <ac:chgData name="Fake Test User" userId="SID-0" providerId="Test" clId="FakeClientId" dt="2018-11-28T03:09:17.133" v="0" actId="14826"/>
          <ac:picMkLst>
            <pc:docMk/>
            <pc:sldMk cId="1566073541" sldId="280"/>
            <ac:picMk id="5" creationId="{00000000-0000-0000-0000-000000000000}"/>
          </ac:picMkLst>
        </pc:picChg>
      </pc:sldChg>
      <pc:sldMasterChg chg="modSp modSldLayout">
        <pc:chgData name="Fake Test User" userId="SID-0" providerId="Test" clId="FakeClientId" dt="2018-11-28T03:24:55.202" v="26" actId="790"/>
        <pc:sldMasterMkLst>
          <pc:docMk/>
          <pc:sldMasterMk cId="3930970780" sldId="2147483684"/>
        </pc:sldMasterMkLst>
        <pc:spChg chg="mod">
          <ac:chgData name="Fake Test User" userId="SID-0" providerId="Test" clId="FakeClientId" dt="2018-11-28T03:23:52.128" v="15" actId="790"/>
          <ac:spMkLst>
            <pc:docMk/>
            <pc:sldMasterMk cId="3930970780" sldId="2147483684"/>
            <ac:spMk id="3" creationId="{00000000-0000-0000-0000-000000000000}"/>
          </ac:spMkLst>
        </pc:spChg>
        <pc:spChg chg="mod">
          <ac:chgData name="Fake Test User" userId="SID-0" providerId="Test" clId="FakeClientId" dt="2018-11-28T03:23:52.128" v="15" actId="790"/>
          <ac:spMkLst>
            <pc:docMk/>
            <pc:sldMasterMk cId="3930970780" sldId="2147483684"/>
            <ac:spMk id="8" creationId="{00000000-0000-0000-0000-000000000000}"/>
          </ac:spMkLst>
        </pc:spChg>
        <pc:spChg chg="mod">
          <ac:chgData name="Fake Test User" userId="SID-0" providerId="Test" clId="FakeClientId" dt="2018-11-28T03:23:52.128" v="15" actId="790"/>
          <ac:spMkLst>
            <pc:docMk/>
            <pc:sldMasterMk cId="3930970780" sldId="2147483684"/>
            <ac:spMk id="9" creationId="{00000000-0000-0000-0000-000000000000}"/>
          </ac:spMkLst>
        </pc:spChg>
        <pc:spChg chg="mod">
          <ac:chgData name="Fake Test User" userId="SID-0" providerId="Test" clId="FakeClientId" dt="2018-11-28T03:23:52.128" v="15" actId="790"/>
          <ac:spMkLst>
            <pc:docMk/>
            <pc:sldMasterMk cId="3930970780" sldId="2147483684"/>
            <ac:spMk id="13" creationId="{00000000-0000-0000-0000-000000000000}"/>
          </ac:spMkLst>
        </pc:spChg>
        <pc:spChg chg="mod">
          <ac:chgData name="Fake Test User" userId="SID-0" providerId="Test" clId="FakeClientId" dt="2018-11-28T03:23:52.128" v="15" actId="790"/>
          <ac:spMkLst>
            <pc:docMk/>
            <pc:sldMasterMk cId="3930970780" sldId="2147483684"/>
            <ac:spMk id="14" creationId="{00000000-0000-0000-0000-000000000000}"/>
          </ac:spMkLst>
        </pc:spChg>
        <pc:spChg chg="mod">
          <ac:chgData name="Fake Test User" userId="SID-0" providerId="Test" clId="FakeClientId" dt="2018-11-28T03:23:52.128" v="15" actId="790"/>
          <ac:spMkLst>
            <pc:docMk/>
            <pc:sldMasterMk cId="3930970780" sldId="2147483684"/>
            <ac:spMk id="22" creationId="{00000000-0000-0000-0000-000000000000}"/>
          </ac:spMkLst>
        </pc:spChg>
        <pc:spChg chg="mod">
          <ac:chgData name="Fake Test User" userId="SID-0" providerId="Test" clId="FakeClientId" dt="2018-11-28T03:23:52.128" v="15" actId="790"/>
          <ac:spMkLst>
            <pc:docMk/>
            <pc:sldMasterMk cId="3930970780" sldId="2147483684"/>
            <ac:spMk id="23" creationId="{00000000-0000-0000-0000-000000000000}"/>
          </ac:spMkLst>
        </pc:spChg>
        <pc:sldLayoutChg chg="modSp">
          <pc:chgData name="Fake Test User" userId="SID-0" providerId="Test" clId="FakeClientId" dt="2018-11-28T03:23:59.784" v="16" actId="790"/>
          <pc:sldLayoutMkLst>
            <pc:docMk/>
            <pc:sldMasterMk cId="3930970780" sldId="2147483684"/>
            <pc:sldLayoutMk cId="2400697361" sldId="2147483685"/>
          </pc:sldLayoutMkLst>
          <pc:spChg chg="mod">
            <ac:chgData name="Fake Test User" userId="SID-0" providerId="Test" clId="FakeClientId" dt="2018-11-28T03:23:59.784" v="16" actId="790"/>
            <ac:spMkLst>
              <pc:docMk/>
              <pc:sldMasterMk cId="3930970780" sldId="2147483684"/>
              <pc:sldLayoutMk cId="2400697361" sldId="2147483685"/>
              <ac:spMk id="7"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8"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9"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10"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11"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12"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13"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17"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28" creationId="{00000000-0000-0000-0000-000000000000}"/>
            </ac:spMkLst>
          </pc:spChg>
          <pc:spChg chg="mod">
            <ac:chgData name="Fake Test User" userId="SID-0" providerId="Test" clId="FakeClientId" dt="2018-11-28T03:23:59.784" v="16" actId="790"/>
            <ac:spMkLst>
              <pc:docMk/>
              <pc:sldMasterMk cId="3930970780" sldId="2147483684"/>
              <pc:sldLayoutMk cId="2400697361" sldId="2147483685"/>
              <ac:spMk id="29" creationId="{00000000-0000-0000-0000-000000000000}"/>
            </ac:spMkLst>
          </pc:spChg>
        </pc:sldLayoutChg>
        <pc:sldLayoutChg chg="modSp">
          <pc:chgData name="Fake Test User" userId="SID-0" providerId="Test" clId="FakeClientId" dt="2018-11-28T03:24:11.314" v="17" actId="790"/>
          <pc:sldLayoutMkLst>
            <pc:docMk/>
            <pc:sldMasterMk cId="3930970780" sldId="2147483684"/>
            <pc:sldLayoutMk cId="1316439447" sldId="2147483686"/>
          </pc:sldLayoutMkLst>
          <pc:spChg chg="mod">
            <ac:chgData name="Fake Test User" userId="SID-0" providerId="Test" clId="FakeClientId" dt="2018-11-28T03:24:11.314" v="17" actId="790"/>
            <ac:spMkLst>
              <pc:docMk/>
              <pc:sldMasterMk cId="3930970780" sldId="2147483684"/>
              <pc:sldLayoutMk cId="1316439447" sldId="2147483686"/>
              <ac:spMk id="2" creationId="{00000000-0000-0000-0000-000000000000}"/>
            </ac:spMkLst>
          </pc:spChg>
          <pc:spChg chg="mod">
            <ac:chgData name="Fake Test User" userId="SID-0" providerId="Test" clId="FakeClientId" dt="2018-11-28T03:24:11.314" v="17" actId="790"/>
            <ac:spMkLst>
              <pc:docMk/>
              <pc:sldMasterMk cId="3930970780" sldId="2147483684"/>
              <pc:sldLayoutMk cId="1316439447" sldId="2147483686"/>
              <ac:spMk id="4" creationId="{00000000-0000-0000-0000-000000000000}"/>
            </ac:spMkLst>
          </pc:spChg>
          <pc:spChg chg="mod">
            <ac:chgData name="Fake Test User" userId="SID-0" providerId="Test" clId="FakeClientId" dt="2018-11-28T03:24:11.314" v="17" actId="790"/>
            <ac:spMkLst>
              <pc:docMk/>
              <pc:sldMasterMk cId="3930970780" sldId="2147483684"/>
              <pc:sldLayoutMk cId="1316439447" sldId="2147483686"/>
              <ac:spMk id="5" creationId="{00000000-0000-0000-0000-000000000000}"/>
            </ac:spMkLst>
          </pc:spChg>
          <pc:spChg chg="mod">
            <ac:chgData name="Fake Test User" userId="SID-0" providerId="Test" clId="FakeClientId" dt="2018-11-28T03:24:11.314" v="17" actId="790"/>
            <ac:spMkLst>
              <pc:docMk/>
              <pc:sldMasterMk cId="3930970780" sldId="2147483684"/>
              <pc:sldLayoutMk cId="1316439447" sldId="2147483686"/>
              <ac:spMk id="6" creationId="{00000000-0000-0000-0000-000000000000}"/>
            </ac:spMkLst>
          </pc:spChg>
          <pc:spChg chg="mod">
            <ac:chgData name="Fake Test User" userId="SID-0" providerId="Test" clId="FakeClientId" dt="2018-11-28T03:24:11.314" v="17" actId="790"/>
            <ac:spMkLst>
              <pc:docMk/>
              <pc:sldMasterMk cId="3930970780" sldId="2147483684"/>
              <pc:sldLayoutMk cId="1316439447" sldId="2147483686"/>
              <ac:spMk id="8" creationId="{00000000-0000-0000-0000-000000000000}"/>
            </ac:spMkLst>
          </pc:spChg>
        </pc:sldLayoutChg>
        <pc:sldLayoutChg chg="modSp">
          <pc:chgData name="Fake Test User" userId="SID-0" providerId="Test" clId="FakeClientId" dt="2018-11-28T03:24:15.533" v="18" actId="790"/>
          <pc:sldLayoutMkLst>
            <pc:docMk/>
            <pc:sldMasterMk cId="3930970780" sldId="2147483684"/>
            <pc:sldLayoutMk cId="2908226720" sldId="2147483687"/>
          </pc:sldLayoutMkLst>
          <pc:spChg chg="mod">
            <ac:chgData name="Fake Test User" userId="SID-0" providerId="Test" clId="FakeClientId" dt="2018-11-28T03:24:15.533" v="18" actId="790"/>
            <ac:spMkLst>
              <pc:docMk/>
              <pc:sldMasterMk cId="3930970780" sldId="2147483684"/>
              <pc:sldLayoutMk cId="2908226720" sldId="2147483687"/>
              <ac:spMk id="2"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3"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4"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5"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6"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7"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8"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9"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10" creationId="{00000000-0000-0000-0000-000000000000}"/>
            </ac:spMkLst>
          </pc:spChg>
          <pc:spChg chg="mod">
            <ac:chgData name="Fake Test User" userId="SID-0" providerId="Test" clId="FakeClientId" dt="2018-11-28T03:24:15.533" v="18" actId="790"/>
            <ac:spMkLst>
              <pc:docMk/>
              <pc:sldMasterMk cId="3930970780" sldId="2147483684"/>
              <pc:sldLayoutMk cId="2908226720" sldId="2147483687"/>
              <ac:spMk id="11" creationId="{00000000-0000-0000-0000-000000000000}"/>
            </ac:spMkLst>
          </pc:spChg>
        </pc:sldLayoutChg>
        <pc:sldLayoutChg chg="modSp">
          <pc:chgData name="Fake Test User" userId="SID-0" providerId="Test" clId="FakeClientId" dt="2018-11-28T03:24:19.236" v="19" actId="790"/>
          <pc:sldLayoutMkLst>
            <pc:docMk/>
            <pc:sldMasterMk cId="3930970780" sldId="2147483684"/>
            <pc:sldLayoutMk cId="365849381" sldId="2147483688"/>
          </pc:sldLayoutMkLst>
          <pc:spChg chg="mod">
            <ac:chgData name="Fake Test User" userId="SID-0" providerId="Test" clId="FakeClientId" dt="2018-11-28T03:24:19.236" v="19" actId="790"/>
            <ac:spMkLst>
              <pc:docMk/>
              <pc:sldMasterMk cId="3930970780" sldId="2147483684"/>
              <pc:sldLayoutMk cId="365849381" sldId="2147483688"/>
              <ac:spMk id="2" creationId="{00000000-0000-0000-0000-000000000000}"/>
            </ac:spMkLst>
          </pc:spChg>
          <pc:spChg chg="mod">
            <ac:chgData name="Fake Test User" userId="SID-0" providerId="Test" clId="FakeClientId" dt="2018-11-28T03:24:19.236" v="19" actId="790"/>
            <ac:spMkLst>
              <pc:docMk/>
              <pc:sldMasterMk cId="3930970780" sldId="2147483684"/>
              <pc:sldLayoutMk cId="365849381" sldId="2147483688"/>
              <ac:spMk id="5" creationId="{00000000-0000-0000-0000-000000000000}"/>
            </ac:spMkLst>
          </pc:spChg>
          <pc:spChg chg="mod">
            <ac:chgData name="Fake Test User" userId="SID-0" providerId="Test" clId="FakeClientId" dt="2018-11-28T03:24:19.236" v="19" actId="790"/>
            <ac:spMkLst>
              <pc:docMk/>
              <pc:sldMasterMk cId="3930970780" sldId="2147483684"/>
              <pc:sldLayoutMk cId="365849381" sldId="2147483688"/>
              <ac:spMk id="6" creationId="{00000000-0000-0000-0000-000000000000}"/>
            </ac:spMkLst>
          </pc:spChg>
          <pc:spChg chg="mod">
            <ac:chgData name="Fake Test User" userId="SID-0" providerId="Test" clId="FakeClientId" dt="2018-11-28T03:24:19.236" v="19" actId="790"/>
            <ac:spMkLst>
              <pc:docMk/>
              <pc:sldMasterMk cId="3930970780" sldId="2147483684"/>
              <pc:sldLayoutMk cId="365849381" sldId="2147483688"/>
              <ac:spMk id="7" creationId="{00000000-0000-0000-0000-000000000000}"/>
            </ac:spMkLst>
          </pc:spChg>
          <pc:spChg chg="mod">
            <ac:chgData name="Fake Test User" userId="SID-0" providerId="Test" clId="FakeClientId" dt="2018-11-28T03:24:19.236" v="19" actId="790"/>
            <ac:spMkLst>
              <pc:docMk/>
              <pc:sldMasterMk cId="3930970780" sldId="2147483684"/>
              <pc:sldLayoutMk cId="365849381" sldId="2147483688"/>
              <ac:spMk id="9" creationId="{00000000-0000-0000-0000-000000000000}"/>
            </ac:spMkLst>
          </pc:spChg>
          <pc:spChg chg="mod">
            <ac:chgData name="Fake Test User" userId="SID-0" providerId="Test" clId="FakeClientId" dt="2018-11-28T03:24:19.236" v="19" actId="790"/>
            <ac:spMkLst>
              <pc:docMk/>
              <pc:sldMasterMk cId="3930970780" sldId="2147483684"/>
              <pc:sldLayoutMk cId="365849381" sldId="2147483688"/>
              <ac:spMk id="11" creationId="{00000000-0000-0000-0000-000000000000}"/>
            </ac:spMkLst>
          </pc:spChg>
        </pc:sldLayoutChg>
        <pc:sldLayoutChg chg="modSp">
          <pc:chgData name="Fake Test User" userId="SID-0" providerId="Test" clId="FakeClientId" dt="2018-11-28T03:24:25.688" v="20" actId="790"/>
          <pc:sldLayoutMkLst>
            <pc:docMk/>
            <pc:sldMasterMk cId="3930970780" sldId="2147483684"/>
            <pc:sldLayoutMk cId="911274356" sldId="2147483689"/>
          </pc:sldLayoutMkLst>
          <pc:spChg chg="mod">
            <ac:chgData name="Fake Test User" userId="SID-0" providerId="Test" clId="FakeClientId" dt="2018-11-28T03:24:25.688" v="20" actId="790"/>
            <ac:spMkLst>
              <pc:docMk/>
              <pc:sldMasterMk cId="3930970780" sldId="2147483684"/>
              <pc:sldLayoutMk cId="911274356" sldId="2147483689"/>
              <ac:spMk id="2"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3"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4"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7"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8"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9"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11" creationId="{00000000-0000-0000-0000-000000000000}"/>
            </ac:spMkLst>
          </pc:spChg>
          <pc:spChg chg="mod">
            <ac:chgData name="Fake Test User" userId="SID-0" providerId="Test" clId="FakeClientId" dt="2018-11-28T03:24:25.688" v="20" actId="790"/>
            <ac:spMkLst>
              <pc:docMk/>
              <pc:sldMasterMk cId="3930970780" sldId="2147483684"/>
              <pc:sldLayoutMk cId="911274356" sldId="2147483689"/>
              <ac:spMk id="13" creationId="{00000000-0000-0000-0000-000000000000}"/>
            </ac:spMkLst>
          </pc:spChg>
        </pc:sldLayoutChg>
        <pc:sldLayoutChg chg="modSp">
          <pc:chgData name="Fake Test User" userId="SID-0" providerId="Test" clId="FakeClientId" dt="2018-11-28T03:24:30.063" v="21" actId="790"/>
          <pc:sldLayoutMkLst>
            <pc:docMk/>
            <pc:sldMasterMk cId="3930970780" sldId="2147483684"/>
            <pc:sldLayoutMk cId="161307479" sldId="2147483690"/>
          </pc:sldLayoutMkLst>
          <pc:spChg chg="mod">
            <ac:chgData name="Fake Test User" userId="SID-0" providerId="Test" clId="FakeClientId" dt="2018-11-28T03:24:30.063" v="21" actId="790"/>
            <ac:spMkLst>
              <pc:docMk/>
              <pc:sldMasterMk cId="3930970780" sldId="2147483684"/>
              <pc:sldLayoutMk cId="161307479" sldId="2147483690"/>
              <ac:spMk id="2" creationId="{00000000-0000-0000-0000-000000000000}"/>
            </ac:spMkLst>
          </pc:spChg>
          <pc:spChg chg="mod">
            <ac:chgData name="Fake Test User" userId="SID-0" providerId="Test" clId="FakeClientId" dt="2018-11-28T03:24:30.063" v="21" actId="790"/>
            <ac:spMkLst>
              <pc:docMk/>
              <pc:sldMasterMk cId="3930970780" sldId="2147483684"/>
              <pc:sldLayoutMk cId="161307479" sldId="2147483690"/>
              <ac:spMk id="3" creationId="{00000000-0000-0000-0000-000000000000}"/>
            </ac:spMkLst>
          </pc:spChg>
          <pc:spChg chg="mod">
            <ac:chgData name="Fake Test User" userId="SID-0" providerId="Test" clId="FakeClientId" dt="2018-11-28T03:24:30.063" v="21" actId="790"/>
            <ac:spMkLst>
              <pc:docMk/>
              <pc:sldMasterMk cId="3930970780" sldId="2147483684"/>
              <pc:sldLayoutMk cId="161307479" sldId="2147483690"/>
              <ac:spMk id="4" creationId="{00000000-0000-0000-0000-000000000000}"/>
            </ac:spMkLst>
          </pc:spChg>
          <pc:spChg chg="mod">
            <ac:chgData name="Fake Test User" userId="SID-0" providerId="Test" clId="FakeClientId" dt="2018-11-28T03:24:30.063" v="21" actId="790"/>
            <ac:spMkLst>
              <pc:docMk/>
              <pc:sldMasterMk cId="3930970780" sldId="2147483684"/>
              <pc:sldLayoutMk cId="161307479" sldId="2147483690"/>
              <ac:spMk id="5" creationId="{00000000-0000-0000-0000-000000000000}"/>
            </ac:spMkLst>
          </pc:spChg>
        </pc:sldLayoutChg>
        <pc:sldLayoutChg chg="modSp">
          <pc:chgData name="Fake Test User" userId="SID-0" providerId="Test" clId="FakeClientId" dt="2018-11-28T03:24:34.703" v="22" actId="790"/>
          <pc:sldLayoutMkLst>
            <pc:docMk/>
            <pc:sldMasterMk cId="3930970780" sldId="2147483684"/>
            <pc:sldLayoutMk cId="711557609" sldId="2147483691"/>
          </pc:sldLayoutMkLst>
          <pc:spChg chg="mod">
            <ac:chgData name="Fake Test User" userId="SID-0" providerId="Test" clId="FakeClientId" dt="2018-11-28T03:24:34.703" v="22" actId="790"/>
            <ac:spMkLst>
              <pc:docMk/>
              <pc:sldMasterMk cId="3930970780" sldId="2147483684"/>
              <pc:sldLayoutMk cId="711557609" sldId="2147483691"/>
              <ac:spMk id="2" creationId="{00000000-0000-0000-0000-000000000000}"/>
            </ac:spMkLst>
          </pc:spChg>
          <pc:spChg chg="mod">
            <ac:chgData name="Fake Test User" userId="SID-0" providerId="Test" clId="FakeClientId" dt="2018-11-28T03:24:34.703" v="22" actId="790"/>
            <ac:spMkLst>
              <pc:docMk/>
              <pc:sldMasterMk cId="3930970780" sldId="2147483684"/>
              <pc:sldLayoutMk cId="711557609" sldId="2147483691"/>
              <ac:spMk id="3" creationId="{00000000-0000-0000-0000-000000000000}"/>
            </ac:spMkLst>
          </pc:spChg>
          <pc:spChg chg="mod">
            <ac:chgData name="Fake Test User" userId="SID-0" providerId="Test" clId="FakeClientId" dt="2018-11-28T03:24:34.703" v="22" actId="790"/>
            <ac:spMkLst>
              <pc:docMk/>
              <pc:sldMasterMk cId="3930970780" sldId="2147483684"/>
              <pc:sldLayoutMk cId="711557609" sldId="2147483691"/>
              <ac:spMk id="4" creationId="{00000000-0000-0000-0000-000000000000}"/>
            </ac:spMkLst>
          </pc:spChg>
        </pc:sldLayoutChg>
        <pc:sldLayoutChg chg="modSp">
          <pc:chgData name="Fake Test User" userId="SID-0" providerId="Test" clId="FakeClientId" dt="2018-11-28T03:24:39.312" v="23" actId="790"/>
          <pc:sldLayoutMkLst>
            <pc:docMk/>
            <pc:sldMasterMk cId="3930970780" sldId="2147483684"/>
            <pc:sldLayoutMk cId="3566269560" sldId="2147483692"/>
          </pc:sldLayoutMkLst>
          <pc:spChg chg="mod">
            <ac:chgData name="Fake Test User" userId="SID-0" providerId="Test" clId="FakeClientId" dt="2018-11-28T03:24:39.312" v="23" actId="790"/>
            <ac:spMkLst>
              <pc:docMk/>
              <pc:sldMasterMk cId="3930970780" sldId="2147483684"/>
              <pc:sldLayoutMk cId="3566269560" sldId="2147483692"/>
              <ac:spMk id="2"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3"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5"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6"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7"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8"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9" creationId="{00000000-0000-0000-0000-000000000000}"/>
            </ac:spMkLst>
          </pc:spChg>
          <pc:spChg chg="mod">
            <ac:chgData name="Fake Test User" userId="SID-0" providerId="Test" clId="FakeClientId" dt="2018-11-28T03:24:39.312" v="23" actId="790"/>
            <ac:spMkLst>
              <pc:docMk/>
              <pc:sldMasterMk cId="3930970780" sldId="2147483684"/>
              <pc:sldLayoutMk cId="3566269560" sldId="2147483692"/>
              <ac:spMk id="11" creationId="{00000000-0000-0000-0000-000000000000}"/>
            </ac:spMkLst>
          </pc:spChg>
        </pc:sldLayoutChg>
        <pc:sldLayoutChg chg="modSp">
          <pc:chgData name="Fake Test User" userId="SID-0" providerId="Test" clId="FakeClientId" dt="2018-11-28T03:24:45.031" v="24" actId="790"/>
          <pc:sldLayoutMkLst>
            <pc:docMk/>
            <pc:sldMasterMk cId="3930970780" sldId="2147483684"/>
            <pc:sldLayoutMk cId="3726577453" sldId="2147483693"/>
          </pc:sldLayoutMkLst>
          <pc:spChg chg="mod">
            <ac:chgData name="Fake Test User" userId="SID-0" providerId="Test" clId="FakeClientId" dt="2018-11-28T03:24:45.031" v="24" actId="790"/>
            <ac:spMkLst>
              <pc:docMk/>
              <pc:sldMasterMk cId="3930970780" sldId="2147483684"/>
              <pc:sldLayoutMk cId="3726577453" sldId="2147483693"/>
              <ac:spMk id="2"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3"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4"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5"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6"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7"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11"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12" creationId="{00000000-0000-0000-0000-000000000000}"/>
            </ac:spMkLst>
          </pc:spChg>
          <pc:spChg chg="mod">
            <ac:chgData name="Fake Test User" userId="SID-0" providerId="Test" clId="FakeClientId" dt="2018-11-28T03:24:45.031" v="24" actId="790"/>
            <ac:spMkLst>
              <pc:docMk/>
              <pc:sldMasterMk cId="3930970780" sldId="2147483684"/>
              <pc:sldLayoutMk cId="3726577453" sldId="2147483693"/>
              <ac:spMk id="13" creationId="{00000000-0000-0000-0000-000000000000}"/>
            </ac:spMkLst>
          </pc:spChg>
        </pc:sldLayoutChg>
        <pc:sldLayoutChg chg="modSp">
          <pc:chgData name="Fake Test User" userId="SID-0" providerId="Test" clId="FakeClientId" dt="2018-11-28T03:24:50.124" v="25" actId="790"/>
          <pc:sldLayoutMkLst>
            <pc:docMk/>
            <pc:sldMasterMk cId="3930970780" sldId="2147483684"/>
            <pc:sldLayoutMk cId="3207736462" sldId="2147483694"/>
          </pc:sldLayoutMkLst>
          <pc:spChg chg="mod">
            <ac:chgData name="Fake Test User" userId="SID-0" providerId="Test" clId="FakeClientId" dt="2018-11-28T03:24:50.124" v="25" actId="790"/>
            <ac:spMkLst>
              <pc:docMk/>
              <pc:sldMasterMk cId="3930970780" sldId="2147483684"/>
              <pc:sldLayoutMk cId="3207736462" sldId="2147483694"/>
              <ac:spMk id="2" creationId="{00000000-0000-0000-0000-000000000000}"/>
            </ac:spMkLst>
          </pc:spChg>
          <pc:spChg chg="mod">
            <ac:chgData name="Fake Test User" userId="SID-0" providerId="Test" clId="FakeClientId" dt="2018-11-28T03:24:50.124" v="25" actId="790"/>
            <ac:spMkLst>
              <pc:docMk/>
              <pc:sldMasterMk cId="3930970780" sldId="2147483684"/>
              <pc:sldLayoutMk cId="3207736462" sldId="2147483694"/>
              <ac:spMk id="3" creationId="{00000000-0000-0000-0000-000000000000}"/>
            </ac:spMkLst>
          </pc:spChg>
          <pc:spChg chg="mod">
            <ac:chgData name="Fake Test User" userId="SID-0" providerId="Test" clId="FakeClientId" dt="2018-11-28T03:24:50.124" v="25" actId="790"/>
            <ac:spMkLst>
              <pc:docMk/>
              <pc:sldMasterMk cId="3930970780" sldId="2147483684"/>
              <pc:sldLayoutMk cId="3207736462" sldId="2147483694"/>
              <ac:spMk id="4" creationId="{00000000-0000-0000-0000-000000000000}"/>
            </ac:spMkLst>
          </pc:spChg>
          <pc:spChg chg="mod">
            <ac:chgData name="Fake Test User" userId="SID-0" providerId="Test" clId="FakeClientId" dt="2018-11-28T03:24:50.124" v="25" actId="790"/>
            <ac:spMkLst>
              <pc:docMk/>
              <pc:sldMasterMk cId="3930970780" sldId="2147483684"/>
              <pc:sldLayoutMk cId="3207736462" sldId="2147483694"/>
              <ac:spMk id="5" creationId="{00000000-0000-0000-0000-000000000000}"/>
            </ac:spMkLst>
          </pc:spChg>
          <pc:spChg chg="mod">
            <ac:chgData name="Fake Test User" userId="SID-0" providerId="Test" clId="FakeClientId" dt="2018-11-28T03:24:50.124" v="25" actId="790"/>
            <ac:spMkLst>
              <pc:docMk/>
              <pc:sldMasterMk cId="3930970780" sldId="2147483684"/>
              <pc:sldLayoutMk cId="3207736462" sldId="2147483694"/>
              <ac:spMk id="6" creationId="{00000000-0000-0000-0000-000000000000}"/>
            </ac:spMkLst>
          </pc:spChg>
        </pc:sldLayoutChg>
        <pc:sldLayoutChg chg="modSp">
          <pc:chgData name="Fake Test User" userId="SID-0" providerId="Test" clId="FakeClientId" dt="2018-11-28T03:24:55.202" v="26" actId="790"/>
          <pc:sldLayoutMkLst>
            <pc:docMk/>
            <pc:sldMasterMk cId="3930970780" sldId="2147483684"/>
            <pc:sldLayoutMk cId="3923587181" sldId="2147483695"/>
          </pc:sldLayoutMkLst>
          <pc:spChg chg="mod">
            <ac:chgData name="Fake Test User" userId="SID-0" providerId="Test" clId="FakeClientId" dt="2018-11-28T03:24:55.202" v="26" actId="790"/>
            <ac:spMkLst>
              <pc:docMk/>
              <pc:sldMasterMk cId="3930970780" sldId="2147483684"/>
              <pc:sldLayoutMk cId="3923587181" sldId="2147483695"/>
              <ac:spMk id="2" creationId="{00000000-0000-0000-0000-000000000000}"/>
            </ac:spMkLst>
          </pc:spChg>
          <pc:spChg chg="mod">
            <ac:chgData name="Fake Test User" userId="SID-0" providerId="Test" clId="FakeClientId" dt="2018-11-28T03:24:55.202" v="26" actId="790"/>
            <ac:spMkLst>
              <pc:docMk/>
              <pc:sldMasterMk cId="3930970780" sldId="2147483684"/>
              <pc:sldLayoutMk cId="3923587181" sldId="2147483695"/>
              <ac:spMk id="3" creationId="{00000000-0000-0000-0000-000000000000}"/>
            </ac:spMkLst>
          </pc:spChg>
          <pc:spChg chg="mod">
            <ac:chgData name="Fake Test User" userId="SID-0" providerId="Test" clId="FakeClientId" dt="2018-11-28T03:24:55.202" v="26" actId="790"/>
            <ac:spMkLst>
              <pc:docMk/>
              <pc:sldMasterMk cId="3930970780" sldId="2147483684"/>
              <pc:sldLayoutMk cId="3923587181" sldId="2147483695"/>
              <ac:spMk id="4" creationId="{00000000-0000-0000-0000-000000000000}"/>
            </ac:spMkLst>
          </pc:spChg>
          <pc:spChg chg="mod">
            <ac:chgData name="Fake Test User" userId="SID-0" providerId="Test" clId="FakeClientId" dt="2018-11-28T03:24:55.202" v="26" actId="790"/>
            <ac:spMkLst>
              <pc:docMk/>
              <pc:sldMasterMk cId="3930970780" sldId="2147483684"/>
              <pc:sldLayoutMk cId="3923587181" sldId="2147483695"/>
              <ac:spMk id="5" creationId="{00000000-0000-0000-0000-000000000000}"/>
            </ac:spMkLst>
          </pc:spChg>
          <pc:spChg chg="mod">
            <ac:chgData name="Fake Test User" userId="SID-0" providerId="Test" clId="FakeClientId" dt="2018-11-28T03:24:55.202" v="26" actId="790"/>
            <ac:spMkLst>
              <pc:docMk/>
              <pc:sldMasterMk cId="3930970780" sldId="2147483684"/>
              <pc:sldLayoutMk cId="3923587181" sldId="2147483695"/>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6251239-690E-4544-9D1A-FE0B74AF358B}" type="datetime1">
              <a:rPr lang="en-US" altLang="zh-CN" smtClean="0">
                <a:latin typeface="Microsoft YaHei UI" panose="020B0503020204020204" pitchFamily="34" charset="-122"/>
                <a:ea typeface="Microsoft YaHei UI" panose="020B0503020204020204" pitchFamily="34" charset="-122"/>
              </a:rPr>
              <a:t>11/13/2019</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80BE5A-9D85-4716-9443-9D9E66ACB5E5}"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F1864047-892D-4ED9-B517-8A9F32FB68D0}" type="datetime1">
              <a:rPr lang="en-US" altLang="zh-CN" noProof="0" smtClean="0"/>
              <a:t>11/13/2019</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1E05635-4EFD-4447-A451-86C57984FA89}" type="slidenum">
              <a:rPr lang="en-US" altLang="zh-CN" noProof="0" smtClean="0"/>
              <a:pPr/>
              <a:t>‹#›</a:t>
            </a:fld>
            <a:endParaRPr lang="zh-CN" altLang="en-US" noProof="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1</a:t>
            </a:fld>
            <a:endParaRPr lang="zh-CN" altLang="en-US"/>
          </a:p>
        </p:txBody>
      </p:sp>
    </p:spTree>
    <p:extLst>
      <p:ext uri="{BB962C8B-B14F-4D97-AF65-F5344CB8AC3E}">
        <p14:creationId xmlns:p14="http://schemas.microsoft.com/office/powerpoint/2010/main" val="273095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10</a:t>
            </a:fld>
            <a:endParaRPr lang="zh-CN" altLang="en-US"/>
          </a:p>
        </p:txBody>
      </p:sp>
    </p:spTree>
    <p:extLst>
      <p:ext uri="{BB962C8B-B14F-4D97-AF65-F5344CB8AC3E}">
        <p14:creationId xmlns:p14="http://schemas.microsoft.com/office/powerpoint/2010/main" val="167830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11</a:t>
            </a:fld>
            <a:endParaRPr lang="zh-CN" altLang="en-US"/>
          </a:p>
        </p:txBody>
      </p:sp>
    </p:spTree>
    <p:extLst>
      <p:ext uri="{BB962C8B-B14F-4D97-AF65-F5344CB8AC3E}">
        <p14:creationId xmlns:p14="http://schemas.microsoft.com/office/powerpoint/2010/main" val="234618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12</a:t>
            </a:fld>
            <a:endParaRPr lang="zh-CN" altLang="en-US"/>
          </a:p>
        </p:txBody>
      </p:sp>
    </p:spTree>
    <p:extLst>
      <p:ext uri="{BB962C8B-B14F-4D97-AF65-F5344CB8AC3E}">
        <p14:creationId xmlns:p14="http://schemas.microsoft.com/office/powerpoint/2010/main" val="1952441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13</a:t>
            </a:fld>
            <a:endParaRPr lang="zh-CN" altLang="en-US"/>
          </a:p>
        </p:txBody>
      </p:sp>
    </p:spTree>
    <p:extLst>
      <p:ext uri="{BB962C8B-B14F-4D97-AF65-F5344CB8AC3E}">
        <p14:creationId xmlns:p14="http://schemas.microsoft.com/office/powerpoint/2010/main" val="1275014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14</a:t>
            </a:fld>
            <a:endParaRPr lang="zh-CN" altLang="en-US"/>
          </a:p>
        </p:txBody>
      </p:sp>
    </p:spTree>
    <p:extLst>
      <p:ext uri="{BB962C8B-B14F-4D97-AF65-F5344CB8AC3E}">
        <p14:creationId xmlns:p14="http://schemas.microsoft.com/office/powerpoint/2010/main" val="2634249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2</a:t>
            </a:fld>
            <a:endParaRPr lang="zh-CN" altLang="en-US"/>
          </a:p>
        </p:txBody>
      </p:sp>
    </p:spTree>
    <p:extLst>
      <p:ext uri="{BB962C8B-B14F-4D97-AF65-F5344CB8AC3E}">
        <p14:creationId xmlns:p14="http://schemas.microsoft.com/office/powerpoint/2010/main" val="306594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3</a:t>
            </a:fld>
            <a:endParaRPr lang="zh-CN" altLang="en-US"/>
          </a:p>
        </p:txBody>
      </p:sp>
    </p:spTree>
    <p:extLst>
      <p:ext uri="{BB962C8B-B14F-4D97-AF65-F5344CB8AC3E}">
        <p14:creationId xmlns:p14="http://schemas.microsoft.com/office/powerpoint/2010/main" val="95207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4</a:t>
            </a:fld>
            <a:endParaRPr lang="zh-CN" altLang="en-US"/>
          </a:p>
        </p:txBody>
      </p:sp>
    </p:spTree>
    <p:extLst>
      <p:ext uri="{BB962C8B-B14F-4D97-AF65-F5344CB8AC3E}">
        <p14:creationId xmlns:p14="http://schemas.microsoft.com/office/powerpoint/2010/main" val="425364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5</a:t>
            </a:fld>
            <a:endParaRPr lang="zh-CN" altLang="en-US"/>
          </a:p>
        </p:txBody>
      </p:sp>
    </p:spTree>
    <p:extLst>
      <p:ext uri="{BB962C8B-B14F-4D97-AF65-F5344CB8AC3E}">
        <p14:creationId xmlns:p14="http://schemas.microsoft.com/office/powerpoint/2010/main" val="159656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6</a:t>
            </a:fld>
            <a:endParaRPr lang="zh-CN" altLang="en-US"/>
          </a:p>
        </p:txBody>
      </p:sp>
    </p:spTree>
    <p:extLst>
      <p:ext uri="{BB962C8B-B14F-4D97-AF65-F5344CB8AC3E}">
        <p14:creationId xmlns:p14="http://schemas.microsoft.com/office/powerpoint/2010/main" val="413135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7</a:t>
            </a:fld>
            <a:endParaRPr lang="zh-CN" altLang="en-US"/>
          </a:p>
        </p:txBody>
      </p:sp>
    </p:spTree>
    <p:extLst>
      <p:ext uri="{BB962C8B-B14F-4D97-AF65-F5344CB8AC3E}">
        <p14:creationId xmlns:p14="http://schemas.microsoft.com/office/powerpoint/2010/main" val="545719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8</a:t>
            </a:fld>
            <a:endParaRPr lang="zh-CN" altLang="en-US"/>
          </a:p>
        </p:txBody>
      </p:sp>
    </p:spTree>
    <p:extLst>
      <p:ext uri="{BB962C8B-B14F-4D97-AF65-F5344CB8AC3E}">
        <p14:creationId xmlns:p14="http://schemas.microsoft.com/office/powerpoint/2010/main" val="141495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E05635-4EFD-4447-A451-86C57984FA89}" type="slidenum">
              <a:rPr lang="en-US" altLang="zh-CN" smtClean="0"/>
              <a:pPr/>
              <a:t>9</a:t>
            </a:fld>
            <a:endParaRPr lang="zh-CN" altLang="en-US"/>
          </a:p>
        </p:txBody>
      </p:sp>
    </p:spTree>
    <p:extLst>
      <p:ext uri="{BB962C8B-B14F-4D97-AF65-F5344CB8AC3E}">
        <p14:creationId xmlns:p14="http://schemas.microsoft.com/office/powerpoint/2010/main" val="167405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 name="长方形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useBgFill="1">
        <p:nvSpPr>
          <p:cNvPr id="13" name="圆角矩形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7" name="长方形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11" name="长方形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8" name="标题 7"/>
          <p:cNvSpPr>
            <a:spLocks noGrp="1"/>
          </p:cNvSpPr>
          <p:nvPr>
            <p:ph type="ctrTitle"/>
          </p:nvPr>
        </p:nvSpPr>
        <p:spPr>
          <a:xfrm>
            <a:off x="609600" y="1505931"/>
            <a:ext cx="10972800" cy="1470025"/>
          </a:xfrm>
        </p:spPr>
        <p:txBody>
          <a:bodyPr rtlCol="0" anchor="ctr"/>
          <a:lstStyle>
            <a:lvl1pPr algn="ctr">
              <a:defRPr lang="en-US" dirty="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9" name="副标题 8"/>
          <p:cNvSpPr>
            <a:spLocks noGrp="1"/>
          </p:cNvSpPr>
          <p:nvPr>
            <p:ph type="subTitle" idx="1" hasCustomPrompt="1"/>
          </p:nvPr>
        </p:nvSpPr>
        <p:spPr>
          <a:xfrm>
            <a:off x="1727200" y="3200400"/>
            <a:ext cx="8534400" cy="1600200"/>
          </a:xfrm>
        </p:spPr>
        <p:txBody>
          <a:bodyPr rtlCol="0"/>
          <a:lstStyle>
            <a:lvl1pPr marL="0" indent="0" algn="ctr">
              <a:buNone/>
              <a:defRPr sz="2600">
                <a:solidFill>
                  <a:schemeClr val="tx2"/>
                </a:solidFill>
                <a:latin typeface="Microsoft YaHei UI" panose="020B0503020204020204" pitchFamily="34" charset="-122"/>
                <a:ea typeface="Microsoft YaHei U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noProof="0"/>
              <a:t>单击以编辑母版副标题样式</a:t>
            </a:r>
            <a:endParaRPr kumimoji="0" lang="zh-CN" altLang="en-US" noProof="0"/>
          </a:p>
        </p:txBody>
      </p:sp>
      <p:sp>
        <p:nvSpPr>
          <p:cNvPr id="29" name="灯片编号占位符 28"/>
          <p:cNvSpPr>
            <a:spLocks noGrp="1"/>
          </p:cNvSpPr>
          <p:nvPr>
            <p:ph type="sldNum" sz="quarter" idx="12"/>
          </p:nvPr>
        </p:nvSpPr>
        <p:spPr>
          <a:solidFill>
            <a:schemeClr val="accent1">
              <a:lumMod val="75000"/>
            </a:schemeClr>
          </a:solidFill>
        </p:spPr>
        <p:txBody>
          <a:bodyPr lIns="0" tIns="0" rIns="0" bIns="0" rtlCol="0">
            <a:noAutofit/>
          </a:bodyPr>
          <a:lstStyle>
            <a:lvl1pPr>
              <a:defRPr sz="1400">
                <a:solidFill>
                  <a:srgbClr val="FFFFFF"/>
                </a:solidFill>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17" name="页脚占位符 16"/>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8" name="日期占位符 27"/>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41B81B2-CEAC-41F8-AC05-35FA6D7B9CB3}" type="datetime1">
              <a:rPr lang="en-US" altLang="zh-CN" noProof="0" smtClean="0"/>
              <a:t>11/13/2019</a:t>
            </a:fld>
            <a:endParaRPr lang="zh-CN" altLang="en-US" noProof="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D9C3A3C-0A9C-4C5E-8672-F13DFFA383C3}" type="datetime1">
              <a:rPr lang="en-US" altLang="zh-CN" noProof="0" smtClean="0"/>
              <a:t>11/13/2019</a:t>
            </a:fld>
            <a:endParaRPr lang="zh-CN" altLang="en-US" noProof="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274642"/>
            <a:ext cx="2682240" cy="5851525"/>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3" name="垂直文本占位符 2"/>
          <p:cNvSpPr>
            <a:spLocks noGrp="1"/>
          </p:cNvSpPr>
          <p:nvPr>
            <p:ph type="body" orient="vert" idx="1" hasCustomPrompt="1"/>
          </p:nvPr>
        </p:nvSpPr>
        <p:spPr>
          <a:xfrm>
            <a:off x="1219200" y="274641"/>
            <a:ext cx="7416800" cy="5851525"/>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B4E34B-51E6-4F06-B2E7-25AA22D6D1A1}" type="datetime1">
              <a:rPr lang="en-US" altLang="zh-CN" noProof="0" smtClean="0"/>
              <a:t>11/13/2019</a:t>
            </a:fld>
            <a:endParaRPr lang="zh-CN" altLang="en-US" noProof="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8" name="内容占位符 7"/>
          <p:cNvSpPr>
            <a:spLocks noGrp="1"/>
          </p:cNvSpPr>
          <p:nvPr>
            <p:ph sz="quarter" idx="1" hasCustomPrompt="1"/>
          </p:nvPr>
        </p:nvSpPr>
        <p:spPr>
          <a:xfrm>
            <a:off x="1219200" y="1447800"/>
            <a:ext cx="10363200" cy="4572000"/>
          </a:xfrm>
        </p:spPr>
        <p:txBody>
          <a:bodyPr vert="horz"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41293D-2AB5-4718-A474-5E504F6396F5}" type="datetime1">
              <a:rPr lang="en-US" altLang="zh-CN" noProof="0" smtClean="0"/>
              <a:t>11/13/2019</a:t>
            </a:fld>
            <a:endParaRPr lang="zh-CN" altLang="en-US" noProof="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1" name="长方形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useBgFill="1">
        <p:nvSpPr>
          <p:cNvPr id="10" name="圆角矩形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7" name="长方形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963084" y="952501"/>
            <a:ext cx="10363200" cy="1362075"/>
          </a:xfrm>
        </p:spPr>
        <p:txBody>
          <a:bodyPr rtlCol="0" anchor="b" anchorCtr="0"/>
          <a:lstStyle>
            <a:lvl1pPr algn="l">
              <a:buNone/>
              <a:defRPr sz="4000" b="0" cap="none">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3" name="文本占位符 2"/>
          <p:cNvSpPr>
            <a:spLocks noGrp="1"/>
          </p:cNvSpPr>
          <p:nvPr>
            <p:ph type="body" idx="1" hasCustomPrompt="1"/>
          </p:nvPr>
        </p:nvSpPr>
        <p:spPr>
          <a:xfrm>
            <a:off x="963084" y="2547938"/>
            <a:ext cx="10363200" cy="1338262"/>
          </a:xfrm>
        </p:spPr>
        <p:txBody>
          <a:bodyPr rtlCol="0" anchor="t" anchorCtr="0"/>
          <a:lstStyle>
            <a:lvl1pPr marL="0" indent="0">
              <a:buNone/>
              <a:defRPr sz="2400">
                <a:solidFill>
                  <a:schemeClr val="tx2"/>
                </a:solidFill>
                <a:latin typeface="Microsoft YaHei UI" panose="020B0503020204020204" pitchFamily="34" charset="-122"/>
                <a:ea typeface="Microsoft YaHei UI" panose="020B0503020204020204" pitchFamily="34" charset="-122"/>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noProof="0"/>
              <a:t>单击此处编辑母版文本样式</a:t>
            </a:r>
          </a:p>
        </p:txBody>
      </p:sp>
      <p:sp>
        <p:nvSpPr>
          <p:cNvPr id="6" name="灯片编号占位符 5"/>
          <p:cNvSpPr>
            <a:spLocks noGrp="1"/>
          </p:cNvSpPr>
          <p:nvPr>
            <p:ph type="sldNum" sz="quarter" idx="12"/>
          </p:nvPr>
        </p:nvSpPr>
        <p:spPr>
          <a:xfrm>
            <a:off x="195072" y="6208776"/>
            <a:ext cx="609600" cy="457200"/>
          </a:xfrm>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5" name="页脚占位符 4"/>
          <p:cNvSpPr>
            <a:spLocks noGrp="1"/>
          </p:cNvSpPr>
          <p:nvPr>
            <p:ph type="ftr" sz="quarter" idx="11"/>
          </p:nvPr>
        </p:nvSpPr>
        <p:spPr>
          <a:xfrm>
            <a:off x="1066800" y="6172200"/>
            <a:ext cx="5334000" cy="457200"/>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F2E676-614D-480E-9DBF-24E932D85787}" type="datetime1">
              <a:rPr lang="en-US" altLang="zh-CN" noProof="0" smtClean="0"/>
              <a:t>11/13/2019</a:t>
            </a:fld>
            <a:endParaRPr lang="zh-CN" altLang="en-US" noProof="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9" name="内容占位符 8"/>
          <p:cNvSpPr>
            <a:spLocks noGrp="1"/>
          </p:cNvSpPr>
          <p:nvPr>
            <p:ph sz="quarter" idx="1" hasCustomPrompt="1"/>
          </p:nvPr>
        </p:nvSpPr>
        <p:spPr>
          <a:xfrm>
            <a:off x="1219200" y="1447800"/>
            <a:ext cx="4998720" cy="4572000"/>
          </a:xfrm>
        </p:spPr>
        <p:txBody>
          <a:bodyPr vert="horz"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11" name="内容占位符 10"/>
          <p:cNvSpPr>
            <a:spLocks noGrp="1"/>
          </p:cNvSpPr>
          <p:nvPr>
            <p:ph sz="quarter" idx="2" hasCustomPrompt="1"/>
          </p:nvPr>
        </p:nvSpPr>
        <p:spPr>
          <a:xfrm>
            <a:off x="6578600" y="1447800"/>
            <a:ext cx="4998720" cy="4572000"/>
          </a:xfrm>
        </p:spPr>
        <p:txBody>
          <a:bodyPr vert="horz"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F5FF208-7299-4D03-8AFC-BEEB16CD7378}" type="datetime1">
              <a:rPr lang="en-US" altLang="zh-CN" noProof="0" smtClean="0"/>
              <a:t>11/13/2019</a:t>
            </a:fld>
            <a:endParaRPr lang="zh-CN" altLang="en-US" noProof="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3050"/>
            <a:ext cx="10363200" cy="1143000"/>
          </a:xfrm>
        </p:spPr>
        <p:txBody>
          <a:bodyPr rtlCol="0" anchor="b" anchorCtr="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3" name="文本占位符 2"/>
          <p:cNvSpPr>
            <a:spLocks noGrp="1"/>
          </p:cNvSpPr>
          <p:nvPr>
            <p:ph type="body" idx="1" hasCustomPrompt="1"/>
          </p:nvPr>
        </p:nvSpPr>
        <p:spPr>
          <a:xfrm>
            <a:off x="1219200" y="1447800"/>
            <a:ext cx="4978400" cy="762000"/>
          </a:xfrm>
          <a:noFill/>
          <a:ln w="12700" cap="sq" cmpd="sng" algn="ctr">
            <a:noFill/>
            <a:prstDash val="solid"/>
          </a:ln>
        </p:spPr>
        <p:txBody>
          <a:bodyPr lIns="91440" rtlCol="0" anchor="b" anchorCtr="0">
            <a:noAutofit/>
          </a:bodyPr>
          <a:lstStyle>
            <a:lvl1pPr marL="0" indent="0">
              <a:buNone/>
              <a:defRPr sz="2400" b="1">
                <a:solidFill>
                  <a:schemeClr val="accent1">
                    <a:lumMod val="75000"/>
                  </a:schemeClr>
                </a:solidFill>
                <a:latin typeface="Microsoft YaHei UI" panose="020B0503020204020204" pitchFamily="34" charset="-122"/>
                <a:ea typeface="Microsoft YaHei UI" panose="020B0503020204020204" pitchFamily="34" charset="-122"/>
                <a:cs typeface="+mj-cs"/>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noProof="0"/>
              <a:t>单击此处编辑母版文本样式</a:t>
            </a:r>
          </a:p>
        </p:txBody>
      </p:sp>
      <p:sp>
        <p:nvSpPr>
          <p:cNvPr id="11" name="内容占位符 10"/>
          <p:cNvSpPr>
            <a:spLocks noGrp="1"/>
          </p:cNvSpPr>
          <p:nvPr>
            <p:ph sz="half" idx="2" hasCustomPrompt="1"/>
          </p:nvPr>
        </p:nvSpPr>
        <p:spPr>
          <a:xfrm>
            <a:off x="1219200" y="2247900"/>
            <a:ext cx="4978400" cy="3886200"/>
          </a:xfrm>
        </p:spPr>
        <p:txBody>
          <a:bodyPr vert="horz"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4" name="文本占位符 3"/>
          <p:cNvSpPr>
            <a:spLocks noGrp="1"/>
          </p:cNvSpPr>
          <p:nvPr>
            <p:ph type="body" sz="half" idx="3" hasCustomPrompt="1"/>
          </p:nvPr>
        </p:nvSpPr>
        <p:spPr>
          <a:xfrm>
            <a:off x="6604000" y="1447800"/>
            <a:ext cx="4978400" cy="762000"/>
          </a:xfrm>
          <a:noFill/>
          <a:ln w="12700" cap="sq" cmpd="sng" algn="ctr">
            <a:noFill/>
            <a:prstDash val="solid"/>
          </a:ln>
        </p:spPr>
        <p:txBody>
          <a:bodyPr lIns="91440" rtlCol="0" anchor="b" anchorCtr="0">
            <a:noAutofit/>
          </a:bodyPr>
          <a:lstStyle>
            <a:lvl1pPr marL="0" indent="0">
              <a:buNone/>
              <a:defRPr sz="2400" b="1">
                <a:solidFill>
                  <a:schemeClr val="accent1">
                    <a:lumMod val="75000"/>
                  </a:schemeClr>
                </a:solidFill>
                <a:latin typeface="Microsoft YaHei UI" panose="020B0503020204020204" pitchFamily="34" charset="-122"/>
                <a:ea typeface="Microsoft YaHei UI" panose="020B0503020204020204" pitchFamily="34" charset="-122"/>
                <a:cs typeface="+mj-cs"/>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noProof="0"/>
              <a:t>单击此处编辑母版文本样式</a:t>
            </a:r>
          </a:p>
        </p:txBody>
      </p:sp>
      <p:sp>
        <p:nvSpPr>
          <p:cNvPr id="13" name="内容占位符 12"/>
          <p:cNvSpPr>
            <a:spLocks noGrp="1"/>
          </p:cNvSpPr>
          <p:nvPr>
            <p:ph sz="half" idx="4" hasCustomPrompt="1"/>
          </p:nvPr>
        </p:nvSpPr>
        <p:spPr>
          <a:xfrm>
            <a:off x="6604000" y="2247900"/>
            <a:ext cx="4978400" cy="3886200"/>
          </a:xfrm>
        </p:spPr>
        <p:txBody>
          <a:bodyPr vert="horz"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0D361C0-D091-4754-A06E-515FAAE4A6D4}" type="datetime1">
              <a:rPr lang="en-US" altLang="zh-CN" noProof="0" smtClean="0"/>
              <a:t>11/13/2019</a:t>
            </a:fld>
            <a:endParaRPr lang="zh-CN" altLang="en-US" noProof="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9CF7B6C-5649-4ADB-A90E-2CBCCE05C4F4}" type="datetime1">
              <a:rPr lang="en-US" altLang="zh-CN" noProof="0" smtClean="0"/>
              <a:t>11/13/2019</a:t>
            </a:fld>
            <a:endParaRPr lang="zh-CN" altLang="en-US" noProof="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08C3E39-D728-4735-B756-3F2A3C4357E8}" type="datetime1">
              <a:rPr lang="en-US" altLang="zh-CN" noProof="0" smtClean="0"/>
              <a:t>11/13/2019</a:t>
            </a:fld>
            <a:endParaRPr lang="zh-CN" altLang="en-US" noProof="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长方形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useBgFill="1">
        <p:nvSpPr>
          <p:cNvPr id="9" name="圆角矩形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219200" y="273050"/>
            <a:ext cx="10363200" cy="1143000"/>
          </a:xfrm>
        </p:spPr>
        <p:txBody>
          <a:bodyPr rtlCol="0" anchor="b" anchorCtr="0"/>
          <a:lstStyle>
            <a:lvl1pPr algn="l">
              <a:buNone/>
              <a:defRPr sz="4000" b="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11" name="内容占位符 10"/>
          <p:cNvSpPr>
            <a:spLocks noGrp="1"/>
          </p:cNvSpPr>
          <p:nvPr>
            <p:ph sz="quarter" idx="1" hasCustomPrompt="1"/>
          </p:nvPr>
        </p:nvSpPr>
        <p:spPr>
          <a:xfrm>
            <a:off x="3962400" y="1600200"/>
            <a:ext cx="7620000" cy="4495800"/>
          </a:xfrm>
        </p:spPr>
        <p:txBody>
          <a:bodyPr vert="horz"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3" name="文本占位符 2"/>
          <p:cNvSpPr>
            <a:spLocks noGrp="1"/>
          </p:cNvSpPr>
          <p:nvPr>
            <p:ph type="body" idx="2" hasCustomPrompt="1"/>
          </p:nvPr>
        </p:nvSpPr>
        <p:spPr>
          <a:xfrm>
            <a:off x="1219200" y="1600200"/>
            <a:ext cx="2540000" cy="4495800"/>
          </a:xfrm>
        </p:spPr>
        <p:txBody>
          <a:bodyPr rtlCol="0"/>
          <a:lstStyle>
            <a:lvl1pPr marL="0" indent="0">
              <a:buNone/>
              <a:defRPr sz="1800">
                <a:latin typeface="Microsoft YaHei UI" panose="020B0503020204020204" pitchFamily="34" charset="-122"/>
                <a:ea typeface="Microsoft YaHei UI" panose="020B0503020204020204" pitchFamily="34" charset="-122"/>
              </a:defRPr>
            </a:lvl1pPr>
            <a:lvl2pPr>
              <a:buNone/>
              <a:defRPr sz="1200"/>
            </a:lvl2pPr>
            <a:lvl3pPr>
              <a:buNone/>
              <a:defRPr sz="1000"/>
            </a:lvl3pPr>
            <a:lvl4pPr>
              <a:buNone/>
              <a:defRPr sz="900"/>
            </a:lvl4pPr>
            <a:lvl5pPr>
              <a:buNone/>
              <a:defRPr sz="900"/>
            </a:lvl5pPr>
          </a:lstStyle>
          <a:p>
            <a:pPr lvl="0" rtl="0" eaLnBrk="1" latinLnBrk="0" hangingPunct="1"/>
            <a:r>
              <a:rPr lang="zh-CN" altLang="en-US" noProof="0"/>
              <a:t>单击此处编辑母版文本样式</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D93477-078F-4732-A5C1-8CBFDA4577D4}" type="datetime1">
              <a:rPr lang="en-US" altLang="zh-CN" noProof="0" smtClean="0"/>
              <a:t>11/13/2019</a:t>
            </a:fld>
            <a:endParaRPr lang="zh-CN" altLang="en-US" noProof="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11" name="长方形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12" name="长方形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13" name="长方形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219200" y="4900550"/>
            <a:ext cx="9753600" cy="522288"/>
          </a:xfrm>
        </p:spPr>
        <p:txBody>
          <a:bodyPr rtlCol="0" anchor="ctr">
            <a:noAutofit/>
          </a:bodyPr>
          <a:lstStyle>
            <a:lvl1pPr algn="l">
              <a:buNone/>
              <a:defRPr sz="2800" b="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kumimoji="0" lang="zh-CN" altLang="en-US" noProof="0"/>
          </a:p>
        </p:txBody>
      </p:sp>
      <p:sp>
        <p:nvSpPr>
          <p:cNvPr id="3" name="图片占位符 2" descr="为添加图像预留的空占位符。单击占位符，选择要添加的图像。"/>
          <p:cNvSpPr>
            <a:spLocks noGrp="1"/>
          </p:cNvSpPr>
          <p:nvPr>
            <p:ph type="pic" idx="1" hasCustomPrompt="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rtlCol="0"/>
          <a:lstStyle>
            <a:lvl1pPr marL="0" indent="0">
              <a:buNone/>
              <a:defRPr sz="320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kumimoji="0" lang="zh-CN" altLang="en-US" noProof="0"/>
          </a:p>
        </p:txBody>
      </p:sp>
      <p:sp>
        <p:nvSpPr>
          <p:cNvPr id="4" name="文本占位符 3"/>
          <p:cNvSpPr>
            <a:spLocks noGrp="1"/>
          </p:cNvSpPr>
          <p:nvPr>
            <p:ph type="body" sz="half" idx="2" hasCustomPrompt="1"/>
          </p:nvPr>
        </p:nvSpPr>
        <p:spPr>
          <a:xfrm>
            <a:off x="1219200" y="5445825"/>
            <a:ext cx="9753600" cy="685800"/>
          </a:xfrm>
        </p:spPr>
        <p:txBody>
          <a:bodyPr rtlCol="0"/>
          <a:lstStyle>
            <a:lvl1pPr marL="0" indent="0">
              <a:buFontTx/>
              <a:buNone/>
              <a:defRPr sz="1600">
                <a:latin typeface="Microsoft YaHei UI" panose="020B0503020204020204" pitchFamily="34" charset="-122"/>
                <a:ea typeface="Microsoft YaHei UI" panose="020B0503020204020204" pitchFamily="34" charset="-122"/>
              </a:defRPr>
            </a:lvl1pPr>
            <a:lvl2pPr>
              <a:defRPr sz="1200"/>
            </a:lvl2pPr>
            <a:lvl3pPr>
              <a:defRPr sz="1000"/>
            </a:lvl3pPr>
            <a:lvl4pPr>
              <a:defRPr sz="900"/>
            </a:lvl4pPr>
            <a:lvl5pPr>
              <a:defRPr sz="900"/>
            </a:lvl5pPr>
          </a:lstStyle>
          <a:p>
            <a:pPr lvl="0" rtl="0" eaLnBrk="1" latinLnBrk="0" hangingPunct="1"/>
            <a:r>
              <a:rPr lang="zh-CN" altLang="en-US" noProof="0"/>
              <a:t>单击此处编辑母版文本样式</a:t>
            </a:r>
          </a:p>
        </p:txBody>
      </p:sp>
      <p:sp>
        <p:nvSpPr>
          <p:cNvPr id="7" name="灯片编号占位符 6"/>
          <p:cNvSpPr>
            <a:spLocks noGrp="1"/>
          </p:cNvSpPr>
          <p:nvPr>
            <p:ph type="sldNum" sz="quarter" idx="12"/>
          </p:nvPr>
        </p:nvSpPr>
        <p:spPr>
          <a:xfrm>
            <a:off x="195072" y="6208776"/>
            <a:ext cx="609600" cy="457200"/>
          </a:xfrm>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noProof="0" smtClean="0"/>
              <a:pPr/>
              <a:t>‹#›</a:t>
            </a:fld>
            <a:endParaRPr lang="zh-CN" altLang="en-US" noProof="0"/>
          </a:p>
        </p:txBody>
      </p:sp>
      <p:sp>
        <p:nvSpPr>
          <p:cNvPr id="6" name="页脚占位符 5"/>
          <p:cNvSpPr>
            <a:spLocks noGrp="1"/>
          </p:cNvSpPr>
          <p:nvPr>
            <p:ph type="ftr" sz="quarter" idx="11"/>
          </p:nvPr>
        </p:nvSpPr>
        <p:spPr>
          <a:xfrm>
            <a:off x="1219200" y="6172200"/>
            <a:ext cx="5181600" cy="457200"/>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3D9D328-51BE-4D0E-8FE8-CA2F48B3A2C4}" type="datetime1">
              <a:rPr lang="en-US" altLang="zh-CN" noProof="0" smtClean="0"/>
              <a:t>11/13/2019</a:t>
            </a:fld>
            <a:endParaRPr lang="zh-CN" altLang="en-US" noProof="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长方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useBgFill="1">
        <p:nvSpPr>
          <p:cNvPr id="8" name="圆角矩形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zh-CN" altLang="en-US" sz="1800" noProof="0">
              <a:latin typeface="Microsoft YaHei UI" panose="020B0503020204020204" pitchFamily="34" charset="-122"/>
              <a:ea typeface="Microsoft YaHei UI" panose="020B0503020204020204" pitchFamily="34" charset="-122"/>
            </a:endParaRPr>
          </a:p>
        </p:txBody>
      </p:sp>
      <p:sp>
        <p:nvSpPr>
          <p:cNvPr id="22" name="标题占位符 21"/>
          <p:cNvSpPr>
            <a:spLocks noGrp="1"/>
          </p:cNvSpPr>
          <p:nvPr>
            <p:ph type="title"/>
          </p:nvPr>
        </p:nvSpPr>
        <p:spPr>
          <a:xfrm>
            <a:off x="1219200" y="274638"/>
            <a:ext cx="10363200" cy="1143000"/>
          </a:xfrm>
          <a:prstGeom prst="rect">
            <a:avLst/>
          </a:prstGeom>
        </p:spPr>
        <p:txBody>
          <a:bodyPr bIns="91440" rtlCol="0" anchor="b" anchorCtr="0">
            <a:normAutofit/>
          </a:bodyPr>
          <a:lstStyle/>
          <a:p>
            <a:pPr rtl="0"/>
            <a:r>
              <a:rPr lang="zh-CN" altLang="en-US" noProof="0"/>
              <a:t>单击此处编辑母版标题样式</a:t>
            </a:r>
            <a:endParaRPr kumimoji="0" lang="zh-CN" altLang="en-US" noProof="0"/>
          </a:p>
        </p:txBody>
      </p:sp>
      <p:sp>
        <p:nvSpPr>
          <p:cNvPr id="13" name="文本占位符 12"/>
          <p:cNvSpPr>
            <a:spLocks noGrp="1"/>
          </p:cNvSpPr>
          <p:nvPr>
            <p:ph type="body" idx="1"/>
          </p:nvPr>
        </p:nvSpPr>
        <p:spPr>
          <a:xfrm>
            <a:off x="1219200" y="1447800"/>
            <a:ext cx="10363200" cy="4572000"/>
          </a:xfrm>
          <a:prstGeom prst="rect">
            <a:avLst/>
          </a:prstGeom>
        </p:spPr>
        <p:txBody>
          <a:bodyPr rtlCol="0">
            <a:normAutofit/>
          </a:bodyPr>
          <a:lstStyle/>
          <a:p>
            <a:pPr lvl="0" rtl="0" eaLnBrk="1" latinLnBrk="0" hangingPunct="1"/>
            <a:r>
              <a:rPr lang="zh-CN" altLang="en-US" noProof="0"/>
              <a:t>单击此处编辑母版文本样式</a:t>
            </a:r>
          </a:p>
          <a:p>
            <a:pPr lvl="1" rtl="0" eaLnBrk="1" latinLnBrk="0" hangingPunct="1"/>
            <a:r>
              <a:rPr lang="zh-CN" altLang="en-US" noProof="0"/>
              <a:t>第二级</a:t>
            </a:r>
          </a:p>
          <a:p>
            <a:pPr lvl="2" rtl="0" eaLnBrk="1" latinLnBrk="0" hangingPunct="1"/>
            <a:r>
              <a:rPr lang="zh-CN" altLang="en-US" noProof="0"/>
              <a:t>第三级</a:t>
            </a:r>
          </a:p>
          <a:p>
            <a:pPr lvl="3" rtl="0" eaLnBrk="1" latinLnBrk="0" hangingPunct="1"/>
            <a:r>
              <a:rPr lang="zh-CN" altLang="en-US" noProof="0"/>
              <a:t>第四级</a:t>
            </a:r>
          </a:p>
          <a:p>
            <a:pPr lvl="4" rtl="0" eaLnBrk="1" latinLnBrk="0" hangingPunct="1"/>
            <a:r>
              <a:rPr lang="zh-CN" altLang="en-US" noProof="0"/>
              <a:t>第五级</a:t>
            </a:r>
            <a:endParaRPr kumimoji="0" lang="zh-CN" altLang="en-US" noProof="0"/>
          </a:p>
        </p:txBody>
      </p:sp>
      <p:sp>
        <p:nvSpPr>
          <p:cNvPr id="23" name="灯片编号占位符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rtlCol="0" anchor="ctr" anchorCtr="1">
            <a:noAutofit/>
          </a:bodyPr>
          <a:lstStyle>
            <a:lvl1pPr algn="ctr" eaLnBrk="1" latinLnBrk="0" hangingPunct="1">
              <a:defRPr kumimoji="0" sz="1400">
                <a:solidFill>
                  <a:srgbClr val="FFFFFF"/>
                </a:solidFill>
                <a:latin typeface="Microsoft YaHei UI" panose="020B0503020204020204" pitchFamily="34" charset="-122"/>
                <a:ea typeface="Microsoft YaHei UI" panose="020B0503020204020204" pitchFamily="34" charset="-122"/>
                <a:cs typeface="+mj-cs"/>
              </a:defRPr>
            </a:lvl1pPr>
          </a:lstStyle>
          <a:p>
            <a:fld id="{401CF334-2D5C-4859-84A6-CA7E6E43FAEB}" type="slidenum">
              <a:rPr lang="en-US" altLang="zh-CN" noProof="0" smtClean="0"/>
              <a:pPr/>
              <a:t>‹#›</a:t>
            </a:fld>
            <a:endParaRPr lang="zh-CN" altLang="en-US" noProof="0"/>
          </a:p>
        </p:txBody>
      </p:sp>
      <p:sp>
        <p:nvSpPr>
          <p:cNvPr id="3" name="页脚占位符 2"/>
          <p:cNvSpPr>
            <a:spLocks noGrp="1"/>
          </p:cNvSpPr>
          <p:nvPr>
            <p:ph type="ftr" sz="quarter" idx="3"/>
          </p:nvPr>
        </p:nvSpPr>
        <p:spPr>
          <a:xfrm>
            <a:off x="1219200" y="6172200"/>
            <a:ext cx="5283200" cy="457200"/>
          </a:xfrm>
          <a:prstGeom prst="rect">
            <a:avLst/>
          </a:prstGeom>
        </p:spPr>
        <p:txBody>
          <a:bodyPr rtlCol="0" anchor="ctr" anchorCtr="0"/>
          <a:lstStyle>
            <a:lvl1pPr eaLnBrk="1" latinLnBrk="0" hangingPunct="1">
              <a:defRPr kumimoji="0" sz="14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14" name="日期占位符 13"/>
          <p:cNvSpPr>
            <a:spLocks noGrp="1"/>
          </p:cNvSpPr>
          <p:nvPr>
            <p:ph type="dt" sz="half" idx="2"/>
          </p:nvPr>
        </p:nvSpPr>
        <p:spPr>
          <a:xfrm>
            <a:off x="8229600" y="6191250"/>
            <a:ext cx="3302000" cy="476250"/>
          </a:xfrm>
          <a:prstGeom prst="rect">
            <a:avLst/>
          </a:prstGeom>
        </p:spPr>
        <p:txBody>
          <a:bodyPr rtlCol="0" anchor="ctr" anchorCtr="0"/>
          <a:lstStyle>
            <a:lvl1pPr algn="r" eaLnBrk="1" latinLnBrk="0" hangingPunct="1">
              <a:defRPr kumimoji="0" sz="1400">
                <a:solidFill>
                  <a:schemeClr val="tx2"/>
                </a:solidFill>
                <a:latin typeface="Microsoft YaHei UI" panose="020B0503020204020204" pitchFamily="34" charset="-122"/>
                <a:ea typeface="Microsoft YaHei UI" panose="020B0503020204020204" pitchFamily="34" charset="-122"/>
              </a:defRPr>
            </a:lvl1pPr>
          </a:lstStyle>
          <a:p>
            <a:fld id="{42665A38-0189-4A13-9F53-25B07AAE27C6}" type="datetime1">
              <a:rPr lang="en-US" altLang="zh-CN" noProof="0" smtClean="0"/>
              <a:t>11/13/2019</a:t>
            </a:fld>
            <a:endParaRPr lang="zh-CN" altLang="en-US" noProof="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icrosoft YaHei UI" panose="020B0503020204020204" pitchFamily="34" charset="-122"/>
          <a:ea typeface="Microsoft YaHei UI" panose="020B0503020204020204" pitchFamily="34" charset="-122"/>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icrosoft YaHei UI" panose="020B0503020204020204" pitchFamily="34" charset="-122"/>
          <a:ea typeface="Microsoft YaHei UI" panose="020B0503020204020204" pitchFamily="34" charset="-122"/>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icrosoft YaHei UI" panose="020B0503020204020204" pitchFamily="34" charset="-122"/>
          <a:ea typeface="Microsoft YaHei UI" panose="020B0503020204020204" pitchFamily="34" charset="-122"/>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icrosoft YaHei UI" panose="020B0503020204020204" pitchFamily="34" charset="-122"/>
          <a:ea typeface="Microsoft YaHei UI" panose="020B0503020204020204" pitchFamily="34" charset="-122"/>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icrosoft YaHei UI" panose="020B0503020204020204" pitchFamily="34" charset="-122"/>
          <a:ea typeface="Microsoft YaHei UI" panose="020B0503020204020204" pitchFamily="34" charset="-122"/>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rtlCol="0">
            <a:normAutofit/>
          </a:bodyPr>
          <a:lstStyle/>
          <a:p>
            <a:pPr rtl="0"/>
            <a:r>
              <a:rPr lang="zh-CN" altLang="en-US" dirty="0" smtClean="0">
                <a:latin typeface="Microsoft YaHei UI" panose="020B0503020204020204" pitchFamily="34" charset="-122"/>
                <a:ea typeface="Microsoft YaHei UI" panose="020B0503020204020204" pitchFamily="34" charset="-122"/>
              </a:rPr>
              <a:t>编译原理</a:t>
            </a:r>
            <a:r>
              <a:rPr lang="en-US" altLang="zh-CN" dirty="0" smtClean="0">
                <a:latin typeface="Microsoft YaHei UI" panose="020B0503020204020204" pitchFamily="34" charset="-122"/>
                <a:ea typeface="Microsoft YaHei UI" panose="020B0503020204020204" pitchFamily="34" charset="-122"/>
              </a:rPr>
              <a:t/>
            </a:r>
            <a:br>
              <a:rPr lang="en-US" altLang="zh-CN" dirty="0" smtClean="0">
                <a:latin typeface="Microsoft YaHei UI" panose="020B0503020204020204" pitchFamily="34" charset="-122"/>
                <a:ea typeface="Microsoft YaHei UI" panose="020B0503020204020204" pitchFamily="34" charset="-122"/>
              </a:rPr>
            </a:br>
            <a:r>
              <a:rPr lang="en-US" altLang="zh-CN" dirty="0" smtClean="0"/>
              <a:t>	</a:t>
            </a:r>
            <a:r>
              <a:rPr lang="zh-CN" altLang="en-US" dirty="0" smtClean="0"/>
              <a:t>                     </a:t>
            </a:r>
            <a:r>
              <a:rPr lang="en-US" altLang="zh-CN" dirty="0" smtClean="0"/>
              <a:t>——</a:t>
            </a:r>
            <a:r>
              <a:rPr lang="zh-CN" altLang="en-US" dirty="0" smtClean="0"/>
              <a:t>循环优化</a:t>
            </a:r>
            <a:endParaRPr lang="zh-CN" altLang="en-US" dirty="0">
              <a:latin typeface="Microsoft YaHei UI" panose="020B0503020204020204" pitchFamily="34" charset="-122"/>
              <a:ea typeface="Microsoft YaHei UI" panose="020B0503020204020204" pitchFamily="34" charset="-122"/>
            </a:endParaRPr>
          </a:p>
        </p:txBody>
      </p:sp>
      <p:sp>
        <p:nvSpPr>
          <p:cNvPr id="4" name="副标题 3"/>
          <p:cNvSpPr>
            <a:spLocks noGrp="1"/>
          </p:cNvSpPr>
          <p:nvPr>
            <p:ph type="subTitle" idx="1"/>
          </p:nvPr>
        </p:nvSpPr>
        <p:spPr>
          <a:xfrm>
            <a:off x="1828800" y="3717234"/>
            <a:ext cx="8534400" cy="1600200"/>
          </a:xfrm>
        </p:spPr>
        <p:txBody>
          <a:bodyPr rtlCol="0"/>
          <a:lstStyle/>
          <a:p>
            <a:pPr rtl="0"/>
            <a:r>
              <a:rPr lang="zh-CN" altLang="en-US" dirty="0" smtClean="0"/>
              <a:t>仲纳蔚</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强度削弱的特征</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1122381" y="1931894"/>
            <a:ext cx="10363200" cy="4572000"/>
          </a:xfrm>
        </p:spPr>
        <p:txBody>
          <a:bodyPr rtlCol="0"/>
          <a:lstStyle/>
          <a:p>
            <a:pPr rtl="0"/>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）如果循环中有递归赋值</a:t>
            </a:r>
            <a:r>
              <a:rPr lang="en-US" altLang="zh-CN" dirty="0" smtClean="0"/>
              <a:t>I:</a:t>
            </a:r>
            <a:r>
              <a:rPr lang="zh-CN" altLang="en-US" dirty="0" smtClean="0"/>
              <a:t> </a:t>
            </a:r>
            <a:r>
              <a:rPr lang="en-US" altLang="zh-CN" dirty="0" smtClean="0"/>
              <a:t>=</a:t>
            </a:r>
            <a:r>
              <a:rPr lang="zh-CN" altLang="en-US" dirty="0" smtClean="0"/>
              <a:t> </a:t>
            </a:r>
            <a:r>
              <a:rPr lang="en-US" altLang="zh-CN" dirty="0" smtClean="0"/>
              <a:t>I</a:t>
            </a:r>
            <a:r>
              <a:rPr lang="zh-CN" altLang="en-US" dirty="0" smtClean="0"/>
              <a:t>  </a:t>
            </a:r>
            <a:r>
              <a:rPr lang="en-US" altLang="zh-CN" dirty="0" smtClean="0"/>
              <a:t>±</a:t>
            </a:r>
            <a:r>
              <a:rPr lang="zh-CN" altLang="en-US" dirty="0" smtClean="0"/>
              <a:t> </a:t>
            </a:r>
            <a:r>
              <a:rPr lang="en-US" altLang="zh-CN" dirty="0" smtClean="0"/>
              <a:t>C</a:t>
            </a:r>
            <a:r>
              <a:rPr lang="zh-CN" altLang="en-US" dirty="0" smtClean="0"/>
              <a:t>（</a:t>
            </a:r>
            <a:r>
              <a:rPr lang="en-US" altLang="zh-CN" dirty="0" smtClean="0"/>
              <a:t>C</a:t>
            </a:r>
            <a:r>
              <a:rPr lang="zh-CN" altLang="en-US" dirty="0" smtClean="0"/>
              <a:t>为循环不变量），并且循环中</a:t>
            </a:r>
            <a:r>
              <a:rPr lang="en-US" altLang="zh-CN" dirty="0" smtClean="0"/>
              <a:t>T</a:t>
            </a:r>
            <a:r>
              <a:rPr lang="zh-CN" altLang="en-US" dirty="0" smtClean="0"/>
              <a:t>的赋值运算可化为</a:t>
            </a:r>
            <a:r>
              <a:rPr lang="en-US" altLang="zh-CN" dirty="0" smtClean="0"/>
              <a:t>T</a:t>
            </a:r>
            <a:r>
              <a:rPr lang="zh-CN" altLang="en-US" dirty="0" smtClean="0"/>
              <a:t>：</a:t>
            </a:r>
            <a:r>
              <a:rPr lang="en-US" altLang="zh-CN" dirty="0" smtClean="0"/>
              <a:t>=K</a:t>
            </a:r>
            <a:r>
              <a:rPr lang="zh-CN" altLang="en-US" dirty="0" smtClean="0"/>
              <a:t> * </a:t>
            </a:r>
            <a:r>
              <a:rPr lang="en-US" altLang="zh-CN" dirty="0" smtClean="0"/>
              <a:t>I</a:t>
            </a:r>
            <a:r>
              <a:rPr lang="zh-CN" altLang="en-US" dirty="0" smtClean="0"/>
              <a:t> </a:t>
            </a:r>
            <a:r>
              <a:rPr lang="en-US" altLang="zh-CN" dirty="0" smtClean="0"/>
              <a:t>±</a:t>
            </a:r>
            <a:r>
              <a:rPr lang="zh-CN" altLang="en-US" dirty="0" smtClean="0"/>
              <a:t> </a:t>
            </a:r>
            <a:r>
              <a:rPr lang="en-US" altLang="zh-CN" dirty="0" smtClean="0"/>
              <a:t>C1</a:t>
            </a:r>
            <a:r>
              <a:rPr lang="zh-CN" altLang="en-US" dirty="0" smtClean="0"/>
              <a:t>（</a:t>
            </a:r>
            <a:r>
              <a:rPr lang="en-US" altLang="zh-CN" dirty="0" smtClean="0"/>
              <a:t>K</a:t>
            </a:r>
            <a:r>
              <a:rPr lang="zh-CN" altLang="en-US" dirty="0" smtClean="0"/>
              <a:t>与</a:t>
            </a:r>
            <a:r>
              <a:rPr lang="en-US" altLang="zh-CN" dirty="0" smtClean="0"/>
              <a:t>C1</a:t>
            </a:r>
            <a:r>
              <a:rPr lang="zh-CN" altLang="en-US" dirty="0" smtClean="0"/>
              <a:t>为循环不变量），则</a:t>
            </a:r>
            <a:r>
              <a:rPr lang="en-US" altLang="zh-CN" dirty="0" smtClean="0"/>
              <a:t>T</a:t>
            </a:r>
            <a:r>
              <a:rPr lang="zh-CN" altLang="en-US" dirty="0" smtClean="0"/>
              <a:t>的赋值运算可以进行强度削弱。</a:t>
            </a:r>
            <a:endParaRPr lang="en-US" altLang="zh-CN" dirty="0" smtClean="0"/>
          </a:p>
          <a:p>
            <a:pPr rtl="0"/>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2</a:t>
            </a:r>
            <a:r>
              <a:rPr lang="zh-CN" altLang="en-US" dirty="0" smtClean="0">
                <a:latin typeface="Microsoft YaHei UI" panose="020B0503020204020204" pitchFamily="34" charset="-122"/>
                <a:ea typeface="Microsoft YaHei UI" panose="020B0503020204020204" pitchFamily="34" charset="-122"/>
              </a:rPr>
              <a:t>）进行强度削弱后，循环中可能会出现新的无用赋值</a:t>
            </a:r>
            <a:endParaRPr lang="en-US" altLang="zh-CN" dirty="0" smtClean="0">
              <a:latin typeface="Microsoft YaHei UI" panose="020B0503020204020204" pitchFamily="34" charset="-122"/>
              <a:ea typeface="Microsoft YaHei UI" panose="020B0503020204020204" pitchFamily="34" charset="-122"/>
            </a:endParaRPr>
          </a:p>
          <a:p>
            <a:pPr rtl="0"/>
            <a:r>
              <a:rPr lang="zh-CN" altLang="en-US" dirty="0" smtClean="0"/>
              <a:t>（</a:t>
            </a:r>
            <a:r>
              <a:rPr lang="en-US" altLang="zh-CN" dirty="0" smtClean="0"/>
              <a:t>3</a:t>
            </a:r>
            <a:r>
              <a:rPr lang="zh-CN" altLang="en-US" dirty="0" smtClean="0"/>
              <a:t>）强度削弱对于循环中下标变量的地址计算很有效果</a:t>
            </a:r>
            <a:endParaRPr lang="en-US" altLang="zh-CN" dirty="0"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强度</a:t>
            </a:r>
            <a:r>
              <a:rPr lang="zh-CN" altLang="en-US" dirty="0" smtClean="0"/>
              <a:t>削弱</a:t>
            </a:r>
            <a:r>
              <a:rPr lang="zh-CN" altLang="en-US" dirty="0"/>
              <a:t>法</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1219200" y="2093499"/>
            <a:ext cx="4554851" cy="4572000"/>
          </a:xfrm>
        </p:spPr>
        <p:txBody>
          <a:bodyPr rtlCol="0"/>
          <a:lstStyle/>
          <a:p>
            <a:pPr rtl="0"/>
            <a:r>
              <a:rPr lang="zh-CN" altLang="en-US" dirty="0" smtClean="0">
                <a:latin typeface="Microsoft YaHei UI" panose="020B0503020204020204" pitchFamily="34" charset="-122"/>
                <a:ea typeface="Microsoft YaHei UI" panose="020B0503020204020204" pitchFamily="34" charset="-122"/>
              </a:rPr>
              <a:t>例题</a:t>
            </a:r>
            <a:endParaRPr lang="en-US" altLang="zh-CN" dirty="0" smtClean="0">
              <a:latin typeface="Microsoft YaHei UI" panose="020B0503020204020204" pitchFamily="34" charset="-122"/>
              <a:ea typeface="Microsoft YaHei UI" panose="020B0503020204020204" pitchFamily="34" charset="-122"/>
            </a:endParaRPr>
          </a:p>
          <a:p>
            <a:pPr marL="0" indent="0" rtl="0">
              <a:buNone/>
            </a:pPr>
            <a:r>
              <a:rPr lang="zh-CN" altLang="en-US" dirty="0" smtClean="0"/>
              <a:t>将右边的程序流图以强度削弱的方式进行循环优化</a:t>
            </a:r>
            <a:endParaRPr lang="en-US" altLang="zh-CN" dirty="0" smtClean="0">
              <a:latin typeface="Microsoft YaHei UI" panose="020B0503020204020204" pitchFamily="34" charset="-122"/>
              <a:ea typeface="Microsoft YaHei UI" panose="020B0503020204020204" pitchFamily="34" charset="-122"/>
            </a:endParaRPr>
          </a:p>
          <a:p>
            <a:pPr rtl="0"/>
            <a:endParaRPr lang="en-US" altLang="zh-CN" dirty="0" smtClean="0">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3"/>
          <a:stretch>
            <a:fillRect/>
          </a:stretch>
        </p:blipFill>
        <p:spPr>
          <a:xfrm>
            <a:off x="6573369" y="274638"/>
            <a:ext cx="2833023" cy="6283671"/>
          </a:xfrm>
          <a:prstGeom prst="rect">
            <a:avLst/>
          </a:prstGeom>
        </p:spPr>
      </p:pic>
      <p:pic>
        <p:nvPicPr>
          <p:cNvPr id="5" name="图片 4"/>
          <p:cNvPicPr>
            <a:picLocks noChangeAspect="1"/>
          </p:cNvPicPr>
          <p:nvPr/>
        </p:nvPicPr>
        <p:blipFill>
          <a:blip r:embed="rId4"/>
          <a:stretch>
            <a:fillRect/>
          </a:stretch>
        </p:blipFill>
        <p:spPr>
          <a:xfrm>
            <a:off x="6573369" y="274638"/>
            <a:ext cx="2847619" cy="6276190"/>
          </a:xfrm>
          <a:prstGeom prst="rect">
            <a:avLst/>
          </a:prstGeom>
        </p:spPr>
      </p:pic>
    </p:spTree>
    <p:extLst>
      <p:ext uri="{BB962C8B-B14F-4D97-AF65-F5344CB8AC3E}">
        <p14:creationId xmlns:p14="http://schemas.microsoft.com/office/powerpoint/2010/main" val="395376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删除归纳变量法</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p:txBody>
          <a:bodyPr rtlCol="0"/>
          <a:lstStyle/>
          <a:p>
            <a:pPr rtl="0"/>
            <a:r>
              <a:rPr lang="zh-CN" altLang="en-US" dirty="0" smtClean="0">
                <a:latin typeface="Microsoft YaHei UI" panose="020B0503020204020204" pitchFamily="34" charset="-122"/>
                <a:ea typeface="Microsoft YaHei UI" panose="020B0503020204020204" pitchFamily="34" charset="-122"/>
              </a:rPr>
              <a:t>基本归纳变量的定义</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smtClean="0"/>
              <a:t>如果循环中对变量</a:t>
            </a:r>
            <a:r>
              <a:rPr lang="en-US" altLang="zh-CN" dirty="0" smtClean="0"/>
              <a:t>I</a:t>
            </a:r>
            <a:r>
              <a:rPr lang="zh-CN" altLang="en-US" dirty="0" smtClean="0"/>
              <a:t>只有唯一的形如</a:t>
            </a:r>
            <a:r>
              <a:rPr lang="en-US" altLang="zh-CN" dirty="0" smtClean="0"/>
              <a:t>I</a:t>
            </a:r>
            <a:r>
              <a:rPr lang="zh-CN" altLang="en-US" dirty="0" smtClean="0"/>
              <a:t>：</a:t>
            </a:r>
            <a:r>
              <a:rPr lang="en-US" altLang="zh-CN" dirty="0" smtClean="0"/>
              <a:t>= I±C</a:t>
            </a:r>
            <a:r>
              <a:rPr lang="zh-CN" altLang="en-US" dirty="0" smtClean="0"/>
              <a:t>的赋值，且其中</a:t>
            </a:r>
            <a:r>
              <a:rPr lang="en-US" altLang="zh-CN" dirty="0" smtClean="0"/>
              <a:t>C</a:t>
            </a:r>
            <a:r>
              <a:rPr lang="zh-CN" altLang="en-US" dirty="0" smtClean="0"/>
              <a:t>为循环不变量，则</a:t>
            </a:r>
            <a:r>
              <a:rPr lang="en-US" altLang="zh-CN" dirty="0" smtClean="0"/>
              <a:t>I</a:t>
            </a:r>
            <a:r>
              <a:rPr lang="zh-CN" altLang="en-US" dirty="0" smtClean="0"/>
              <a:t>为循环中的</a:t>
            </a:r>
            <a:r>
              <a:rPr lang="zh-CN" altLang="en-US" dirty="0" smtClean="0">
                <a:solidFill>
                  <a:srgbClr val="FF0000"/>
                </a:solidFill>
              </a:rPr>
              <a:t>基本归纳变量</a:t>
            </a:r>
            <a:endParaRPr lang="en-US" altLang="zh-CN" dirty="0" smtClean="0">
              <a:solidFill>
                <a:srgbClr val="FF0000"/>
              </a:solidFill>
            </a:endParaRPr>
          </a:p>
          <a:p>
            <a:pPr rtl="0"/>
            <a:r>
              <a:rPr lang="zh-CN" altLang="en-US" dirty="0" smtClean="0"/>
              <a:t>归纳变量的定义</a:t>
            </a:r>
            <a:endParaRPr lang="en-US" altLang="zh-CN" dirty="0" smtClean="0"/>
          </a:p>
          <a:p>
            <a:pPr lvl="1"/>
            <a:r>
              <a:rPr lang="zh-CN" altLang="en-US" dirty="0"/>
              <a:t>如果</a:t>
            </a:r>
            <a:r>
              <a:rPr lang="en-US" altLang="zh-CN" dirty="0"/>
              <a:t>I</a:t>
            </a:r>
            <a:r>
              <a:rPr lang="zh-CN" altLang="en-US" dirty="0"/>
              <a:t>是循环中的一个基本归纳变量，</a:t>
            </a:r>
            <a:r>
              <a:rPr lang="en-US" altLang="zh-CN" dirty="0"/>
              <a:t>J</a:t>
            </a:r>
            <a:r>
              <a:rPr lang="zh-CN" altLang="en-US" dirty="0"/>
              <a:t>在循环中的定值总是可化归为</a:t>
            </a:r>
            <a:r>
              <a:rPr lang="en-US" altLang="zh-CN" dirty="0"/>
              <a:t>I</a:t>
            </a:r>
            <a:r>
              <a:rPr lang="zh-CN" altLang="en-US" dirty="0"/>
              <a:t>的统一线性函数，即</a:t>
            </a:r>
            <a:r>
              <a:rPr lang="en-US" altLang="zh-CN" dirty="0"/>
              <a:t>J=C1 </a:t>
            </a:r>
            <a:r>
              <a:rPr lang="zh-CN" altLang="en-US" dirty="0"/>
              <a:t>* </a:t>
            </a:r>
            <a:r>
              <a:rPr lang="en-US" altLang="zh-CN" dirty="0"/>
              <a:t>I ±C2</a:t>
            </a:r>
            <a:r>
              <a:rPr lang="zh-CN" altLang="en-US" dirty="0"/>
              <a:t>，其中</a:t>
            </a:r>
            <a:r>
              <a:rPr lang="en-US" altLang="zh-CN" dirty="0"/>
              <a:t>C1</a:t>
            </a:r>
            <a:r>
              <a:rPr lang="zh-CN" altLang="en-US" dirty="0"/>
              <a:t>，</a:t>
            </a:r>
            <a:r>
              <a:rPr lang="en-US" altLang="zh-CN" dirty="0"/>
              <a:t>C2</a:t>
            </a:r>
            <a:r>
              <a:rPr lang="zh-CN" altLang="en-US" dirty="0"/>
              <a:t>都是循环不变量，则称</a:t>
            </a:r>
            <a:r>
              <a:rPr lang="en-US" altLang="zh-CN" dirty="0"/>
              <a:t>J</a:t>
            </a:r>
            <a:r>
              <a:rPr lang="zh-CN" altLang="en-US" dirty="0"/>
              <a:t>为</a:t>
            </a:r>
            <a:r>
              <a:rPr lang="zh-CN" altLang="en-US" dirty="0">
                <a:solidFill>
                  <a:srgbClr val="FF0000"/>
                </a:solidFill>
              </a:rPr>
              <a:t>归纳</a:t>
            </a:r>
            <a:r>
              <a:rPr lang="zh-CN" altLang="en-US" dirty="0" smtClean="0">
                <a:solidFill>
                  <a:srgbClr val="FF0000"/>
                </a:solidFill>
              </a:rPr>
              <a:t>变量</a:t>
            </a:r>
            <a:endParaRPr lang="en-US" altLang="zh-CN" dirty="0" smtClean="0"/>
          </a:p>
          <a:p>
            <a:pPr rtl="0"/>
            <a:r>
              <a:rPr lang="zh-CN" altLang="en-US" dirty="0" smtClean="0"/>
              <a:t>一个基本归纳变量也是一个归纳变量</a:t>
            </a:r>
            <a:endParaRPr lang="en-US" altLang="zh-CN" dirty="0" smtClean="0"/>
          </a:p>
        </p:txBody>
      </p:sp>
    </p:spTree>
    <p:extLst>
      <p:ext uri="{BB962C8B-B14F-4D97-AF65-F5344CB8AC3E}">
        <p14:creationId xmlns:p14="http://schemas.microsoft.com/office/powerpoint/2010/main" val="229675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删除归纳变量法</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1219200" y="1447800"/>
            <a:ext cx="5022574" cy="4572000"/>
          </a:xfrm>
        </p:spPr>
        <p:txBody>
          <a:bodyPr rtlCol="0"/>
          <a:lstStyle/>
          <a:p>
            <a:pPr rtl="0"/>
            <a:r>
              <a:rPr lang="zh-CN" altLang="en-US" dirty="0" smtClean="0">
                <a:latin typeface="Microsoft YaHei UI" panose="020B0503020204020204" pitchFamily="34" charset="-122"/>
                <a:ea typeface="Microsoft YaHei UI" panose="020B0503020204020204" pitchFamily="34" charset="-122"/>
              </a:rPr>
              <a:t>例题</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smtClean="0"/>
              <a:t>根据右边的流图，找出其中的基本归纳变量与归纳变量。</a:t>
            </a:r>
            <a:endParaRPr lang="en-US" altLang="zh-CN" dirty="0" smtClean="0"/>
          </a:p>
        </p:txBody>
      </p:sp>
      <p:pic>
        <p:nvPicPr>
          <p:cNvPr id="4" name="图片 3"/>
          <p:cNvPicPr>
            <a:picLocks noChangeAspect="1"/>
          </p:cNvPicPr>
          <p:nvPr/>
        </p:nvPicPr>
        <p:blipFill>
          <a:blip r:embed="rId3"/>
          <a:stretch>
            <a:fillRect/>
          </a:stretch>
        </p:blipFill>
        <p:spPr>
          <a:xfrm>
            <a:off x="7114058" y="274638"/>
            <a:ext cx="2833023" cy="6283671"/>
          </a:xfrm>
          <a:prstGeom prst="rect">
            <a:avLst/>
          </a:prstGeom>
        </p:spPr>
      </p:pic>
      <p:sp>
        <p:nvSpPr>
          <p:cNvPr id="5" name="文本框 4"/>
          <p:cNvSpPr txBox="1"/>
          <p:nvPr/>
        </p:nvSpPr>
        <p:spPr>
          <a:xfrm>
            <a:off x="1009817" y="3341642"/>
            <a:ext cx="4858246" cy="646331"/>
          </a:xfrm>
          <a:prstGeom prst="rect">
            <a:avLst/>
          </a:prstGeom>
          <a:noFill/>
          <a:ln>
            <a:solidFill>
              <a:schemeClr val="bg2"/>
            </a:solidFill>
          </a:ln>
        </p:spPr>
        <p:txBody>
          <a:bodyPr wrap="square" rtlCol="0" anchor="ctr" anchorCtr="1">
            <a:spAutoFit/>
          </a:bodyPr>
          <a:lstStyle/>
          <a:p>
            <a:r>
              <a:rPr lang="zh-CN" altLang="en-US" dirty="0" smtClean="0"/>
              <a:t>基本归纳变量为：</a:t>
            </a:r>
            <a:r>
              <a:rPr lang="en-US" altLang="zh-CN" dirty="0" smtClean="0"/>
              <a:t>I</a:t>
            </a:r>
            <a:endParaRPr lang="en-US" altLang="zh-CN" dirty="0"/>
          </a:p>
          <a:p>
            <a:r>
              <a:rPr lang="zh-CN" altLang="en-US" dirty="0" smtClean="0"/>
              <a:t>归纳变量为：</a:t>
            </a:r>
            <a:r>
              <a:rPr lang="en-US" altLang="zh-CN" dirty="0" smtClean="0"/>
              <a:t>T2</a:t>
            </a:r>
            <a:r>
              <a:rPr lang="zh-CN" altLang="en-US" dirty="0" smtClean="0"/>
              <a:t>、</a:t>
            </a:r>
            <a:r>
              <a:rPr lang="en-US" altLang="zh-CN" dirty="0" smtClean="0"/>
              <a:t>T3</a:t>
            </a:r>
            <a:r>
              <a:rPr lang="zh-CN" altLang="en-US" dirty="0" smtClean="0"/>
              <a:t>、</a:t>
            </a:r>
            <a:r>
              <a:rPr lang="en-US" altLang="zh-CN" dirty="0" smtClean="0"/>
              <a:t>T6</a:t>
            </a:r>
            <a:r>
              <a:rPr lang="zh-CN" altLang="en-US" dirty="0" smtClean="0"/>
              <a:t>、</a:t>
            </a:r>
            <a:r>
              <a:rPr lang="en-US" altLang="zh-CN" dirty="0" smtClean="0"/>
              <a:t>T7</a:t>
            </a:r>
          </a:p>
        </p:txBody>
      </p:sp>
    </p:spTree>
    <p:extLst>
      <p:ext uri="{BB962C8B-B14F-4D97-AF65-F5344CB8AC3E}">
        <p14:creationId xmlns:p14="http://schemas.microsoft.com/office/powerpoint/2010/main" val="30698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latin typeface="Microsoft YaHei UI" panose="020B0503020204020204" pitchFamily="34" charset="-122"/>
                <a:ea typeface="Microsoft YaHei UI" panose="020B0503020204020204" pitchFamily="34" charset="-122"/>
              </a:rPr>
              <a:t>算法框架</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p:txBody>
          <a:bodyPr rtlCol="0"/>
          <a:lstStyle/>
          <a:p>
            <a:pPr rtl="0"/>
            <a:r>
              <a:rPr lang="zh-CN" altLang="en-US" dirty="0" smtClean="0"/>
              <a:t>删除归纳变量是在强度削弱以后进行的，则强度削弱与删除归纳变量的算法框架可以整合起来，具体如下：</a:t>
            </a:r>
            <a:endParaRPr lang="en-US" altLang="zh-CN" dirty="0" smtClean="0"/>
          </a:p>
          <a:p>
            <a:pPr lvl="1"/>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）利用循环不变运算信息，找出循环中所有基本归纳变量。</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smtClean="0"/>
              <a:t>（</a:t>
            </a:r>
            <a:r>
              <a:rPr lang="en-US" altLang="zh-CN" dirty="0" smtClean="0"/>
              <a:t>2</a:t>
            </a:r>
            <a:r>
              <a:rPr lang="zh-CN" altLang="en-US" dirty="0" smtClean="0"/>
              <a:t>）找出所有其他归纳变量</a:t>
            </a:r>
            <a:r>
              <a:rPr lang="en-US" altLang="zh-CN" dirty="0" smtClean="0"/>
              <a:t>A</a:t>
            </a:r>
            <a:r>
              <a:rPr lang="zh-CN" altLang="en-US" dirty="0" smtClean="0"/>
              <a:t>，并找出</a:t>
            </a:r>
            <a:r>
              <a:rPr lang="en-US" altLang="zh-CN" dirty="0" smtClean="0"/>
              <a:t>A</a:t>
            </a:r>
            <a:r>
              <a:rPr lang="zh-CN" altLang="en-US" dirty="0" smtClean="0"/>
              <a:t>与已知基本归纳变量</a:t>
            </a:r>
            <a:r>
              <a:rPr lang="en-US" altLang="zh-CN" dirty="0" smtClean="0"/>
              <a:t>X</a:t>
            </a:r>
            <a:r>
              <a:rPr lang="zh-CN" altLang="en-US" dirty="0" smtClean="0"/>
              <a:t>的同族线性函数关系</a:t>
            </a:r>
            <a:r>
              <a:rPr lang="en-US" altLang="zh-CN" dirty="0" smtClean="0"/>
              <a:t>Fa(X)</a:t>
            </a:r>
            <a:r>
              <a:rPr lang="zh-CN" altLang="en-US" dirty="0" smtClean="0"/>
              <a:t>。</a:t>
            </a:r>
            <a:endParaRPr lang="en-US" altLang="zh-CN" dirty="0" smtClean="0"/>
          </a:p>
          <a:p>
            <a:pPr lvl="1"/>
            <a:r>
              <a:rPr lang="zh-CN" altLang="en-US" dirty="0" smtClean="0">
                <a:latin typeface="Microsoft YaHei UI" panose="020B0503020204020204" pitchFamily="34" charset="-122"/>
                <a:ea typeface="Microsoft YaHei UI" panose="020B0503020204020204" pitchFamily="34" charset="-122"/>
              </a:rPr>
              <a:t>（</a:t>
            </a:r>
            <a:r>
              <a:rPr lang="en-US" altLang="zh-CN" dirty="0"/>
              <a:t>3</a:t>
            </a:r>
            <a:r>
              <a:rPr lang="zh-CN" altLang="en-US" dirty="0" smtClean="0">
                <a:latin typeface="Microsoft YaHei UI" panose="020B0503020204020204" pitchFamily="34" charset="-122"/>
                <a:ea typeface="Microsoft YaHei UI" panose="020B0503020204020204" pitchFamily="34" charset="-122"/>
              </a:rPr>
              <a:t>）对（</a:t>
            </a:r>
            <a:r>
              <a:rPr lang="en-US" altLang="zh-CN" dirty="0" smtClean="0">
                <a:latin typeface="Microsoft YaHei UI" panose="020B0503020204020204" pitchFamily="34" charset="-122"/>
                <a:ea typeface="Microsoft YaHei UI" panose="020B0503020204020204" pitchFamily="34" charset="-122"/>
              </a:rPr>
              <a:t>2</a:t>
            </a:r>
            <a:r>
              <a:rPr lang="zh-CN" altLang="en-US" dirty="0" smtClean="0">
                <a:latin typeface="Microsoft YaHei UI" panose="020B0503020204020204" pitchFamily="34" charset="-122"/>
                <a:ea typeface="Microsoft YaHei UI" panose="020B0503020204020204" pitchFamily="34" charset="-122"/>
              </a:rPr>
              <a:t>）中找出的每一个归纳变量</a:t>
            </a:r>
            <a:r>
              <a:rPr lang="en-US" altLang="zh-CN" dirty="0" smtClean="0">
                <a:latin typeface="Microsoft YaHei UI" panose="020B0503020204020204" pitchFamily="34" charset="-122"/>
                <a:ea typeface="Microsoft YaHei UI" panose="020B0503020204020204" pitchFamily="34" charset="-122"/>
              </a:rPr>
              <a:t>A</a:t>
            </a:r>
            <a:r>
              <a:rPr lang="zh-CN" altLang="en-US" dirty="0" smtClean="0">
                <a:latin typeface="Microsoft YaHei UI" panose="020B0503020204020204" pitchFamily="34" charset="-122"/>
                <a:ea typeface="Microsoft YaHei UI" panose="020B0503020204020204" pitchFamily="34" charset="-122"/>
              </a:rPr>
              <a:t>，进行强度削弱。</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smtClean="0"/>
              <a:t>（</a:t>
            </a:r>
            <a:r>
              <a:rPr lang="en-US" altLang="zh-CN" dirty="0" smtClean="0"/>
              <a:t>4</a:t>
            </a:r>
            <a:r>
              <a:rPr lang="zh-CN" altLang="en-US" dirty="0" smtClean="0"/>
              <a:t>）删除对归纳变量的无用赋值。</a:t>
            </a:r>
            <a:endParaRPr lang="en-US" altLang="zh-CN" dirty="0" smtClean="0"/>
          </a:p>
          <a:p>
            <a:pPr lvl="1"/>
            <a:r>
              <a:rPr lang="zh-CN" altLang="en-US" dirty="0" smtClean="0"/>
              <a:t>（</a:t>
            </a:r>
            <a:r>
              <a:rPr lang="en-US" altLang="zh-CN" dirty="0" smtClean="0"/>
              <a:t>5</a:t>
            </a:r>
            <a:r>
              <a:rPr lang="zh-CN" altLang="en-US" dirty="0" smtClean="0"/>
              <a:t>）删除基本归纳变量。</a:t>
            </a:r>
            <a:endParaRPr lang="en-US" altLang="zh-CN" dirty="0" smtClean="0"/>
          </a:p>
        </p:txBody>
      </p:sp>
    </p:spTree>
    <p:extLst>
      <p:ext uri="{BB962C8B-B14F-4D97-AF65-F5344CB8AC3E}">
        <p14:creationId xmlns:p14="http://schemas.microsoft.com/office/powerpoint/2010/main" val="23551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循环优化</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1219200" y="1447800"/>
            <a:ext cx="8918713" cy="4572000"/>
          </a:xfrm>
        </p:spPr>
        <p:txBody>
          <a:bodyPr rtlCol="0"/>
          <a:lstStyle/>
          <a:p>
            <a:pPr rtl="0"/>
            <a:r>
              <a:rPr lang="zh-CN" altLang="en-US" dirty="0" smtClean="0">
                <a:latin typeface="Microsoft YaHei UI" panose="020B0503020204020204" pitchFamily="34" charset="-122"/>
                <a:ea typeface="Microsoft YaHei UI" panose="020B0503020204020204" pitchFamily="34" charset="-122"/>
              </a:rPr>
              <a:t>循环的概念</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a:t>循环就是程序中那些可能反复执行的代码序列</a:t>
            </a:r>
            <a:endParaRPr lang="en-US" altLang="zh-CN" dirty="0"/>
          </a:p>
          <a:p>
            <a:pPr rtl="0"/>
            <a:endParaRPr lang="en-US" altLang="zh-CN" dirty="0" smtClean="0">
              <a:latin typeface="Microsoft YaHei UI" panose="020B0503020204020204" pitchFamily="34" charset="-122"/>
              <a:ea typeface="Microsoft YaHei UI" panose="020B0503020204020204" pitchFamily="34" charset="-122"/>
            </a:endParaRPr>
          </a:p>
          <a:p>
            <a:pPr rtl="0"/>
            <a:r>
              <a:rPr lang="zh-CN" altLang="en-US" dirty="0" smtClean="0"/>
              <a:t>循环优化</a:t>
            </a:r>
            <a:endParaRPr lang="en-US" altLang="zh-CN" dirty="0"/>
          </a:p>
          <a:p>
            <a:pPr lvl="1"/>
            <a:r>
              <a:rPr lang="zh-CN" altLang="en-US" dirty="0" smtClean="0">
                <a:latin typeface="Microsoft YaHei UI" panose="020B0503020204020204" pitchFamily="34" charset="-122"/>
                <a:ea typeface="Microsoft YaHei UI" panose="020B0503020204020204" pitchFamily="34" charset="-122"/>
              </a:rPr>
              <a:t>因为</a:t>
            </a:r>
            <a:r>
              <a:rPr lang="zh-CN" altLang="en-US" dirty="0" smtClean="0"/>
              <a:t>循环中代码可能要反复执行，在代码中对于循环进行优化，是优化中的侧重点。这对提高目标代码的效率将起更大的作用</a:t>
            </a:r>
            <a:endParaRPr lang="en-US" altLang="zh-CN" dirty="0"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循环优化的方法</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2149502" y="1710193"/>
            <a:ext cx="10363200" cy="4572000"/>
          </a:xfrm>
        </p:spPr>
        <p:txBody>
          <a:bodyPr rtlCol="0">
            <a:normAutofit/>
          </a:bodyPr>
          <a:lstStyle/>
          <a:p>
            <a:pPr rtl="0"/>
            <a:r>
              <a:rPr lang="zh-CN" altLang="en-US" sz="3200" dirty="0" smtClean="0"/>
              <a:t>代码外提</a:t>
            </a:r>
            <a:endParaRPr lang="en-US" altLang="zh-CN" sz="3200" dirty="0" smtClean="0"/>
          </a:p>
          <a:p>
            <a:pPr rtl="0"/>
            <a:r>
              <a:rPr lang="zh-CN" altLang="en-US" sz="3200" dirty="0" smtClean="0"/>
              <a:t>强度削弱</a:t>
            </a:r>
            <a:endParaRPr lang="en-US" altLang="zh-CN" sz="3200" dirty="0" smtClean="0"/>
          </a:p>
          <a:p>
            <a:pPr rtl="0"/>
            <a:r>
              <a:rPr lang="zh-CN" altLang="en-US" sz="3200" dirty="0" smtClean="0"/>
              <a:t>删除归纳变量</a:t>
            </a:r>
            <a:endParaRPr lang="zh-CN" altLang="en-US" sz="3200"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代码外提法</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p:txBody>
          <a:bodyPr rtlCol="0"/>
          <a:lstStyle/>
          <a:p>
            <a:pPr rtl="0"/>
            <a:r>
              <a:rPr lang="zh-CN" altLang="en-US" dirty="0" smtClean="0"/>
              <a:t>概念</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a:t>在</a:t>
            </a:r>
            <a:r>
              <a:rPr lang="zh-CN" altLang="en-US" dirty="0" smtClean="0"/>
              <a:t>循环执行过程中，某些运算的结果往往不变即期运算的结果并不随着循环次数的变化而变化</a:t>
            </a:r>
            <a:r>
              <a:rPr lang="zh-CN" altLang="en-US" dirty="0" smtClean="0">
                <a:latin typeface="Microsoft YaHei UI" panose="020B0503020204020204" pitchFamily="34" charset="-122"/>
                <a:ea typeface="Microsoft YaHei UI" panose="020B0503020204020204" pitchFamily="34" charset="-122"/>
              </a:rPr>
              <a:t>。对于这样不变的运算，可以把它提出到循环外。</a:t>
            </a:r>
            <a:r>
              <a:rPr lang="zh-CN" altLang="en-US" dirty="0" smtClean="0"/>
              <a:t>程序运行结果不变，同时程序运行速度提高。</a:t>
            </a:r>
            <a:endParaRPr lang="en-US" altLang="zh-CN" dirty="0" smtClean="0"/>
          </a:p>
          <a:p>
            <a:pPr lvl="1"/>
            <a:endParaRPr lang="en-US" altLang="zh-CN" dirty="0" smtClean="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3"/>
          <a:stretch>
            <a:fillRect/>
          </a:stretch>
        </p:blipFill>
        <p:spPr>
          <a:xfrm>
            <a:off x="1519847" y="3733800"/>
            <a:ext cx="9761905" cy="1533333"/>
          </a:xfrm>
          <a:prstGeom prst="rect">
            <a:avLst/>
          </a:prstGeom>
        </p:spPr>
      </p:pic>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概念</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p:txBody>
          <a:bodyPr rtlCol="0"/>
          <a:lstStyle/>
          <a:p>
            <a:pPr rtl="0"/>
            <a:r>
              <a:rPr lang="zh-CN" altLang="en-US" dirty="0"/>
              <a:t>定</a:t>
            </a:r>
            <a:r>
              <a:rPr lang="zh-CN" altLang="en-US" dirty="0" smtClean="0"/>
              <a:t>值到达</a:t>
            </a:r>
            <a:endParaRPr lang="en-US" altLang="zh-CN" dirty="0" smtClean="0"/>
          </a:p>
          <a:p>
            <a:pPr lvl="1"/>
            <a:r>
              <a:rPr lang="zh-CN" altLang="en-US" dirty="0"/>
              <a:t>所谓变量</a:t>
            </a:r>
            <a:r>
              <a:rPr lang="en-US" altLang="zh-CN" dirty="0"/>
              <a:t>X</a:t>
            </a:r>
            <a:r>
              <a:rPr lang="zh-CN" altLang="en-US" dirty="0"/>
              <a:t>在某点</a:t>
            </a:r>
            <a:r>
              <a:rPr lang="en-US" altLang="zh-CN" dirty="0"/>
              <a:t>b</a:t>
            </a:r>
            <a:r>
              <a:rPr lang="zh-CN" altLang="en-US" dirty="0"/>
              <a:t>的</a:t>
            </a:r>
            <a:r>
              <a:rPr lang="zh-CN" altLang="en-US" dirty="0">
                <a:solidFill>
                  <a:srgbClr val="C00000"/>
                </a:solidFill>
              </a:rPr>
              <a:t>定值到达</a:t>
            </a:r>
            <a:r>
              <a:rPr lang="zh-CN" altLang="en-US" dirty="0"/>
              <a:t>另外一点</a:t>
            </a:r>
            <a:r>
              <a:rPr lang="en-US" altLang="zh-CN" dirty="0"/>
              <a:t>u</a:t>
            </a:r>
            <a:r>
              <a:rPr lang="zh-CN" altLang="en-US" dirty="0"/>
              <a:t>，是指在流图中从</a:t>
            </a:r>
            <a:r>
              <a:rPr lang="en-US" altLang="zh-CN" dirty="0"/>
              <a:t>d</a:t>
            </a:r>
            <a:r>
              <a:rPr lang="zh-CN" altLang="en-US" dirty="0"/>
              <a:t>有一通路到达</a:t>
            </a:r>
            <a:r>
              <a:rPr lang="en-US" altLang="zh-CN" dirty="0"/>
              <a:t>u</a:t>
            </a:r>
            <a:r>
              <a:rPr lang="zh-CN" altLang="en-US" dirty="0"/>
              <a:t>且该通路上没有</a:t>
            </a:r>
            <a:r>
              <a:rPr lang="en-US" altLang="zh-CN" dirty="0"/>
              <a:t>A</a:t>
            </a:r>
            <a:r>
              <a:rPr lang="zh-CN" altLang="en-US" dirty="0"/>
              <a:t>的其他定值。</a:t>
            </a:r>
            <a:endParaRPr lang="en-US" altLang="zh-CN" dirty="0"/>
          </a:p>
          <a:p>
            <a:pPr marL="0" indent="0" rtl="0">
              <a:buNone/>
            </a:pPr>
            <a:endParaRPr lang="en-US" altLang="zh-CN" dirty="0" smtClean="0"/>
          </a:p>
          <a:p>
            <a:pPr rtl="0"/>
            <a:r>
              <a:rPr lang="zh-CN" altLang="en-US" dirty="0" smtClean="0"/>
              <a:t>前置结点</a:t>
            </a:r>
            <a:endParaRPr lang="en-US" altLang="zh-CN" dirty="0" smtClean="0"/>
          </a:p>
          <a:p>
            <a:pPr lvl="1"/>
            <a:r>
              <a:rPr lang="zh-CN" altLang="en-US" dirty="0" smtClean="0"/>
              <a:t>在代码外提中会用到，为在循环入口结点中的一个特殊基本块。</a:t>
            </a:r>
            <a:endParaRPr lang="en-US" altLang="zh-CN" dirty="0" smtClean="0"/>
          </a:p>
          <a:p>
            <a:pPr lvl="1"/>
            <a:endParaRPr lang="en-US" altLang="zh-CN" dirty="0" smtClean="0"/>
          </a:p>
          <a:p>
            <a:pPr lvl="1"/>
            <a:endParaRPr lang="en-US" altLang="zh-CN" dirty="0" smtClean="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4579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例题</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1219200" y="2280355"/>
            <a:ext cx="5181600" cy="4572000"/>
          </a:xfrm>
        </p:spPr>
        <p:txBody>
          <a:bodyPr rtlCol="0"/>
          <a:lstStyle/>
          <a:p>
            <a:pPr marL="320040" lvl="1" indent="0">
              <a:buNone/>
            </a:pPr>
            <a:r>
              <a:rPr lang="zh-CN" altLang="en-US" dirty="0" smtClean="0"/>
              <a:t>对于下面</a:t>
            </a:r>
            <a:r>
              <a:rPr lang="en-US" altLang="zh-CN" dirty="0" smtClean="0"/>
              <a:t>Pascal</a:t>
            </a:r>
            <a:r>
              <a:rPr lang="zh-CN" altLang="en-US" dirty="0" smtClean="0"/>
              <a:t>源码</a:t>
            </a:r>
            <a:endParaRPr lang="en-US" altLang="zh-CN" dirty="0" smtClean="0"/>
          </a:p>
          <a:p>
            <a:pPr marL="320040" lvl="1" indent="0">
              <a:buNone/>
            </a:pPr>
            <a:r>
              <a:rPr lang="en-US" altLang="zh-CN" dirty="0"/>
              <a:t>	</a:t>
            </a:r>
            <a:r>
              <a:rPr lang="en-US" altLang="zh-CN" dirty="0" smtClean="0"/>
              <a:t>for I:= 1 to 10 do</a:t>
            </a:r>
          </a:p>
          <a:p>
            <a:pPr marL="320040" lvl="1" indent="0">
              <a:buNone/>
            </a:pPr>
            <a:r>
              <a:rPr lang="en-US" altLang="zh-CN" dirty="0"/>
              <a:t>	</a:t>
            </a:r>
            <a:r>
              <a:rPr lang="en-US" altLang="zh-CN" dirty="0" smtClean="0"/>
              <a:t>	A[I,2*j]:= A[I,2*j] + 1</a:t>
            </a:r>
          </a:p>
          <a:p>
            <a:pPr marL="320040" lvl="1" indent="0">
              <a:buNone/>
            </a:pPr>
            <a:r>
              <a:rPr lang="zh-CN" altLang="en-US" dirty="0" smtClean="0"/>
              <a:t>产生的中间代码如右图示：</a:t>
            </a:r>
            <a:endParaRPr lang="en-US" altLang="zh-CN" dirty="0" smtClean="0"/>
          </a:p>
          <a:p>
            <a:pPr marL="320040" lvl="1" indent="0">
              <a:buNone/>
            </a:pPr>
            <a:endParaRPr lang="en-US" altLang="zh-CN" dirty="0" smtClean="0"/>
          </a:p>
          <a:p>
            <a:pPr lvl="1"/>
            <a:endParaRPr lang="en-US" altLang="zh-CN" dirty="0" smtClean="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stretch>
            <a:fillRect/>
          </a:stretch>
        </p:blipFill>
        <p:spPr>
          <a:xfrm>
            <a:off x="6964556" y="274638"/>
            <a:ext cx="2834539" cy="6101008"/>
          </a:xfrm>
          <a:prstGeom prst="rect">
            <a:avLst/>
          </a:prstGeom>
        </p:spPr>
      </p:pic>
      <p:pic>
        <p:nvPicPr>
          <p:cNvPr id="8" name="图片 7"/>
          <p:cNvPicPr>
            <a:picLocks noChangeAspect="1"/>
          </p:cNvPicPr>
          <p:nvPr/>
        </p:nvPicPr>
        <p:blipFill>
          <a:blip r:embed="rId4"/>
          <a:stretch>
            <a:fillRect/>
          </a:stretch>
        </p:blipFill>
        <p:spPr>
          <a:xfrm>
            <a:off x="6964555" y="274638"/>
            <a:ext cx="2834539" cy="6287034"/>
          </a:xfrm>
          <a:prstGeom prst="rect">
            <a:avLst/>
          </a:prstGeom>
        </p:spPr>
      </p:pic>
    </p:spTree>
    <p:extLst>
      <p:ext uri="{BB962C8B-B14F-4D97-AF65-F5344CB8AC3E}">
        <p14:creationId xmlns:p14="http://schemas.microsoft.com/office/powerpoint/2010/main" val="13672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代码外提算法框架</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a:xfrm>
            <a:off x="1219200" y="1694291"/>
            <a:ext cx="10363200" cy="4572000"/>
          </a:xfrm>
        </p:spPr>
        <p:txBody>
          <a:bodyPr rtlCol="0"/>
          <a:lstStyle/>
          <a:p>
            <a:pPr rtl="0"/>
            <a:r>
              <a:rPr lang="zh-CN" altLang="en-US" dirty="0" smtClean="0"/>
              <a:t>查找循环不变运算算法</a:t>
            </a:r>
            <a:endParaRPr lang="zh-CN" altLang="en-US" dirty="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）依次查看循环中个基本块的每个代码，如果他的每个运算对象为常数，或者定值在循环为，则将此代码标记为“不变运算”。</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smtClean="0"/>
              <a:t>（</a:t>
            </a:r>
            <a:r>
              <a:rPr lang="en-US" altLang="zh-CN" dirty="0" smtClean="0"/>
              <a:t>2</a:t>
            </a:r>
            <a:r>
              <a:rPr lang="zh-CN" altLang="en-US" dirty="0" smtClean="0"/>
              <a:t>）重复第</a:t>
            </a:r>
            <a:r>
              <a:rPr lang="en-US" altLang="zh-CN" dirty="0" smtClean="0"/>
              <a:t>3</a:t>
            </a:r>
            <a:r>
              <a:rPr lang="zh-CN" altLang="en-US" dirty="0" smtClean="0"/>
              <a:t>步直到没有写的代码被标记为“不变运算”。</a:t>
            </a:r>
            <a:endParaRPr lang="en-US" altLang="zh-CN" dirty="0" smtClean="0"/>
          </a:p>
          <a:p>
            <a:pPr lvl="1"/>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3</a:t>
            </a:r>
            <a:r>
              <a:rPr lang="zh-CN" altLang="en-US" dirty="0" smtClean="0">
                <a:latin typeface="Microsoft YaHei UI" panose="020B0503020204020204" pitchFamily="34" charset="-122"/>
                <a:ea typeface="Microsoft YaHei UI" panose="020B0503020204020204" pitchFamily="34" charset="-122"/>
              </a:rPr>
              <a:t>）依次查看尚未标记为“不变运算”代码，如果他的每个运算或为常数，或定值点在循环外，或者只有一个到达一定值点且该点上的代码一标记为“不变运算”，则这部分代码标记为“不变运算”。</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latin typeface="Microsoft YaHei UI" panose="020B0503020204020204" pitchFamily="34" charset="-122"/>
                <a:ea typeface="Microsoft YaHei UI" panose="020B0503020204020204" pitchFamily="34" charset="-122"/>
              </a:rPr>
              <a:t>代码外提算法框架</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p:txBody>
          <a:bodyPr rtlCol="0"/>
          <a:lstStyle/>
          <a:p>
            <a:pPr rtl="0"/>
            <a:r>
              <a:rPr lang="zh-CN" altLang="en-US" dirty="0" smtClean="0">
                <a:latin typeface="Microsoft YaHei UI" panose="020B0503020204020204" pitchFamily="34" charset="-122"/>
                <a:ea typeface="Microsoft YaHei UI" panose="020B0503020204020204" pitchFamily="34" charset="-122"/>
              </a:rPr>
              <a:t>代码外提算法</a:t>
            </a:r>
            <a:endParaRPr lang="en-US" altLang="zh-CN" dirty="0" smtClean="0">
              <a:latin typeface="Microsoft YaHei UI" panose="020B0503020204020204" pitchFamily="34" charset="-122"/>
              <a:ea typeface="Microsoft YaHei UI" panose="020B0503020204020204" pitchFamily="34" charset="-122"/>
            </a:endParaRPr>
          </a:p>
          <a:p>
            <a:pPr lvl="1"/>
            <a:r>
              <a:rPr lang="zh-CN" altLang="en-US" dirty="0" smtClean="0"/>
              <a:t>（</a:t>
            </a:r>
            <a:r>
              <a:rPr lang="en-US" altLang="zh-CN" dirty="0" smtClean="0"/>
              <a:t>1</a:t>
            </a:r>
            <a:r>
              <a:rPr lang="zh-CN" altLang="en-US" dirty="0" smtClean="0"/>
              <a:t>）求出循环</a:t>
            </a:r>
            <a:r>
              <a:rPr lang="en-US" altLang="zh-CN" dirty="0"/>
              <a:t>L</a:t>
            </a:r>
            <a:r>
              <a:rPr lang="zh-CN" altLang="en-US" dirty="0" smtClean="0"/>
              <a:t>的所有不变运算。</a:t>
            </a:r>
            <a:endParaRPr lang="en-US" altLang="zh-CN" dirty="0" smtClean="0"/>
          </a:p>
          <a:p>
            <a:pPr lvl="1"/>
            <a:r>
              <a:rPr lang="zh-CN" altLang="en-US"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2</a:t>
            </a:r>
            <a:r>
              <a:rPr lang="zh-CN" altLang="en-US" dirty="0" smtClean="0">
                <a:latin typeface="Microsoft YaHei UI" panose="020B0503020204020204" pitchFamily="34" charset="-122"/>
                <a:ea typeface="Microsoft YaHei UI" panose="020B0503020204020204" pitchFamily="34" charset="-122"/>
              </a:rPr>
              <a:t>）对（</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a:t>
            </a:r>
            <a:r>
              <a:rPr lang="zh-CN" altLang="en-US" dirty="0" smtClean="0"/>
              <a:t>中所求出的每一个不变运算</a:t>
            </a:r>
            <a:r>
              <a:rPr lang="en-US" altLang="zh-CN" dirty="0" smtClean="0"/>
              <a:t>s:X</a:t>
            </a:r>
            <a:r>
              <a:rPr lang="en-US" altLang="zh-CN" dirty="0"/>
              <a:t>:</a:t>
            </a:r>
            <a:r>
              <a:rPr lang="en-US" altLang="zh-CN" dirty="0" smtClean="0"/>
              <a:t>=Y op X</a:t>
            </a:r>
            <a:r>
              <a:rPr lang="zh-CN" altLang="en-US" dirty="0" smtClean="0"/>
              <a:t>或</a:t>
            </a:r>
            <a:r>
              <a:rPr lang="en-US" altLang="zh-CN" dirty="0" smtClean="0"/>
              <a:t>X:=Y</a:t>
            </a:r>
            <a:r>
              <a:rPr lang="zh-CN" altLang="en-US" dirty="0" smtClean="0"/>
              <a:t>进行检查，查看是否满足以下条件</a:t>
            </a:r>
            <a:r>
              <a:rPr lang="en-US" altLang="zh-CN" dirty="0"/>
              <a:t>A</a:t>
            </a:r>
            <a:r>
              <a:rPr lang="zh-CN" altLang="en-US" dirty="0" smtClean="0"/>
              <a:t>或</a:t>
            </a:r>
            <a:r>
              <a:rPr lang="en-US" altLang="zh-CN" dirty="0" smtClean="0"/>
              <a:t>B</a:t>
            </a:r>
            <a:r>
              <a:rPr lang="zh-CN" altLang="en-US" dirty="0" smtClean="0"/>
              <a:t>。</a:t>
            </a:r>
            <a:endParaRPr lang="en-US" altLang="zh-CN" dirty="0" smtClean="0"/>
          </a:p>
          <a:p>
            <a:pPr lvl="3"/>
            <a:r>
              <a:rPr lang="en-US" altLang="zh-CN" dirty="0"/>
              <a:t>A </a:t>
            </a:r>
            <a:r>
              <a:rPr lang="zh-CN" altLang="en-US" dirty="0"/>
              <a:t>（</a:t>
            </a:r>
            <a:r>
              <a:rPr lang="en-US" altLang="zh-CN" dirty="0" err="1"/>
              <a:t>i</a:t>
            </a:r>
            <a:r>
              <a:rPr lang="zh-CN" altLang="en-US" dirty="0"/>
              <a:t>）</a:t>
            </a:r>
            <a:r>
              <a:rPr lang="en-US" altLang="zh-CN" dirty="0"/>
              <a:t>s</a:t>
            </a:r>
            <a:r>
              <a:rPr lang="zh-CN" altLang="en-US" dirty="0"/>
              <a:t>所在结点是</a:t>
            </a:r>
            <a:r>
              <a:rPr lang="en-US" altLang="zh-CN" dirty="0"/>
              <a:t>L</a:t>
            </a:r>
            <a:r>
              <a:rPr lang="zh-CN" altLang="en-US" dirty="0"/>
              <a:t>的所有出口结点的必经结点</a:t>
            </a:r>
            <a:endParaRPr lang="en-US" altLang="zh-CN" dirty="0"/>
          </a:p>
          <a:p>
            <a:pPr marL="1143000" lvl="4" indent="0">
              <a:buNone/>
            </a:pPr>
            <a:r>
              <a:rPr lang="en-US" altLang="zh-CN" dirty="0"/>
              <a:t>   </a:t>
            </a:r>
            <a:r>
              <a:rPr lang="zh-CN" altLang="en-US" dirty="0"/>
              <a:t>（</a:t>
            </a:r>
            <a:r>
              <a:rPr lang="en-US" altLang="zh-CN" dirty="0"/>
              <a:t>ii</a:t>
            </a:r>
            <a:r>
              <a:rPr lang="zh-CN" altLang="en-US" dirty="0"/>
              <a:t>）</a:t>
            </a:r>
            <a:r>
              <a:rPr lang="en-US" altLang="zh-CN" dirty="0"/>
              <a:t>A</a:t>
            </a:r>
            <a:r>
              <a:rPr lang="zh-CN" altLang="en-US" dirty="0"/>
              <a:t>在</a:t>
            </a:r>
            <a:r>
              <a:rPr lang="en-US" altLang="zh-CN" dirty="0"/>
              <a:t>L</a:t>
            </a:r>
            <a:r>
              <a:rPr lang="zh-CN" altLang="en-US" dirty="0"/>
              <a:t>中其他地方再无定值</a:t>
            </a:r>
            <a:endParaRPr lang="en-US" altLang="zh-CN" dirty="0"/>
          </a:p>
          <a:p>
            <a:pPr marL="1143000" lvl="4" indent="0">
              <a:buNone/>
            </a:pPr>
            <a:r>
              <a:rPr lang="zh-CN" altLang="en-US" dirty="0"/>
              <a:t>   （</a:t>
            </a:r>
            <a:r>
              <a:rPr lang="en-US" altLang="zh-CN" dirty="0"/>
              <a:t>iii</a:t>
            </a:r>
            <a:r>
              <a:rPr lang="zh-CN" altLang="en-US" dirty="0"/>
              <a:t>）</a:t>
            </a:r>
            <a:r>
              <a:rPr lang="en-US" altLang="zh-CN" dirty="0"/>
              <a:t>L</a:t>
            </a:r>
            <a:r>
              <a:rPr lang="zh-CN" altLang="en-US" dirty="0"/>
              <a:t>中所有</a:t>
            </a:r>
            <a:r>
              <a:rPr lang="en-US" altLang="zh-CN" dirty="0"/>
              <a:t>X</a:t>
            </a:r>
            <a:r>
              <a:rPr lang="zh-CN" altLang="en-US" dirty="0"/>
              <a:t>的引用点支烟</a:t>
            </a:r>
            <a:r>
              <a:rPr lang="en-US" altLang="zh-CN" dirty="0"/>
              <a:t>s</a:t>
            </a:r>
            <a:r>
              <a:rPr lang="zh-CN" altLang="en-US" dirty="0"/>
              <a:t>中</a:t>
            </a:r>
            <a:r>
              <a:rPr lang="en-US" altLang="zh-CN" dirty="0"/>
              <a:t>X</a:t>
            </a:r>
            <a:r>
              <a:rPr lang="zh-CN" altLang="en-US" dirty="0"/>
              <a:t>的定值才能到达</a:t>
            </a:r>
            <a:endParaRPr lang="en-US" altLang="zh-CN" dirty="0"/>
          </a:p>
          <a:p>
            <a:pPr marL="1143000" lvl="4" indent="0">
              <a:buNone/>
            </a:pPr>
            <a:r>
              <a:rPr lang="en-US" altLang="zh-CN" dirty="0"/>
              <a:t>B X</a:t>
            </a:r>
            <a:r>
              <a:rPr lang="zh-CN" altLang="en-US" dirty="0"/>
              <a:t>在离开</a:t>
            </a:r>
            <a:r>
              <a:rPr lang="en-US" altLang="zh-CN" dirty="0"/>
              <a:t>L</a:t>
            </a:r>
            <a:r>
              <a:rPr lang="zh-CN" altLang="en-US" dirty="0"/>
              <a:t>后不再是活跃的，并且条件</a:t>
            </a:r>
            <a:r>
              <a:rPr lang="en-US" altLang="zh-CN" dirty="0"/>
              <a:t>A</a:t>
            </a:r>
            <a:r>
              <a:rPr lang="zh-CN" altLang="en-US" dirty="0"/>
              <a:t>中的（</a:t>
            </a:r>
            <a:r>
              <a:rPr lang="en-US" altLang="zh-CN" dirty="0"/>
              <a:t>ii</a:t>
            </a:r>
            <a:r>
              <a:rPr lang="zh-CN" altLang="en-US" dirty="0"/>
              <a:t>）与（</a:t>
            </a:r>
            <a:r>
              <a:rPr lang="en-US" altLang="zh-CN" dirty="0"/>
              <a:t>iii</a:t>
            </a:r>
            <a:r>
              <a:rPr lang="zh-CN" altLang="en-US" dirty="0"/>
              <a:t>）成立</a:t>
            </a:r>
            <a:r>
              <a:rPr lang="zh-CN" altLang="en-US" dirty="0" smtClean="0"/>
              <a:t>。</a:t>
            </a:r>
            <a:endParaRPr lang="en-US" altLang="zh-CN" dirty="0" smtClean="0"/>
          </a:p>
          <a:p>
            <a:pPr lvl="1"/>
            <a:r>
              <a:rPr lang="zh-CN" altLang="en-US" dirty="0"/>
              <a:t>（</a:t>
            </a:r>
            <a:r>
              <a:rPr lang="en-US" altLang="zh-CN" dirty="0"/>
              <a:t>3</a:t>
            </a:r>
            <a:r>
              <a:rPr lang="zh-CN" altLang="en-US" dirty="0" smtClean="0"/>
              <a:t>）按照（</a:t>
            </a:r>
            <a:r>
              <a:rPr lang="en-US" altLang="zh-CN" dirty="0" smtClean="0"/>
              <a:t>1</a:t>
            </a:r>
            <a:r>
              <a:rPr lang="zh-CN" altLang="en-US" dirty="0" smtClean="0"/>
              <a:t>）中不变运算的顺序，依次吧符合（</a:t>
            </a:r>
            <a:r>
              <a:rPr lang="en-US" altLang="zh-CN" dirty="0" smtClean="0"/>
              <a:t>2</a:t>
            </a:r>
            <a:r>
              <a:rPr lang="zh-CN" altLang="en-US" dirty="0" smtClean="0"/>
              <a:t>）条件</a:t>
            </a:r>
            <a:r>
              <a:rPr lang="en-US" altLang="zh-CN" dirty="0" smtClean="0"/>
              <a:t>A</a:t>
            </a:r>
            <a:r>
              <a:rPr lang="zh-CN" altLang="en-US" dirty="0" smtClean="0"/>
              <a:t>或</a:t>
            </a:r>
            <a:r>
              <a:rPr lang="en-US" altLang="zh-CN" dirty="0" smtClean="0"/>
              <a:t>B</a:t>
            </a:r>
            <a:r>
              <a:rPr lang="zh-CN" altLang="en-US" dirty="0" smtClean="0"/>
              <a:t>中的不变运算</a:t>
            </a:r>
            <a:r>
              <a:rPr lang="en-US" altLang="zh-CN" dirty="0" smtClean="0"/>
              <a:t>s</a:t>
            </a:r>
            <a:r>
              <a:rPr lang="zh-CN" altLang="en-US" dirty="0" smtClean="0"/>
              <a:t>提到</a:t>
            </a:r>
            <a:r>
              <a:rPr lang="en-US" altLang="zh-CN" dirty="0" smtClean="0"/>
              <a:t>L</a:t>
            </a:r>
            <a:r>
              <a:rPr lang="zh-CN" altLang="en-US" dirty="0" smtClean="0"/>
              <a:t>的前置结点中。</a:t>
            </a:r>
            <a:endParaRPr lang="en-US" altLang="zh-CN" dirty="0" smtClean="0"/>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smtClean="0"/>
              <a:t>强度削弱</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sz="quarter" idx="1"/>
          </p:nvPr>
        </p:nvSpPr>
        <p:spPr/>
        <p:txBody>
          <a:bodyPr rtlCol="0"/>
          <a:lstStyle/>
          <a:p>
            <a:pPr rtl="0"/>
            <a:r>
              <a:rPr lang="zh-CN" altLang="en-US" dirty="0" smtClean="0"/>
              <a:t>概念</a:t>
            </a:r>
            <a:endParaRPr lang="en-US" altLang="zh-CN" dirty="0" smtClean="0"/>
          </a:p>
          <a:p>
            <a:pPr lvl="1"/>
            <a:r>
              <a:rPr lang="zh-CN" altLang="en-US" dirty="0" smtClean="0">
                <a:latin typeface="Microsoft YaHei UI" panose="020B0503020204020204" pitchFamily="34" charset="-122"/>
                <a:ea typeface="Microsoft YaHei UI" panose="020B0503020204020204" pitchFamily="34" charset="-122"/>
              </a:rPr>
              <a:t>强度削弱：是指把程序中执行时间较长的运算替换为执行时间较短的运算。</a:t>
            </a:r>
            <a:r>
              <a:rPr lang="zh-CN" altLang="en-US" dirty="0" smtClean="0"/>
              <a:t>循环</a:t>
            </a:r>
            <a:r>
              <a:rPr lang="zh-CN" altLang="en-US" dirty="0"/>
              <a:t>中的代码，由于循环执行多遍，应尽量用</a:t>
            </a:r>
            <a:r>
              <a:rPr lang="en-US" altLang="zh-CN" dirty="0"/>
              <a:t>+</a:t>
            </a:r>
            <a:r>
              <a:rPr lang="zh-CN" altLang="en-US" dirty="0"/>
              <a:t>、</a:t>
            </a:r>
            <a:r>
              <a:rPr lang="en-US" altLang="zh-CN" dirty="0"/>
              <a:t>- </a:t>
            </a:r>
            <a:r>
              <a:rPr lang="zh-CN" altLang="en-US" dirty="0"/>
              <a:t>法取代 *、</a:t>
            </a:r>
            <a:r>
              <a:rPr lang="en-US" altLang="zh-CN" dirty="0"/>
              <a:t>/ </a:t>
            </a:r>
            <a:r>
              <a:rPr lang="zh-CN" altLang="en-US" dirty="0"/>
              <a:t>法等强度高的运算。</a:t>
            </a:r>
          </a:p>
          <a:p>
            <a:pPr lvl="3"/>
            <a:endParaRPr lang="zh-CN" altLang="en-US" dirty="0">
              <a:latin typeface="Microsoft YaHei UI" panose="020B0503020204020204" pitchFamily="34" charset="-122"/>
              <a:ea typeface="Microsoft YaHei UI"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3337411"/>
            <a:ext cx="9467850" cy="2463800"/>
          </a:xfrm>
          <a:prstGeom prst="rect">
            <a:avLst/>
          </a:prstGeom>
        </p:spPr>
      </p:pic>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业务规划演示文稿">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26627858_TF03460662" id="{36EB641B-FBA7-4B82-851F-C4473372BA9D}" vid="{CC1CC186-A621-42CC-8888-39EC791EA1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业务规划演示文稿</Template>
  <TotalTime>133</TotalTime>
  <Words>918</Words>
  <Application>Microsoft Office PowerPoint</Application>
  <PresentationFormat>宽屏</PresentationFormat>
  <Paragraphs>82</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Microsoft YaHei UI</vt:lpstr>
      <vt:lpstr>宋体</vt:lpstr>
      <vt:lpstr>Arial</vt:lpstr>
      <vt:lpstr>Calibri</vt:lpstr>
      <vt:lpstr>Wingdings 2</vt:lpstr>
      <vt:lpstr>业务规划演示文稿</vt:lpstr>
      <vt:lpstr>编译原理                       ——循环优化</vt:lpstr>
      <vt:lpstr>循环优化</vt:lpstr>
      <vt:lpstr>循环优化的方法</vt:lpstr>
      <vt:lpstr>代码外提法</vt:lpstr>
      <vt:lpstr>概念</vt:lpstr>
      <vt:lpstr>例题</vt:lpstr>
      <vt:lpstr>代码外提算法框架</vt:lpstr>
      <vt:lpstr>代码外提算法框架</vt:lpstr>
      <vt:lpstr>强度削弱</vt:lpstr>
      <vt:lpstr>强度削弱的特征</vt:lpstr>
      <vt:lpstr>强度削弱法</vt:lpstr>
      <vt:lpstr>删除归纳变量法</vt:lpstr>
      <vt:lpstr>删除归纳变量法</vt:lpstr>
      <vt:lpstr>算法框架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仲 纳蔚</dc:creator>
  <cp:lastModifiedBy>仲 纳蔚</cp:lastModifiedBy>
  <cp:revision>22</cp:revision>
  <dcterms:created xsi:type="dcterms:W3CDTF">2019-11-12T07:09:06Z</dcterms:created>
  <dcterms:modified xsi:type="dcterms:W3CDTF">2019-11-13T06:12:48Z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