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65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8984" y="1792224"/>
            <a:ext cx="990599" cy="304799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fld id="{E23A4614-C807-4157-AD95-7E0729587FF7}" type="datetimeFigureOut">
              <a:rPr lang="fr-FR" smtClean="0"/>
              <a:t>18/05/2023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976" y="3227832"/>
            <a:ext cx="3867912" cy="310896"/>
          </a:xfr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44F5621C-3586-4E7C-ACE3-01580025BE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6113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96992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7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A4614-C807-4157-AD95-7E0729587FF7}" type="datetimeFigureOut">
              <a:rPr lang="fr-FR" smtClean="0"/>
              <a:t>18/05/2023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5621C-3586-4E7C-ACE3-01580025BE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8396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0704"/>
            <a:ext cx="8833104" cy="1371600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144" y="3547872"/>
            <a:ext cx="8825659" cy="2478024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A4614-C807-4157-AD95-7E0729587FF7}" type="datetimeFigureOut">
              <a:rPr lang="fr-FR" smtClean="0"/>
              <a:t>18/05/2023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5621C-3586-4E7C-ACE3-01580025BE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81955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TextBox 11"/>
          <p:cNvSpPr txBox="1"/>
          <p:nvPr/>
        </p:nvSpPr>
        <p:spPr bwMode="gray">
          <a:xfrm>
            <a:off x="898295" y="59676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9715063" y="2629300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698249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 bwMode="gray">
          <a:xfrm>
            <a:off x="1945945" y="3679987"/>
            <a:ext cx="7725772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8"/>
            <a:ext cx="8825659" cy="997858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A4614-C807-4157-AD95-7E0729587FF7}" type="datetimeFigureOut">
              <a:rPr lang="fr-FR" smtClean="0"/>
              <a:t>18/05/2023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3" name="Rectangle 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5621C-3586-4E7C-ACE3-01580025BE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80843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3525"/>
            <a:ext cx="8865623" cy="1819656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9200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A4614-C807-4157-AD95-7E0729587FF7}" type="datetimeFigureOut">
              <a:rPr lang="fr-FR" smtClean="0"/>
              <a:t>18/05/2023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5621C-3586-4E7C-ACE3-01580025BE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92255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312916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79764"/>
            <a:ext cx="3129168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5380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4"/>
            <a:ext cx="3145380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595032"/>
            <a:ext cx="3161029" cy="58473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79764"/>
            <a:ext cx="3161029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991" y="2603500"/>
            <a:ext cx="32564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5824" y="2603500"/>
            <a:ext cx="0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A4614-C807-4157-AD95-7E0729587FF7}" type="datetimeFigureOut">
              <a:rPr lang="fr-FR" smtClean="0"/>
              <a:t>18/05/2023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5621C-3586-4E7C-ACE3-01580025BE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18343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 anchor="ctr" anchorCtr="0"/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5"/>
            <a:ext cx="3050438" cy="57626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0916"/>
            <a:ext cx="2691242" cy="15840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7"/>
            <a:ext cx="3050438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8"/>
            <a:ext cx="3050438" cy="91257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3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3" y="5109107"/>
            <a:ext cx="3050438" cy="91794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245" y="2603500"/>
            <a:ext cx="1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7352" y="2603500"/>
            <a:ext cx="0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A4614-C807-4157-AD95-7E0729587FF7}" type="datetimeFigureOut">
              <a:rPr lang="fr-FR" smtClean="0"/>
              <a:t>18/05/2023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5621C-3586-4E7C-ACE3-01580025BE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92454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595033"/>
            <a:ext cx="8825659" cy="3424768"/>
          </a:xfrm>
        </p:spPr>
        <p:txBody>
          <a:bodyPr vert="eaVert" anchor="t" anchorCtr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A4614-C807-4157-AD95-7E0729587FF7}" type="datetimeFigureOut">
              <a:rPr lang="fr-FR" smtClean="0"/>
              <a:t>18/05/2023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5621C-3586-4E7C-ACE3-01580025BE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5173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6"/>
            <a:ext cx="1441567" cy="4748591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5"/>
            <a:ext cx="6256025" cy="4748591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A4614-C807-4157-AD95-7E0729587FF7}" type="datetimeFigureOut">
              <a:rPr lang="fr-FR" smtClean="0"/>
              <a:t>18/05/2023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0" name="Rectangle 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5621C-3586-4E7C-ACE3-01580025BE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3133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</p:spPr>
        <p:txBody>
          <a:bodyPr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A4614-C807-4157-AD95-7E0729587FF7}" type="datetimeFigureOut">
              <a:rPr lang="fr-FR" smtClean="0"/>
              <a:t>18/05/2023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5621C-3586-4E7C-ACE3-01580025BE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127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9192"/>
            <a:ext cx="4343400" cy="2286000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4576" y="2679192"/>
            <a:ext cx="3758184" cy="2286000"/>
          </a:xfrm>
        </p:spPr>
        <p:txBody>
          <a:bodyPr anchor="ctr" anchorCtr="0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A4614-C807-4157-AD95-7E0729587FF7}" type="datetimeFigureOut">
              <a:rPr lang="fr-FR" smtClean="0"/>
              <a:t>18/05/2023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5621C-3586-4E7C-ACE3-01580025BE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1230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A4614-C807-4157-AD95-7E0729587FF7}" type="datetimeFigureOut">
              <a:rPr lang="fr-FR" smtClean="0"/>
              <a:t>18/05/2023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5621C-3586-4E7C-ACE3-01580025BE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214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69264"/>
            <a:ext cx="8825659" cy="704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98448"/>
            <a:ext cx="4828032" cy="2843784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1" y="3187921"/>
            <a:ext cx="4825160" cy="2854311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A4614-C807-4157-AD95-7E0729587FF7}" type="datetimeFigureOut">
              <a:rPr lang="fr-FR" smtClean="0"/>
              <a:t>18/05/2023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5621C-3586-4E7C-ACE3-01580025BE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1147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A4614-C807-4157-AD95-7E0729587FF7}" type="datetimeFigureOut">
              <a:rPr lang="fr-FR" smtClean="0"/>
              <a:t>18/05/2023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5621C-3586-4E7C-ACE3-01580025BE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4929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A4614-C807-4157-AD95-7E0729587FF7}" type="datetimeFigureOut">
              <a:rPr lang="fr-FR" smtClean="0"/>
              <a:t>18/05/2023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5621C-3586-4E7C-ACE3-01580025BE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7307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298448"/>
            <a:ext cx="2793159" cy="1597152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008" y="1447800"/>
            <a:ext cx="5195997" cy="4572000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3" y="3129280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A4614-C807-4157-AD95-7E0729587FF7}" type="datetimeFigureOut">
              <a:rPr lang="fr-FR" smtClean="0"/>
              <a:t>18/05/2023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5621C-3586-4E7C-ACE3-01580025BE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8478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A4614-C807-4157-AD95-7E0729587FF7}" type="datetimeFigureOut">
              <a:rPr lang="fr-FR" smtClean="0"/>
              <a:t>18/05/2023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5621C-3586-4E7C-ACE3-01580025BE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0546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E23A4614-C807-4157-AD95-7E0729587FF7}" type="datetimeFigureOut">
              <a:rPr lang="fr-FR" smtClean="0"/>
              <a:t>18/05/2023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fr-FR"/>
          </a:p>
        </p:txBody>
      </p:sp>
      <p:sp>
        <p:nvSpPr>
          <p:cNvPr id="29" name="Rectangle 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44F5621C-3586-4E7C-ACE3-01580025BE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9582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  <p:sldLayoutId id="2147483804" r:id="rId12"/>
    <p:sldLayoutId id="2147483805" r:id="rId13"/>
    <p:sldLayoutId id="2147483806" r:id="rId14"/>
    <p:sldLayoutId id="2147483807" r:id="rId15"/>
    <p:sldLayoutId id="2147483808" r:id="rId16"/>
    <p:sldLayoutId id="214748380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712572-72C3-6434-A8F5-949377BDD7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9495628" cy="2677648"/>
          </a:xfrm>
        </p:spPr>
        <p:txBody>
          <a:bodyPr>
            <a:normAutofit/>
          </a:bodyPr>
          <a:lstStyle/>
          <a:p>
            <a:pPr algn="ctr"/>
            <a:r>
              <a:rPr lang="fr-FR" dirty="0"/>
              <a:t>Analysez des indicateurs de l'égalité femme-homme avec </a:t>
            </a:r>
            <a:r>
              <a:rPr lang="fr-FR" dirty="0" err="1"/>
              <a:t>Knime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096B8B7-28FE-0EBC-01F8-7D99BD233F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Thomas </a:t>
            </a:r>
            <a:r>
              <a:rPr lang="fr-FR" dirty="0" err="1"/>
              <a:t>leclercq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66442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3F8633-FB26-2F2D-8B3B-082C6EF9F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Préparation des Données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7989F0B-30E1-AAFD-610E-87DBEF589E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/>
              <a:t>Fusion externe des tables</a:t>
            </a:r>
          </a:p>
          <a:p>
            <a:pPr lvl="1"/>
            <a:r>
              <a:rPr lang="fr-FR" dirty="0"/>
              <a:t>Les lignes sont toutes conservées</a:t>
            </a:r>
          </a:p>
          <a:p>
            <a:endParaRPr lang="fr-FR" dirty="0"/>
          </a:p>
          <a:p>
            <a:r>
              <a:rPr lang="fr-FR" dirty="0"/>
              <a:t>Calcul de champs : Age et Rémunération</a:t>
            </a:r>
          </a:p>
          <a:p>
            <a:r>
              <a:rPr lang="fr-FR" dirty="0"/>
              <a:t>Création de catégories d’âge afin de coller aux demandes</a:t>
            </a:r>
          </a:p>
          <a:p>
            <a:r>
              <a:rPr lang="fr-FR" dirty="0"/>
              <a:t>Modification du temps de travail en String pour utilisation en tant que donnée qualitative et non quantitative</a:t>
            </a:r>
          </a:p>
          <a:p>
            <a:endParaRPr lang="fr-FR" dirty="0"/>
          </a:p>
          <a:p>
            <a:r>
              <a:rPr lang="fr-FR" dirty="0"/>
              <a:t>Suppression des colonnes avec des valeurs nulles ainsi que les données non utilisées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05077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C6228EA-2D2D-95EA-E43F-01B0C80B3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Respect de la RGPD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6226DCE-EB15-F1D1-0566-62C12A1EA0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Principe de finalité : </a:t>
            </a:r>
          </a:p>
          <a:p>
            <a:pPr lvl="1"/>
            <a:r>
              <a:rPr lang="fr-FR" dirty="0"/>
              <a:t>Finalité réglementaire </a:t>
            </a:r>
          </a:p>
          <a:p>
            <a:r>
              <a:rPr lang="fr-FR" dirty="0"/>
              <a:t>Principe de proportionnalité et de pertinence : </a:t>
            </a:r>
          </a:p>
          <a:p>
            <a:pPr lvl="1"/>
            <a:r>
              <a:rPr lang="fr-FR" dirty="0"/>
              <a:t>Anonymisation, Conservation uniquement des données nécessaires</a:t>
            </a:r>
          </a:p>
          <a:p>
            <a:r>
              <a:rPr lang="fr-FR" dirty="0"/>
              <a:t>Principe d'une durée de conservation limitée :	A voir avec les responsables</a:t>
            </a:r>
          </a:p>
          <a:p>
            <a:r>
              <a:rPr lang="fr-FR" dirty="0"/>
              <a:t>Principe de sécurité et de confidentialité : A voir avec les responsables</a:t>
            </a:r>
          </a:p>
          <a:p>
            <a:r>
              <a:rPr lang="fr-FR" dirty="0"/>
              <a:t>Les droits des personnes : Géré au niveau RH</a:t>
            </a:r>
          </a:p>
        </p:txBody>
      </p:sp>
    </p:spTree>
    <p:extLst>
      <p:ext uri="{BB962C8B-B14F-4D97-AF65-F5344CB8AC3E}">
        <p14:creationId xmlns:p14="http://schemas.microsoft.com/office/powerpoint/2010/main" val="2978429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763C70-7A59-5A5C-00E0-F2AE7F83E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Choix Indicateurs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8405297-CEC8-0912-B94F-F2720B3B7B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AACC7AC6-6A05-AF64-5694-2475E22869D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CB6194D-A6C4-A8BD-158D-D82034229A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7783" y="388356"/>
            <a:ext cx="5723116" cy="6081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3915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lle d’ions">
  <a:themeElements>
    <a:clrScheme name="Salle d’ions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FFCB"/>
      </a:folHlink>
    </a:clrScheme>
    <a:fontScheme name="Salle d’ions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lle d’ions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EC7F02AD-9687-440F-A9DF-FAA6F22270D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333</TotalTime>
  <Words>128</Words>
  <Application>Microsoft Office PowerPoint</Application>
  <PresentationFormat>Grand écran</PresentationFormat>
  <Paragraphs>20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Salle d’ions</vt:lpstr>
      <vt:lpstr>Analysez des indicateurs de l'égalité femme-homme avec Knime</vt:lpstr>
      <vt:lpstr>Préparation des Données</vt:lpstr>
      <vt:lpstr>Respect de la RGPD</vt:lpstr>
      <vt:lpstr>Choix Indicateurs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Egalité Knime</dc:title>
  <dc:creator>Thomas LECLERCQ</dc:creator>
  <cp:lastModifiedBy>Thomas LECLERCQ</cp:lastModifiedBy>
  <cp:revision>6</cp:revision>
  <dcterms:created xsi:type="dcterms:W3CDTF">2023-04-24T09:42:05Z</dcterms:created>
  <dcterms:modified xsi:type="dcterms:W3CDTF">2023-05-18T13:27:40Z</dcterms:modified>
</cp:coreProperties>
</file>